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E53F7-A5D1-4D28-9959-9FB27EF8CF0D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7B3DC50-6CD0-4F31-80F6-7E4C899B7291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S</a:t>
          </a:r>
          <a:r>
            <a:rPr lang="en-US" sz="1800" dirty="0" smtClean="0"/>
            <a:t>haping a new culture and </a:t>
          </a:r>
          <a:r>
            <a:rPr lang="en-US" sz="1800" dirty="0" smtClean="0"/>
            <a:t>characters </a:t>
          </a:r>
          <a:r>
            <a:rPr lang="en-US" sz="1800" dirty="0" smtClean="0"/>
            <a:t>for its members who are ready to become new national leaders</a:t>
          </a:r>
        </a:p>
      </dgm:t>
    </dgm:pt>
    <dgm:pt modelId="{E32094C9-572A-46B5-9C31-9BD6D6753EB3}" type="parTrans" cxnId="{29EBC3E1-C2C7-42CA-98E9-3D2F31DB8010}">
      <dgm:prSet/>
      <dgm:spPr/>
      <dgm:t>
        <a:bodyPr/>
        <a:lstStyle/>
        <a:p>
          <a:endParaRPr lang="en-US" sz="1800"/>
        </a:p>
      </dgm:t>
    </dgm:pt>
    <dgm:pt modelId="{A4607688-17AC-457B-B659-390DBDE3837A}" type="sibTrans" cxnId="{29EBC3E1-C2C7-42CA-98E9-3D2F31DB8010}">
      <dgm:prSet/>
      <dgm:spPr/>
      <dgm:t>
        <a:bodyPr/>
        <a:lstStyle/>
        <a:p>
          <a:endParaRPr lang="en-US" sz="1800"/>
        </a:p>
      </dgm:t>
    </dgm:pt>
    <dgm:pt modelId="{C946D37D-59B4-4833-82A2-147280B932E5}">
      <dgm:prSet phldrT="[Text]" custT="1"/>
      <dgm:spPr/>
      <dgm:t>
        <a:bodyPr/>
        <a:lstStyle/>
        <a:p>
          <a:r>
            <a:rPr lang="en-US" sz="1800" dirty="0" err="1" smtClean="0"/>
            <a:t>Transfo</a:t>
          </a:r>
          <a:r>
            <a:rPr lang="en-US" sz="2000" b="1" dirty="0" err="1" smtClean="0">
              <a:solidFill>
                <a:srgbClr val="FFFF00"/>
              </a:solidFill>
            </a:rPr>
            <a:t>R</a:t>
          </a:r>
          <a:r>
            <a:rPr lang="en-US" sz="1800" dirty="0" err="1" smtClean="0"/>
            <a:t>ming</a:t>
          </a:r>
          <a:r>
            <a:rPr lang="en-US" sz="1800" dirty="0" smtClean="0"/>
            <a:t> ourselves and society by doing excellent culture towards great INDOESIA</a:t>
          </a:r>
        </a:p>
      </dgm:t>
    </dgm:pt>
    <dgm:pt modelId="{CBD849CA-64B1-4BD1-8B51-2331EBBAD9AB}" type="parTrans" cxnId="{CB44350A-47B4-4C47-80DD-82D37D62B006}">
      <dgm:prSet/>
      <dgm:spPr/>
      <dgm:t>
        <a:bodyPr/>
        <a:lstStyle/>
        <a:p>
          <a:endParaRPr lang="en-US" sz="1800"/>
        </a:p>
      </dgm:t>
    </dgm:pt>
    <dgm:pt modelId="{F54A7CE6-2600-4043-A427-6EA11FDA89E7}" type="sibTrans" cxnId="{CB44350A-47B4-4C47-80DD-82D37D62B006}">
      <dgm:prSet/>
      <dgm:spPr/>
      <dgm:t>
        <a:bodyPr/>
        <a:lstStyle/>
        <a:p>
          <a:endParaRPr lang="en-US" sz="1800"/>
        </a:p>
      </dgm:t>
    </dgm:pt>
    <dgm:pt modelId="{3F0302AE-3F00-47C5-BB27-908DD4969FC9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B</a:t>
          </a:r>
          <a:r>
            <a:rPr lang="en-US" sz="1800" dirty="0" smtClean="0"/>
            <a:t>reakthrough making breakthroughs and thinking strategically in finding solutions of nation's problems</a:t>
          </a:r>
        </a:p>
      </dgm:t>
    </dgm:pt>
    <dgm:pt modelId="{1713A8ED-1763-4A9C-A38E-2C485873EAA5}" type="parTrans" cxnId="{A99CE275-5228-4484-BDBD-7C96A26A8F17}">
      <dgm:prSet/>
      <dgm:spPr/>
      <dgm:t>
        <a:bodyPr/>
        <a:lstStyle/>
        <a:p>
          <a:endParaRPr lang="en-US" sz="1800"/>
        </a:p>
      </dgm:t>
    </dgm:pt>
    <dgm:pt modelId="{B46A3E4A-F795-498C-8E4D-23E3B7A3BF41}" type="sibTrans" cxnId="{A99CE275-5228-4484-BDBD-7C96A26A8F17}">
      <dgm:prSet/>
      <dgm:spPr/>
      <dgm:t>
        <a:bodyPr/>
        <a:lstStyle/>
        <a:p>
          <a:endParaRPr lang="en-US" sz="1800"/>
        </a:p>
      </dgm:t>
    </dgm:pt>
    <dgm:pt modelId="{DC9ACCBB-AB3B-4977-BC3B-C260C476FD12}">
      <dgm:prSet custT="1"/>
      <dgm:spPr/>
      <dgm:t>
        <a:bodyPr/>
        <a:lstStyle/>
        <a:p>
          <a:r>
            <a:rPr lang="en-US" sz="2000" b="1" dirty="0" smtClean="0"/>
            <a:t>E</a:t>
          </a:r>
          <a:r>
            <a:rPr lang="en-US" sz="1800" dirty="0" smtClean="0"/>
            <a:t>mpowering every club's member with skills and knowledge with a focus on social politics skills to contribute in developing INDONESIA</a:t>
          </a:r>
        </a:p>
      </dgm:t>
    </dgm:pt>
    <dgm:pt modelId="{E5603E92-52B7-49AC-8F06-49D73306CA6F}" type="parTrans" cxnId="{1F67CE12-CD10-4CA2-9A84-0925335A75AA}">
      <dgm:prSet/>
      <dgm:spPr/>
      <dgm:t>
        <a:bodyPr/>
        <a:lstStyle/>
        <a:p>
          <a:endParaRPr lang="en-US" sz="1800"/>
        </a:p>
      </dgm:t>
    </dgm:pt>
    <dgm:pt modelId="{AD0A838E-88CD-44CE-B685-B17218C0804F}" type="sibTrans" cxnId="{1F67CE12-CD10-4CA2-9A84-0925335A75AA}">
      <dgm:prSet/>
      <dgm:spPr/>
      <dgm:t>
        <a:bodyPr/>
        <a:lstStyle/>
        <a:p>
          <a:endParaRPr lang="en-US" sz="1800"/>
        </a:p>
      </dgm:t>
    </dgm:pt>
    <dgm:pt modelId="{B0A12DA3-8695-42CA-8A66-BB3C6AA29483}">
      <dgm:prSet custT="1"/>
      <dgm:spPr/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P</a:t>
          </a:r>
          <a:r>
            <a:rPr lang="en-US" sz="1800" dirty="0" smtClean="0"/>
            <a:t>rofessional character in every individual's skills and knowledge and become role model in the society</a:t>
          </a:r>
        </a:p>
      </dgm:t>
    </dgm:pt>
    <dgm:pt modelId="{6E8CF1D8-EC95-4CB5-8BC2-4CCC79BB9359}" type="parTrans" cxnId="{7D79CAE1-D67F-4DEA-BAB4-5DD213C0536E}">
      <dgm:prSet/>
      <dgm:spPr/>
      <dgm:t>
        <a:bodyPr/>
        <a:lstStyle/>
        <a:p>
          <a:endParaRPr lang="en-US" sz="1800"/>
        </a:p>
      </dgm:t>
    </dgm:pt>
    <dgm:pt modelId="{39ED678B-7701-4ED1-B393-0331515B6417}" type="sibTrans" cxnId="{7D79CAE1-D67F-4DEA-BAB4-5DD213C0536E}">
      <dgm:prSet/>
      <dgm:spPr/>
      <dgm:t>
        <a:bodyPr/>
        <a:lstStyle/>
        <a:p>
          <a:endParaRPr lang="en-US" sz="1800"/>
        </a:p>
      </dgm:t>
    </dgm:pt>
    <dgm:pt modelId="{E7587DBD-3B36-41D3-8E45-40BDEAD63061}">
      <dgm:prSet custT="1"/>
      <dgm:spPr/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U</a:t>
          </a:r>
          <a:r>
            <a:rPr lang="en-US" sz="1800" dirty="0" smtClean="0"/>
            <a:t>niting every levels of society without looking at their religions ethnicities and races. We are to contribute to build great INDONESIA</a:t>
          </a:r>
        </a:p>
      </dgm:t>
    </dgm:pt>
    <dgm:pt modelId="{911FE627-3FF7-4BFC-93E0-6FB041000E4E}" type="parTrans" cxnId="{957D3354-B2A3-4ECB-8A73-0066B5377A33}">
      <dgm:prSet/>
      <dgm:spPr/>
      <dgm:t>
        <a:bodyPr/>
        <a:lstStyle/>
        <a:p>
          <a:endParaRPr lang="en-US" sz="1800"/>
        </a:p>
      </dgm:t>
    </dgm:pt>
    <dgm:pt modelId="{CEE689FB-5556-469E-AF49-F7EDCB1B8DD5}" type="sibTrans" cxnId="{957D3354-B2A3-4ECB-8A73-0066B5377A33}">
      <dgm:prSet/>
      <dgm:spPr/>
      <dgm:t>
        <a:bodyPr/>
        <a:lstStyle/>
        <a:p>
          <a:endParaRPr lang="en-US" sz="1800"/>
        </a:p>
      </dgm:t>
    </dgm:pt>
    <dgm:pt modelId="{3E2D8ADC-3265-4DF7-A95B-8D69235FE75F}" type="pres">
      <dgm:prSet presAssocID="{FA9E53F7-A5D1-4D28-9959-9FB27EF8CF0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7D6BC9-6F4D-4869-B021-67C23C92016E}" type="pres">
      <dgm:prSet presAssocID="{57B3DC50-6CD0-4F31-80F6-7E4C899B7291}" presName="composite" presStyleCnt="0"/>
      <dgm:spPr/>
    </dgm:pt>
    <dgm:pt modelId="{CF25D03E-3220-408E-9F56-094A19D8EB76}" type="pres">
      <dgm:prSet presAssocID="{57B3DC50-6CD0-4F31-80F6-7E4C899B7291}" presName="imgShp" presStyleLbl="fgImgPlace1" presStyleIdx="0" presStyleCnt="6"/>
      <dgm:spPr/>
    </dgm:pt>
    <dgm:pt modelId="{113A9D06-C0AA-46E8-977E-EE2E4DA8101A}" type="pres">
      <dgm:prSet presAssocID="{57B3DC50-6CD0-4F31-80F6-7E4C899B7291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7D3E7-C57B-4D38-B54E-1FA7AE8CADC8}" type="pres">
      <dgm:prSet presAssocID="{A4607688-17AC-457B-B659-390DBDE3837A}" presName="spacing" presStyleCnt="0"/>
      <dgm:spPr/>
    </dgm:pt>
    <dgm:pt modelId="{158E5BC7-DF0A-41D6-9E71-10A7E86E87CC}" type="pres">
      <dgm:prSet presAssocID="{E7587DBD-3B36-41D3-8E45-40BDEAD63061}" presName="composite" presStyleCnt="0"/>
      <dgm:spPr/>
    </dgm:pt>
    <dgm:pt modelId="{2640EF28-65A1-49DB-845D-F3825014DD42}" type="pres">
      <dgm:prSet presAssocID="{E7587DBD-3B36-41D3-8E45-40BDEAD63061}" presName="imgShp" presStyleLbl="fgImgPlace1" presStyleIdx="1" presStyleCnt="6"/>
      <dgm:spPr/>
    </dgm:pt>
    <dgm:pt modelId="{294F32D5-9636-40D1-A22E-7B7205ADC650}" type="pres">
      <dgm:prSet presAssocID="{E7587DBD-3B36-41D3-8E45-40BDEAD63061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31896-C601-4636-BC2B-AE0C623A4166}" type="pres">
      <dgm:prSet presAssocID="{CEE689FB-5556-469E-AF49-F7EDCB1B8DD5}" presName="spacing" presStyleCnt="0"/>
      <dgm:spPr/>
    </dgm:pt>
    <dgm:pt modelId="{C0D745BF-3678-496D-97C9-4701225BD68F}" type="pres">
      <dgm:prSet presAssocID="{B0A12DA3-8695-42CA-8A66-BB3C6AA29483}" presName="composite" presStyleCnt="0"/>
      <dgm:spPr/>
    </dgm:pt>
    <dgm:pt modelId="{6219833D-7214-473D-87E4-40C6F8184CB8}" type="pres">
      <dgm:prSet presAssocID="{B0A12DA3-8695-42CA-8A66-BB3C6AA29483}" presName="imgShp" presStyleLbl="fgImgPlace1" presStyleIdx="2" presStyleCnt="6"/>
      <dgm:spPr/>
    </dgm:pt>
    <dgm:pt modelId="{4EF9F9C7-32F9-472D-A40B-253D83D1B66A}" type="pres">
      <dgm:prSet presAssocID="{B0A12DA3-8695-42CA-8A66-BB3C6AA29483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EBB333-F91C-4017-8FF0-101E4C963C43}" type="pres">
      <dgm:prSet presAssocID="{39ED678B-7701-4ED1-B393-0331515B6417}" presName="spacing" presStyleCnt="0"/>
      <dgm:spPr/>
    </dgm:pt>
    <dgm:pt modelId="{62B047FE-921C-4FE3-8152-39A6B0EFE534}" type="pres">
      <dgm:prSet presAssocID="{DC9ACCBB-AB3B-4977-BC3B-C260C476FD12}" presName="composite" presStyleCnt="0"/>
      <dgm:spPr/>
    </dgm:pt>
    <dgm:pt modelId="{4C30CD81-B381-41A7-A30D-74312DEE26B6}" type="pres">
      <dgm:prSet presAssocID="{DC9ACCBB-AB3B-4977-BC3B-C260C476FD12}" presName="imgShp" presStyleLbl="fgImgPlace1" presStyleIdx="3" presStyleCnt="6"/>
      <dgm:spPr/>
    </dgm:pt>
    <dgm:pt modelId="{2E21ABF6-A81A-4B08-AF9F-49CCAF246BF2}" type="pres">
      <dgm:prSet presAssocID="{DC9ACCBB-AB3B-4977-BC3B-C260C476FD12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BF91D-A60B-43EF-88DF-3143EC5EAAB6}" type="pres">
      <dgm:prSet presAssocID="{AD0A838E-88CD-44CE-B685-B17218C0804F}" presName="spacing" presStyleCnt="0"/>
      <dgm:spPr/>
    </dgm:pt>
    <dgm:pt modelId="{FA640938-2229-4EF5-9EDD-C7A8D57DA3C0}" type="pres">
      <dgm:prSet presAssocID="{C946D37D-59B4-4833-82A2-147280B932E5}" presName="composite" presStyleCnt="0"/>
      <dgm:spPr/>
    </dgm:pt>
    <dgm:pt modelId="{AD63F916-143B-40FA-BA2E-CD4D5ABE5566}" type="pres">
      <dgm:prSet presAssocID="{C946D37D-59B4-4833-82A2-147280B932E5}" presName="imgShp" presStyleLbl="fgImgPlace1" presStyleIdx="4" presStyleCnt="6"/>
      <dgm:spPr/>
    </dgm:pt>
    <dgm:pt modelId="{377A7F61-A7FC-4D6C-B28D-EB8D6527143D}" type="pres">
      <dgm:prSet presAssocID="{C946D37D-59B4-4833-82A2-147280B932E5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EA2DED-27C3-4F63-91F0-FA8B16348578}" type="pres">
      <dgm:prSet presAssocID="{F54A7CE6-2600-4043-A427-6EA11FDA89E7}" presName="spacing" presStyleCnt="0"/>
      <dgm:spPr/>
    </dgm:pt>
    <dgm:pt modelId="{0327FAE5-4977-4B48-B18C-27BC0103BDDD}" type="pres">
      <dgm:prSet presAssocID="{3F0302AE-3F00-47C5-BB27-908DD4969FC9}" presName="composite" presStyleCnt="0"/>
      <dgm:spPr/>
    </dgm:pt>
    <dgm:pt modelId="{FAB816B3-2734-497F-8A40-7BB66B44FCC8}" type="pres">
      <dgm:prSet presAssocID="{3F0302AE-3F00-47C5-BB27-908DD4969FC9}" presName="imgShp" presStyleLbl="fgImgPlace1" presStyleIdx="5" presStyleCnt="6"/>
      <dgm:spPr/>
    </dgm:pt>
    <dgm:pt modelId="{1D93D10A-5138-4574-9F0C-4601C8C4BDFA}" type="pres">
      <dgm:prSet presAssocID="{3F0302AE-3F00-47C5-BB27-908DD4969FC9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67CE12-CD10-4CA2-9A84-0925335A75AA}" srcId="{FA9E53F7-A5D1-4D28-9959-9FB27EF8CF0D}" destId="{DC9ACCBB-AB3B-4977-BC3B-C260C476FD12}" srcOrd="3" destOrd="0" parTransId="{E5603E92-52B7-49AC-8F06-49D73306CA6F}" sibTransId="{AD0A838E-88CD-44CE-B685-B17218C0804F}"/>
    <dgm:cxn modelId="{946C70B9-D19E-49D0-B948-C6849F5F9ABD}" type="presOf" srcId="{FA9E53F7-A5D1-4D28-9959-9FB27EF8CF0D}" destId="{3E2D8ADC-3265-4DF7-A95B-8D69235FE75F}" srcOrd="0" destOrd="0" presId="urn:microsoft.com/office/officeart/2005/8/layout/vList3"/>
    <dgm:cxn modelId="{D1D28080-7D2F-4C83-BB13-FDED49A7FD44}" type="presOf" srcId="{B0A12DA3-8695-42CA-8A66-BB3C6AA29483}" destId="{4EF9F9C7-32F9-472D-A40B-253D83D1B66A}" srcOrd="0" destOrd="0" presId="urn:microsoft.com/office/officeart/2005/8/layout/vList3"/>
    <dgm:cxn modelId="{29EBC3E1-C2C7-42CA-98E9-3D2F31DB8010}" srcId="{FA9E53F7-A5D1-4D28-9959-9FB27EF8CF0D}" destId="{57B3DC50-6CD0-4F31-80F6-7E4C899B7291}" srcOrd="0" destOrd="0" parTransId="{E32094C9-572A-46B5-9C31-9BD6D6753EB3}" sibTransId="{A4607688-17AC-457B-B659-390DBDE3837A}"/>
    <dgm:cxn modelId="{CB44350A-47B4-4C47-80DD-82D37D62B006}" srcId="{FA9E53F7-A5D1-4D28-9959-9FB27EF8CF0D}" destId="{C946D37D-59B4-4833-82A2-147280B932E5}" srcOrd="4" destOrd="0" parTransId="{CBD849CA-64B1-4BD1-8B51-2331EBBAD9AB}" sibTransId="{F54A7CE6-2600-4043-A427-6EA11FDA89E7}"/>
    <dgm:cxn modelId="{A99CE275-5228-4484-BDBD-7C96A26A8F17}" srcId="{FA9E53F7-A5D1-4D28-9959-9FB27EF8CF0D}" destId="{3F0302AE-3F00-47C5-BB27-908DD4969FC9}" srcOrd="5" destOrd="0" parTransId="{1713A8ED-1763-4A9C-A38E-2C485873EAA5}" sibTransId="{B46A3E4A-F795-498C-8E4D-23E3B7A3BF41}"/>
    <dgm:cxn modelId="{957D3354-B2A3-4ECB-8A73-0066B5377A33}" srcId="{FA9E53F7-A5D1-4D28-9959-9FB27EF8CF0D}" destId="{E7587DBD-3B36-41D3-8E45-40BDEAD63061}" srcOrd="1" destOrd="0" parTransId="{911FE627-3FF7-4BFC-93E0-6FB041000E4E}" sibTransId="{CEE689FB-5556-469E-AF49-F7EDCB1B8DD5}"/>
    <dgm:cxn modelId="{7AF21023-E548-458F-9E99-09F26190292E}" type="presOf" srcId="{DC9ACCBB-AB3B-4977-BC3B-C260C476FD12}" destId="{2E21ABF6-A81A-4B08-AF9F-49CCAF246BF2}" srcOrd="0" destOrd="0" presId="urn:microsoft.com/office/officeart/2005/8/layout/vList3"/>
    <dgm:cxn modelId="{7D79CAE1-D67F-4DEA-BAB4-5DD213C0536E}" srcId="{FA9E53F7-A5D1-4D28-9959-9FB27EF8CF0D}" destId="{B0A12DA3-8695-42CA-8A66-BB3C6AA29483}" srcOrd="2" destOrd="0" parTransId="{6E8CF1D8-EC95-4CB5-8BC2-4CCC79BB9359}" sibTransId="{39ED678B-7701-4ED1-B393-0331515B6417}"/>
    <dgm:cxn modelId="{C80FFACF-6DFD-4959-8125-754FEB0223C7}" type="presOf" srcId="{57B3DC50-6CD0-4F31-80F6-7E4C899B7291}" destId="{113A9D06-C0AA-46E8-977E-EE2E4DA8101A}" srcOrd="0" destOrd="0" presId="urn:microsoft.com/office/officeart/2005/8/layout/vList3"/>
    <dgm:cxn modelId="{E22C5235-6EAF-4280-B055-594A6FB7AE66}" type="presOf" srcId="{C946D37D-59B4-4833-82A2-147280B932E5}" destId="{377A7F61-A7FC-4D6C-B28D-EB8D6527143D}" srcOrd="0" destOrd="0" presId="urn:microsoft.com/office/officeart/2005/8/layout/vList3"/>
    <dgm:cxn modelId="{7018AAA9-E57E-4625-80AF-3BD1B8741FAC}" type="presOf" srcId="{3F0302AE-3F00-47C5-BB27-908DD4969FC9}" destId="{1D93D10A-5138-4574-9F0C-4601C8C4BDFA}" srcOrd="0" destOrd="0" presId="urn:microsoft.com/office/officeart/2005/8/layout/vList3"/>
    <dgm:cxn modelId="{117FB9DC-E8EA-4D60-B959-68F518DA4692}" type="presOf" srcId="{E7587DBD-3B36-41D3-8E45-40BDEAD63061}" destId="{294F32D5-9636-40D1-A22E-7B7205ADC650}" srcOrd="0" destOrd="0" presId="urn:microsoft.com/office/officeart/2005/8/layout/vList3"/>
    <dgm:cxn modelId="{420F878D-24CD-4C57-8F64-6E6C347459D3}" type="presParOf" srcId="{3E2D8ADC-3265-4DF7-A95B-8D69235FE75F}" destId="{7B7D6BC9-6F4D-4869-B021-67C23C92016E}" srcOrd="0" destOrd="0" presId="urn:microsoft.com/office/officeart/2005/8/layout/vList3"/>
    <dgm:cxn modelId="{4B545BE8-F15A-4FC3-A454-A765F5B458E2}" type="presParOf" srcId="{7B7D6BC9-6F4D-4869-B021-67C23C92016E}" destId="{CF25D03E-3220-408E-9F56-094A19D8EB76}" srcOrd="0" destOrd="0" presId="urn:microsoft.com/office/officeart/2005/8/layout/vList3"/>
    <dgm:cxn modelId="{20BFF7E8-81AA-4CBA-9238-C72869F59BC0}" type="presParOf" srcId="{7B7D6BC9-6F4D-4869-B021-67C23C92016E}" destId="{113A9D06-C0AA-46E8-977E-EE2E4DA8101A}" srcOrd="1" destOrd="0" presId="urn:microsoft.com/office/officeart/2005/8/layout/vList3"/>
    <dgm:cxn modelId="{EADBF33D-C9B3-4018-8A3C-DD7CD57DD07C}" type="presParOf" srcId="{3E2D8ADC-3265-4DF7-A95B-8D69235FE75F}" destId="{E857D3E7-C57B-4D38-B54E-1FA7AE8CADC8}" srcOrd="1" destOrd="0" presId="urn:microsoft.com/office/officeart/2005/8/layout/vList3"/>
    <dgm:cxn modelId="{B65BFE36-8821-4D0B-AD48-5362E07313E7}" type="presParOf" srcId="{3E2D8ADC-3265-4DF7-A95B-8D69235FE75F}" destId="{158E5BC7-DF0A-41D6-9E71-10A7E86E87CC}" srcOrd="2" destOrd="0" presId="urn:microsoft.com/office/officeart/2005/8/layout/vList3"/>
    <dgm:cxn modelId="{15A41306-BD5B-46FF-9B5D-B8DAD2EBEA45}" type="presParOf" srcId="{158E5BC7-DF0A-41D6-9E71-10A7E86E87CC}" destId="{2640EF28-65A1-49DB-845D-F3825014DD42}" srcOrd="0" destOrd="0" presId="urn:microsoft.com/office/officeart/2005/8/layout/vList3"/>
    <dgm:cxn modelId="{69979134-D60C-45DD-B8DB-41F6BC6A3D8A}" type="presParOf" srcId="{158E5BC7-DF0A-41D6-9E71-10A7E86E87CC}" destId="{294F32D5-9636-40D1-A22E-7B7205ADC650}" srcOrd="1" destOrd="0" presId="urn:microsoft.com/office/officeart/2005/8/layout/vList3"/>
    <dgm:cxn modelId="{CD356782-5208-4AB2-BCA4-6D4AFF851A59}" type="presParOf" srcId="{3E2D8ADC-3265-4DF7-A95B-8D69235FE75F}" destId="{A8A31896-C601-4636-BC2B-AE0C623A4166}" srcOrd="3" destOrd="0" presId="urn:microsoft.com/office/officeart/2005/8/layout/vList3"/>
    <dgm:cxn modelId="{253FBE36-C4F0-49E4-9030-3A5975550E87}" type="presParOf" srcId="{3E2D8ADC-3265-4DF7-A95B-8D69235FE75F}" destId="{C0D745BF-3678-496D-97C9-4701225BD68F}" srcOrd="4" destOrd="0" presId="urn:microsoft.com/office/officeart/2005/8/layout/vList3"/>
    <dgm:cxn modelId="{B739B33A-19AF-4179-B458-EFCA93ADD478}" type="presParOf" srcId="{C0D745BF-3678-496D-97C9-4701225BD68F}" destId="{6219833D-7214-473D-87E4-40C6F8184CB8}" srcOrd="0" destOrd="0" presId="urn:microsoft.com/office/officeart/2005/8/layout/vList3"/>
    <dgm:cxn modelId="{EA96B104-C8B9-4963-A24C-B9D2A0576750}" type="presParOf" srcId="{C0D745BF-3678-496D-97C9-4701225BD68F}" destId="{4EF9F9C7-32F9-472D-A40B-253D83D1B66A}" srcOrd="1" destOrd="0" presId="urn:microsoft.com/office/officeart/2005/8/layout/vList3"/>
    <dgm:cxn modelId="{791A1B0F-E0C0-4775-94FC-9F5B07D0FE06}" type="presParOf" srcId="{3E2D8ADC-3265-4DF7-A95B-8D69235FE75F}" destId="{FFEBB333-F91C-4017-8FF0-101E4C963C43}" srcOrd="5" destOrd="0" presId="urn:microsoft.com/office/officeart/2005/8/layout/vList3"/>
    <dgm:cxn modelId="{9CD11ADB-5F1B-4C16-8733-89E5063A6F30}" type="presParOf" srcId="{3E2D8ADC-3265-4DF7-A95B-8D69235FE75F}" destId="{62B047FE-921C-4FE3-8152-39A6B0EFE534}" srcOrd="6" destOrd="0" presId="urn:microsoft.com/office/officeart/2005/8/layout/vList3"/>
    <dgm:cxn modelId="{B92E80ED-E00A-4716-ABB8-46BDCA88988F}" type="presParOf" srcId="{62B047FE-921C-4FE3-8152-39A6B0EFE534}" destId="{4C30CD81-B381-41A7-A30D-74312DEE26B6}" srcOrd="0" destOrd="0" presId="urn:microsoft.com/office/officeart/2005/8/layout/vList3"/>
    <dgm:cxn modelId="{2D0E404A-8715-41AE-B77F-155ED55B7E67}" type="presParOf" srcId="{62B047FE-921C-4FE3-8152-39A6B0EFE534}" destId="{2E21ABF6-A81A-4B08-AF9F-49CCAF246BF2}" srcOrd="1" destOrd="0" presId="urn:microsoft.com/office/officeart/2005/8/layout/vList3"/>
    <dgm:cxn modelId="{9D32EC7E-D3A3-4026-B5FF-C1632ACDC3E3}" type="presParOf" srcId="{3E2D8ADC-3265-4DF7-A95B-8D69235FE75F}" destId="{023BF91D-A60B-43EF-88DF-3143EC5EAAB6}" srcOrd="7" destOrd="0" presId="urn:microsoft.com/office/officeart/2005/8/layout/vList3"/>
    <dgm:cxn modelId="{37006884-BC62-4C17-AF5F-1D3FE1BD0DA3}" type="presParOf" srcId="{3E2D8ADC-3265-4DF7-A95B-8D69235FE75F}" destId="{FA640938-2229-4EF5-9EDD-C7A8D57DA3C0}" srcOrd="8" destOrd="0" presId="urn:microsoft.com/office/officeart/2005/8/layout/vList3"/>
    <dgm:cxn modelId="{A6D2C30E-6890-401E-8F30-77951113F177}" type="presParOf" srcId="{FA640938-2229-4EF5-9EDD-C7A8D57DA3C0}" destId="{AD63F916-143B-40FA-BA2E-CD4D5ABE5566}" srcOrd="0" destOrd="0" presId="urn:microsoft.com/office/officeart/2005/8/layout/vList3"/>
    <dgm:cxn modelId="{B74EB599-2900-4442-9AEC-672AA8C73BE3}" type="presParOf" srcId="{FA640938-2229-4EF5-9EDD-C7A8D57DA3C0}" destId="{377A7F61-A7FC-4D6C-B28D-EB8D6527143D}" srcOrd="1" destOrd="0" presId="urn:microsoft.com/office/officeart/2005/8/layout/vList3"/>
    <dgm:cxn modelId="{A98FC364-25DC-4797-82D7-995B05E8ACB6}" type="presParOf" srcId="{3E2D8ADC-3265-4DF7-A95B-8D69235FE75F}" destId="{5CEA2DED-27C3-4F63-91F0-FA8B16348578}" srcOrd="9" destOrd="0" presId="urn:microsoft.com/office/officeart/2005/8/layout/vList3"/>
    <dgm:cxn modelId="{23A56433-AA23-4100-A382-77C3224433DF}" type="presParOf" srcId="{3E2D8ADC-3265-4DF7-A95B-8D69235FE75F}" destId="{0327FAE5-4977-4B48-B18C-27BC0103BDDD}" srcOrd="10" destOrd="0" presId="urn:microsoft.com/office/officeart/2005/8/layout/vList3"/>
    <dgm:cxn modelId="{0668A7F1-9A9E-4C02-9076-6FB8A519680F}" type="presParOf" srcId="{0327FAE5-4977-4B48-B18C-27BC0103BDDD}" destId="{FAB816B3-2734-497F-8A40-7BB66B44FCC8}" srcOrd="0" destOrd="0" presId="urn:microsoft.com/office/officeart/2005/8/layout/vList3"/>
    <dgm:cxn modelId="{BFD5724D-3B75-486A-9FA7-18F9B42F4FE8}" type="presParOf" srcId="{0327FAE5-4977-4B48-B18C-27BC0103BDDD}" destId="{1D93D10A-5138-4574-9F0C-4601C8C4BDF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F1E97B-FE65-46D2-9767-470EA705F3EC}" type="doc">
      <dgm:prSet loTypeId="urn:microsoft.com/office/officeart/2005/8/layout/radial6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6389EE4-C44E-4B2A-80DC-A3D0661DD850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FF00"/>
              </a:solidFill>
              <a:latin typeface="Rockwell" pitchFamily="18" charset="0"/>
            </a:rPr>
            <a:t>BANGKIT</a:t>
          </a:r>
          <a:endParaRPr lang="en-US" sz="2400" dirty="0">
            <a:solidFill>
              <a:srgbClr val="FFFF00"/>
            </a:solidFill>
            <a:latin typeface="Rockwell" pitchFamily="18" charset="0"/>
          </a:endParaRPr>
        </a:p>
      </dgm:t>
    </dgm:pt>
    <dgm:pt modelId="{1DC9675A-A4B2-49FB-B3B0-3AA313213E70}" type="parTrans" cxnId="{2A90A776-ECBD-4CBF-B4D6-E8AE70BB5E43}">
      <dgm:prSet/>
      <dgm:spPr/>
      <dgm:t>
        <a:bodyPr/>
        <a:lstStyle/>
        <a:p>
          <a:endParaRPr lang="en-US" sz="1300"/>
        </a:p>
      </dgm:t>
    </dgm:pt>
    <dgm:pt modelId="{29508FFC-532A-4555-9480-370CF33CEE51}" type="sibTrans" cxnId="{2A90A776-ECBD-4CBF-B4D6-E8AE70BB5E43}">
      <dgm:prSet/>
      <dgm:spPr/>
      <dgm:t>
        <a:bodyPr/>
        <a:lstStyle/>
        <a:p>
          <a:endParaRPr lang="en-US" sz="1300"/>
        </a:p>
      </dgm:t>
    </dgm:pt>
    <dgm:pt modelId="{E42B753B-1D15-47AA-B9DF-E7EF0CAD3F4F}">
      <dgm:prSet phldrT="[Text]" custT="1"/>
      <dgm:spPr/>
      <dgm:t>
        <a:bodyPr/>
        <a:lstStyle/>
        <a:p>
          <a:r>
            <a:rPr lang="en-US" sz="1300" b="0" dirty="0" smtClean="0">
              <a:solidFill>
                <a:schemeClr val="bg1"/>
              </a:solidFill>
              <a:latin typeface="Rockwell" pitchFamily="18" charset="0"/>
            </a:rPr>
            <a:t>OUT OF THE </a:t>
          </a:r>
          <a:r>
            <a:rPr lang="en-US" sz="1500" b="1" dirty="0" smtClean="0">
              <a:solidFill>
                <a:srgbClr val="FFFF00"/>
              </a:solidFill>
              <a:latin typeface="Rockwell" pitchFamily="18" charset="0"/>
            </a:rPr>
            <a:t>B</a:t>
          </a:r>
          <a:r>
            <a:rPr lang="en-US" sz="1300" b="0" dirty="0" smtClean="0">
              <a:solidFill>
                <a:schemeClr val="bg1"/>
              </a:solidFill>
              <a:latin typeface="Rockwell" pitchFamily="18" charset="0"/>
            </a:rPr>
            <a:t>OX</a:t>
          </a:r>
        </a:p>
      </dgm:t>
    </dgm:pt>
    <dgm:pt modelId="{522DD35F-7677-4316-BA22-BCB6C76C9E44}" type="parTrans" cxnId="{470AA6EF-F94F-4DA1-A95A-24F38ED37B84}">
      <dgm:prSet/>
      <dgm:spPr/>
      <dgm:t>
        <a:bodyPr/>
        <a:lstStyle/>
        <a:p>
          <a:endParaRPr lang="en-US" sz="1300"/>
        </a:p>
      </dgm:t>
    </dgm:pt>
    <dgm:pt modelId="{040CBBEF-CC49-48FD-9128-7DB11FF29B49}" type="sibTrans" cxnId="{470AA6EF-F94F-4DA1-A95A-24F38ED37B84}">
      <dgm:prSet/>
      <dgm:spPr/>
      <dgm:t>
        <a:bodyPr/>
        <a:lstStyle/>
        <a:p>
          <a:endParaRPr lang="en-US" sz="1300">
            <a:latin typeface="Rockwell" pitchFamily="18" charset="0"/>
          </a:endParaRPr>
        </a:p>
      </dgm:t>
    </dgm:pt>
    <dgm:pt modelId="{F3A9EE70-E314-40C7-BE16-C4FA015DE14B}">
      <dgm:prSet phldrT="[Text]" custT="1"/>
      <dgm:spPr/>
      <dgm:t>
        <a:bodyPr/>
        <a:lstStyle/>
        <a:p>
          <a:r>
            <a:rPr lang="en-US" sz="1300" b="0" dirty="0" smtClean="0">
              <a:solidFill>
                <a:schemeClr val="bg1"/>
              </a:solidFill>
              <a:latin typeface="Rockwell" pitchFamily="18" charset="0"/>
            </a:rPr>
            <a:t>LINK</a:t>
          </a:r>
          <a:r>
            <a:rPr lang="en-US" sz="1500" b="1" dirty="0" smtClean="0">
              <a:solidFill>
                <a:srgbClr val="FFFF00"/>
              </a:solidFill>
              <a:latin typeface="Rockwell" pitchFamily="18" charset="0"/>
            </a:rPr>
            <a:t>K</a:t>
          </a:r>
          <a:endParaRPr lang="en-US" sz="1500" dirty="0" smtClean="0">
            <a:latin typeface="Rockwell" pitchFamily="18" charset="0"/>
          </a:endParaRPr>
        </a:p>
        <a:p>
          <a:r>
            <a:rPr lang="en-US" sz="1300" dirty="0" err="1" smtClean="0">
              <a:latin typeface="Rockwell" pitchFamily="18" charset="0"/>
            </a:rPr>
            <a:t>Menyatukan</a:t>
          </a:r>
          <a:endParaRPr lang="en-US" sz="1300" dirty="0">
            <a:latin typeface="Rockwell" pitchFamily="18" charset="0"/>
          </a:endParaRPr>
        </a:p>
      </dgm:t>
    </dgm:pt>
    <dgm:pt modelId="{9A916B69-C2B0-4A68-A5ED-D806921A12AC}" type="parTrans" cxnId="{1FBDDC8D-B0D8-4FDC-913F-7AA20304EC23}">
      <dgm:prSet/>
      <dgm:spPr/>
      <dgm:t>
        <a:bodyPr/>
        <a:lstStyle/>
        <a:p>
          <a:endParaRPr lang="en-US" sz="1300"/>
        </a:p>
      </dgm:t>
    </dgm:pt>
    <dgm:pt modelId="{C043285B-69D1-4D98-AB4C-1D6222D1A9A3}" type="sibTrans" cxnId="{1FBDDC8D-B0D8-4FDC-913F-7AA20304EC23}">
      <dgm:prSet/>
      <dgm:spPr/>
      <dgm:t>
        <a:bodyPr/>
        <a:lstStyle/>
        <a:p>
          <a:endParaRPr lang="en-US" sz="1300">
            <a:latin typeface="Rockwell" pitchFamily="18" charset="0"/>
          </a:endParaRPr>
        </a:p>
      </dgm:t>
    </dgm:pt>
    <dgm:pt modelId="{6CAAFD3D-BD52-4E81-A8D3-D0AC72176694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FFFF00"/>
              </a:solidFill>
              <a:latin typeface="Rockwell" pitchFamily="18" charset="0"/>
            </a:rPr>
            <a:t>I</a:t>
          </a:r>
          <a:r>
            <a:rPr lang="en-US" sz="1300" dirty="0" smtClean="0">
              <a:latin typeface="Rockwell" pitchFamily="18" charset="0"/>
            </a:rPr>
            <a:t>NSPIRING</a:t>
          </a:r>
        </a:p>
        <a:p>
          <a:r>
            <a:rPr lang="en-US" sz="1300" dirty="0" err="1" smtClean="0">
              <a:latin typeface="Rockwell" pitchFamily="18" charset="0"/>
            </a:rPr>
            <a:t>Inspirasi</a:t>
          </a:r>
          <a:endParaRPr lang="en-US" sz="1300" dirty="0">
            <a:latin typeface="Rockwell" pitchFamily="18" charset="0"/>
          </a:endParaRPr>
        </a:p>
      </dgm:t>
    </dgm:pt>
    <dgm:pt modelId="{D66315AC-2CB5-4BFD-BFD7-23371C77CE1A}" type="parTrans" cxnId="{7D29C185-7438-42FC-A1C2-DDA1D8CCFF0F}">
      <dgm:prSet/>
      <dgm:spPr/>
      <dgm:t>
        <a:bodyPr/>
        <a:lstStyle/>
        <a:p>
          <a:endParaRPr lang="en-US" sz="1300"/>
        </a:p>
      </dgm:t>
    </dgm:pt>
    <dgm:pt modelId="{610DE87B-36FF-49B8-8199-C2747F3D2288}" type="sibTrans" cxnId="{7D29C185-7438-42FC-A1C2-DDA1D8CCFF0F}">
      <dgm:prSet/>
      <dgm:spPr/>
      <dgm:t>
        <a:bodyPr/>
        <a:lstStyle/>
        <a:p>
          <a:endParaRPr lang="en-US" sz="1300">
            <a:latin typeface="Rockwell" pitchFamily="18" charset="0"/>
          </a:endParaRPr>
        </a:p>
      </dgm:t>
    </dgm:pt>
    <dgm:pt modelId="{34828DC1-2692-4D4C-9EA9-A1E6A3F55E19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rgbClr val="FFFF00"/>
              </a:solidFill>
              <a:latin typeface="Rockwell" pitchFamily="18" charset="0"/>
            </a:rPr>
            <a:t>T</a:t>
          </a:r>
          <a:r>
            <a:rPr lang="en-US" sz="1300" dirty="0" smtClean="0">
              <a:latin typeface="Rockwell" pitchFamily="18" charset="0"/>
            </a:rPr>
            <a:t>EAMWORK</a:t>
          </a:r>
        </a:p>
        <a:p>
          <a:r>
            <a:rPr lang="en-US" sz="1300" dirty="0" err="1" smtClean="0">
              <a:solidFill>
                <a:schemeClr val="bg1"/>
              </a:solidFill>
              <a:latin typeface="Rockwell" pitchFamily="18" charset="0"/>
            </a:rPr>
            <a:t>Kerja</a:t>
          </a:r>
          <a:r>
            <a:rPr lang="en-US" sz="1300" dirty="0" smtClean="0">
              <a:solidFill>
                <a:schemeClr val="bg1"/>
              </a:solidFill>
              <a:latin typeface="Rockwell" pitchFamily="18" charset="0"/>
            </a:rPr>
            <a:t> </a:t>
          </a:r>
          <a:r>
            <a:rPr lang="en-US" sz="1300" dirty="0" err="1" smtClean="0">
              <a:solidFill>
                <a:schemeClr val="bg1"/>
              </a:solidFill>
              <a:latin typeface="Rockwell" pitchFamily="18" charset="0"/>
            </a:rPr>
            <a:t>sama</a:t>
          </a:r>
          <a:endParaRPr lang="en-US" sz="1300" dirty="0">
            <a:solidFill>
              <a:schemeClr val="bg1"/>
            </a:solidFill>
            <a:latin typeface="Rockwell" pitchFamily="18" charset="0"/>
          </a:endParaRPr>
        </a:p>
      </dgm:t>
    </dgm:pt>
    <dgm:pt modelId="{94649DA5-D9CE-48DF-B1C0-264DA149BC56}" type="parTrans" cxnId="{65466BCF-1FFD-44A4-A2C2-3AC71A31FBE3}">
      <dgm:prSet/>
      <dgm:spPr/>
      <dgm:t>
        <a:bodyPr/>
        <a:lstStyle/>
        <a:p>
          <a:endParaRPr lang="en-US" sz="1300"/>
        </a:p>
      </dgm:t>
    </dgm:pt>
    <dgm:pt modelId="{FC6B5D9C-7D5C-491D-8A81-7375E14B5DC8}" type="sibTrans" cxnId="{65466BCF-1FFD-44A4-A2C2-3AC71A31FBE3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sz="1300">
            <a:latin typeface="Rockwell" pitchFamily="18" charset="0"/>
          </a:endParaRPr>
        </a:p>
      </dgm:t>
    </dgm:pt>
    <dgm:pt modelId="{58B35EA2-72D4-4DC8-A638-38F804EBFFB1}">
      <dgm:prSet custT="1"/>
      <dgm:spPr/>
      <dgm:t>
        <a:bodyPr/>
        <a:lstStyle/>
        <a:p>
          <a:r>
            <a:rPr lang="en-US" sz="1300" dirty="0" smtClean="0">
              <a:latin typeface="Rockwell" pitchFamily="18" charset="0"/>
            </a:rPr>
            <a:t>ENTHUSI</a:t>
          </a:r>
          <a:r>
            <a:rPr lang="en-US" sz="1500" b="1" dirty="0" smtClean="0">
              <a:solidFill>
                <a:srgbClr val="FFFF00"/>
              </a:solidFill>
              <a:latin typeface="Rockwell" pitchFamily="18" charset="0"/>
            </a:rPr>
            <a:t>A</a:t>
          </a:r>
          <a:r>
            <a:rPr lang="en-US" sz="1300" dirty="0" smtClean="0">
              <a:latin typeface="Rockwell" pitchFamily="18" charset="0"/>
            </a:rPr>
            <a:t>M</a:t>
          </a:r>
        </a:p>
        <a:p>
          <a:r>
            <a:rPr lang="en-US" sz="1300" dirty="0" err="1" smtClean="0">
              <a:latin typeface="Rockwell" pitchFamily="18" charset="0"/>
            </a:rPr>
            <a:t>Antusias</a:t>
          </a:r>
          <a:endParaRPr lang="en-US" sz="1300" dirty="0">
            <a:latin typeface="Rockwell" pitchFamily="18" charset="0"/>
          </a:endParaRPr>
        </a:p>
      </dgm:t>
    </dgm:pt>
    <dgm:pt modelId="{2AD0231F-09A3-41AD-8F14-409972527ECA}" type="parTrans" cxnId="{192DF7EF-6E3C-4CAB-A70C-1C937AA59E1D}">
      <dgm:prSet/>
      <dgm:spPr/>
      <dgm:t>
        <a:bodyPr/>
        <a:lstStyle/>
        <a:p>
          <a:endParaRPr lang="en-US" sz="1300"/>
        </a:p>
      </dgm:t>
    </dgm:pt>
    <dgm:pt modelId="{ECDD1658-D12E-4ACD-AD68-34D3DA92362E}" type="sibTrans" cxnId="{192DF7EF-6E3C-4CAB-A70C-1C937AA59E1D}">
      <dgm:prSet/>
      <dgm:spPr/>
      <dgm:t>
        <a:bodyPr/>
        <a:lstStyle/>
        <a:p>
          <a:endParaRPr lang="en-US" sz="1300">
            <a:latin typeface="Rockwell" pitchFamily="18" charset="0"/>
          </a:endParaRPr>
        </a:p>
      </dgm:t>
    </dgm:pt>
    <dgm:pt modelId="{C2C7407A-EC40-41F0-B760-CF4AEAA05156}">
      <dgm:prSet custT="1"/>
      <dgm:spPr/>
      <dgm:t>
        <a:bodyPr/>
        <a:lstStyle/>
        <a:p>
          <a:r>
            <a:rPr lang="en-US" sz="1300" dirty="0" smtClean="0">
              <a:solidFill>
                <a:srgbClr val="FFFF00"/>
              </a:solidFill>
              <a:latin typeface="Rockwell" pitchFamily="18" charset="0"/>
            </a:rPr>
            <a:t>I</a:t>
          </a:r>
          <a:r>
            <a:rPr lang="en-US" sz="1300" b="0" dirty="0" smtClean="0">
              <a:solidFill>
                <a:srgbClr val="FFFF00"/>
              </a:solidFill>
              <a:latin typeface="Rockwell" pitchFamily="18" charset="0"/>
            </a:rPr>
            <a:t>N</a:t>
          </a:r>
          <a:r>
            <a:rPr lang="en-US" sz="1300" dirty="0" smtClean="0">
              <a:solidFill>
                <a:srgbClr val="FFFF00"/>
              </a:solidFill>
              <a:latin typeface="Rockwell" pitchFamily="18" charset="0"/>
            </a:rPr>
            <a:t>TE</a:t>
          </a:r>
          <a:r>
            <a:rPr lang="en-US" sz="1500" b="1" dirty="0" smtClean="0">
              <a:solidFill>
                <a:srgbClr val="FFFF00"/>
              </a:solidFill>
              <a:latin typeface="Rockwell" pitchFamily="18" charset="0"/>
            </a:rPr>
            <a:t>G</a:t>
          </a:r>
          <a:r>
            <a:rPr lang="en-US" sz="1300" dirty="0" smtClean="0">
              <a:solidFill>
                <a:srgbClr val="FFFF00"/>
              </a:solidFill>
              <a:latin typeface="Rockwell" pitchFamily="18" charset="0"/>
            </a:rPr>
            <a:t>RITY</a:t>
          </a:r>
          <a:endParaRPr lang="en-US" sz="1300" dirty="0" smtClean="0">
            <a:solidFill>
              <a:srgbClr val="FFFF00"/>
            </a:solidFill>
            <a:latin typeface="Rockwell" pitchFamily="18" charset="0"/>
          </a:endParaRPr>
        </a:p>
        <a:p>
          <a:r>
            <a:rPr lang="en-US" sz="1300" dirty="0" err="1" smtClean="0">
              <a:latin typeface="Rockwell" pitchFamily="18" charset="0"/>
            </a:rPr>
            <a:t>Integritas</a:t>
          </a:r>
          <a:endParaRPr lang="en-US" sz="1300" dirty="0">
            <a:latin typeface="Rockwell" pitchFamily="18" charset="0"/>
          </a:endParaRPr>
        </a:p>
      </dgm:t>
    </dgm:pt>
    <dgm:pt modelId="{C1200D64-91A4-42C3-99FC-369A3526A278}" type="parTrans" cxnId="{BFB33D4A-D54D-4D10-BADF-DB912EDB763F}">
      <dgm:prSet/>
      <dgm:spPr/>
      <dgm:t>
        <a:bodyPr/>
        <a:lstStyle/>
        <a:p>
          <a:endParaRPr lang="en-US" sz="1300"/>
        </a:p>
      </dgm:t>
    </dgm:pt>
    <dgm:pt modelId="{B639B6CB-48C1-4A75-8051-5A2855F3BE5E}" type="sibTrans" cxnId="{BFB33D4A-D54D-4D10-BADF-DB912EDB763F}">
      <dgm:prSet/>
      <dgm:spPr/>
      <dgm:t>
        <a:bodyPr/>
        <a:lstStyle/>
        <a:p>
          <a:endParaRPr lang="en-US" sz="1300">
            <a:latin typeface="Rockwell" pitchFamily="18" charset="0"/>
          </a:endParaRPr>
        </a:p>
      </dgm:t>
    </dgm:pt>
    <dgm:pt modelId="{3D7D2F2D-B3ED-4ED7-B2FB-8E57B451927B}">
      <dgm:prSet custT="1"/>
      <dgm:spPr/>
      <dgm:t>
        <a:bodyPr/>
        <a:lstStyle/>
        <a:p>
          <a:r>
            <a:rPr lang="en-US" sz="1500" b="1" dirty="0" smtClean="0">
              <a:solidFill>
                <a:srgbClr val="FFFF00"/>
              </a:solidFill>
            </a:rPr>
            <a:t>N</a:t>
          </a:r>
          <a:r>
            <a:rPr lang="en-US" sz="1200" dirty="0" smtClean="0"/>
            <a:t>ETWORKING</a:t>
          </a:r>
        </a:p>
        <a:p>
          <a:r>
            <a:rPr lang="en-US" sz="1300" dirty="0" err="1" smtClean="0"/>
            <a:t>Jaringan</a:t>
          </a:r>
          <a:endParaRPr lang="en-US" sz="1300" dirty="0"/>
        </a:p>
      </dgm:t>
    </dgm:pt>
    <dgm:pt modelId="{D774FA08-F5B9-40A6-B039-88AA9D5F3C27}" type="parTrans" cxnId="{701E7982-45CE-412F-BA91-3A6ABFA5E647}">
      <dgm:prSet/>
      <dgm:spPr/>
      <dgm:t>
        <a:bodyPr/>
        <a:lstStyle/>
        <a:p>
          <a:endParaRPr lang="en-US"/>
        </a:p>
      </dgm:t>
    </dgm:pt>
    <dgm:pt modelId="{0E9875F3-081E-4221-9B93-6C46DDE76474}" type="sibTrans" cxnId="{701E7982-45CE-412F-BA91-3A6ABFA5E647}">
      <dgm:prSet/>
      <dgm:spPr/>
      <dgm:t>
        <a:bodyPr/>
        <a:lstStyle/>
        <a:p>
          <a:endParaRPr lang="en-US"/>
        </a:p>
      </dgm:t>
    </dgm:pt>
    <dgm:pt modelId="{0E5E3B97-5AC3-44F9-A3D9-5480F90F0AD8}" type="pres">
      <dgm:prSet presAssocID="{76F1E97B-FE65-46D2-9767-470EA705F3E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42A087-7064-43EB-9254-FDAE1F38B38F}" type="pres">
      <dgm:prSet presAssocID="{96389EE4-C44E-4B2A-80DC-A3D0661DD850}" presName="centerShape" presStyleLbl="node0" presStyleIdx="0" presStyleCnt="1"/>
      <dgm:spPr/>
      <dgm:t>
        <a:bodyPr/>
        <a:lstStyle/>
        <a:p>
          <a:endParaRPr lang="en-US"/>
        </a:p>
      </dgm:t>
    </dgm:pt>
    <dgm:pt modelId="{88D1FB12-2537-4712-806B-00AE3AB7D5F4}" type="pres">
      <dgm:prSet presAssocID="{E42B753B-1D15-47AA-B9DF-E7EF0CAD3F4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732AA-3E67-4F8B-9060-BE6D40F60268}" type="pres">
      <dgm:prSet presAssocID="{E42B753B-1D15-47AA-B9DF-E7EF0CAD3F4F}" presName="dummy" presStyleCnt="0"/>
      <dgm:spPr/>
    </dgm:pt>
    <dgm:pt modelId="{BD622F45-FA62-4DF9-B068-C62BA8D87A04}" type="pres">
      <dgm:prSet presAssocID="{040CBBEF-CC49-48FD-9128-7DB11FF29B49}" presName="sibTrans" presStyleLbl="sibTrans2D1" presStyleIdx="0" presStyleCnt="7"/>
      <dgm:spPr/>
      <dgm:t>
        <a:bodyPr/>
        <a:lstStyle/>
        <a:p>
          <a:endParaRPr lang="en-US"/>
        </a:p>
      </dgm:t>
    </dgm:pt>
    <dgm:pt modelId="{A0A5E27E-4118-4931-9A0D-D84F23261CDD}" type="pres">
      <dgm:prSet presAssocID="{58B35EA2-72D4-4DC8-A638-38F804EBFFB1}" presName="node" presStyleLbl="node1" presStyleIdx="1" presStyleCnt="7" custRadScaleRad="99703" custRadScaleInc="-3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4B626E-060D-464D-A5D0-7177FAE6F6C8}" type="pres">
      <dgm:prSet presAssocID="{58B35EA2-72D4-4DC8-A638-38F804EBFFB1}" presName="dummy" presStyleCnt="0"/>
      <dgm:spPr/>
    </dgm:pt>
    <dgm:pt modelId="{1B55762E-B0C8-4BF5-A0F4-0432AE2EDD4D}" type="pres">
      <dgm:prSet presAssocID="{ECDD1658-D12E-4ACD-AD68-34D3DA92362E}" presName="sibTrans" presStyleLbl="sibTrans2D1" presStyleIdx="1" presStyleCnt="7" custScaleX="113805" custScaleY="107124"/>
      <dgm:spPr/>
      <dgm:t>
        <a:bodyPr/>
        <a:lstStyle/>
        <a:p>
          <a:endParaRPr lang="en-US"/>
        </a:p>
      </dgm:t>
    </dgm:pt>
    <dgm:pt modelId="{7E10DE59-0C0C-4764-A5CF-9E83CE9EC550}" type="pres">
      <dgm:prSet presAssocID="{3D7D2F2D-B3ED-4ED7-B2FB-8E57B451927B}" presName="node" presStyleLbl="node1" presStyleIdx="2" presStyleCnt="7">
        <dgm:presLayoutVars>
          <dgm:bulletEnabled val="1"/>
        </dgm:presLayoutVars>
      </dgm:prSet>
      <dgm:spPr/>
    </dgm:pt>
    <dgm:pt modelId="{E242CA76-E78A-47C6-9D24-365A2B6A672C}" type="pres">
      <dgm:prSet presAssocID="{3D7D2F2D-B3ED-4ED7-B2FB-8E57B451927B}" presName="dummy" presStyleCnt="0"/>
      <dgm:spPr/>
    </dgm:pt>
    <dgm:pt modelId="{BCEDF0B4-469F-44D0-AC0B-A4BA705715B5}" type="pres">
      <dgm:prSet presAssocID="{0E9875F3-081E-4221-9B93-6C46DDE76474}" presName="sibTrans" presStyleLbl="sibTrans2D1" presStyleIdx="2" presStyleCnt="7"/>
      <dgm:spPr/>
    </dgm:pt>
    <dgm:pt modelId="{D17BA55E-D20A-427E-999A-B8905DC59F30}" type="pres">
      <dgm:prSet presAssocID="{C2C7407A-EC40-41F0-B760-CF4AEAA0515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67B66-1152-4ECB-B13E-EC3915C32B15}" type="pres">
      <dgm:prSet presAssocID="{C2C7407A-EC40-41F0-B760-CF4AEAA05156}" presName="dummy" presStyleCnt="0"/>
      <dgm:spPr/>
    </dgm:pt>
    <dgm:pt modelId="{B5058ED4-BDB3-471F-98D5-4D1074D5D71B}" type="pres">
      <dgm:prSet presAssocID="{B639B6CB-48C1-4A75-8051-5A2855F3BE5E}" presName="sibTrans" presStyleLbl="sibTrans2D1" presStyleIdx="3" presStyleCnt="7"/>
      <dgm:spPr/>
      <dgm:t>
        <a:bodyPr/>
        <a:lstStyle/>
        <a:p>
          <a:endParaRPr lang="en-US"/>
        </a:p>
      </dgm:t>
    </dgm:pt>
    <dgm:pt modelId="{DDA41BBA-FC83-4D42-914E-C6FD3CD0F55E}" type="pres">
      <dgm:prSet presAssocID="{F3A9EE70-E314-40C7-BE16-C4FA015DE14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DBAE4-ECC8-4927-9EC0-338F1933320E}" type="pres">
      <dgm:prSet presAssocID="{F3A9EE70-E314-40C7-BE16-C4FA015DE14B}" presName="dummy" presStyleCnt="0"/>
      <dgm:spPr/>
    </dgm:pt>
    <dgm:pt modelId="{7C4742AA-A0FF-46E1-A395-BB7DEC8F5563}" type="pres">
      <dgm:prSet presAssocID="{C043285B-69D1-4D98-AB4C-1D6222D1A9A3}" presName="sibTrans" presStyleLbl="sibTrans2D1" presStyleIdx="4" presStyleCnt="7"/>
      <dgm:spPr/>
      <dgm:t>
        <a:bodyPr/>
        <a:lstStyle/>
        <a:p>
          <a:endParaRPr lang="en-US"/>
        </a:p>
      </dgm:t>
    </dgm:pt>
    <dgm:pt modelId="{A787091D-35ED-42BE-824F-491AE050B13A}" type="pres">
      <dgm:prSet presAssocID="{6CAAFD3D-BD52-4E81-A8D3-D0AC7217669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6C426-C58C-445B-BF10-5F84931A94C2}" type="pres">
      <dgm:prSet presAssocID="{6CAAFD3D-BD52-4E81-A8D3-D0AC72176694}" presName="dummy" presStyleCnt="0"/>
      <dgm:spPr/>
    </dgm:pt>
    <dgm:pt modelId="{745AAA21-E02E-41CD-BACB-B77FA0607175}" type="pres">
      <dgm:prSet presAssocID="{610DE87B-36FF-49B8-8199-C2747F3D2288}" presName="sibTrans" presStyleLbl="sibTrans2D1" presStyleIdx="5" presStyleCnt="7"/>
      <dgm:spPr/>
      <dgm:t>
        <a:bodyPr/>
        <a:lstStyle/>
        <a:p>
          <a:endParaRPr lang="en-US"/>
        </a:p>
      </dgm:t>
    </dgm:pt>
    <dgm:pt modelId="{A2247934-673F-4A6E-B285-55114629E399}" type="pres">
      <dgm:prSet presAssocID="{34828DC1-2692-4D4C-9EA9-A1E6A3F55E1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BA8B8-0F4B-46FC-AE37-020032683FFF}" type="pres">
      <dgm:prSet presAssocID="{34828DC1-2692-4D4C-9EA9-A1E6A3F55E19}" presName="dummy" presStyleCnt="0"/>
      <dgm:spPr/>
    </dgm:pt>
    <dgm:pt modelId="{0204BDBC-248B-4822-9D0A-08F8D4DDD73F}" type="pres">
      <dgm:prSet presAssocID="{FC6B5D9C-7D5C-491D-8A81-7375E14B5DC8}" presName="sibTrans" presStyleLbl="sibTrans2D1" presStyleIdx="6" presStyleCnt="7" custScaleX="104515" custScaleY="100160"/>
      <dgm:spPr/>
      <dgm:t>
        <a:bodyPr/>
        <a:lstStyle/>
        <a:p>
          <a:endParaRPr lang="en-US"/>
        </a:p>
      </dgm:t>
    </dgm:pt>
  </dgm:ptLst>
  <dgm:cxnLst>
    <dgm:cxn modelId="{00864791-9994-42F5-AA43-A5DD8C79F019}" type="presOf" srcId="{F3A9EE70-E314-40C7-BE16-C4FA015DE14B}" destId="{DDA41BBA-FC83-4D42-914E-C6FD3CD0F55E}" srcOrd="0" destOrd="0" presId="urn:microsoft.com/office/officeart/2005/8/layout/radial6"/>
    <dgm:cxn modelId="{701E7982-45CE-412F-BA91-3A6ABFA5E647}" srcId="{96389EE4-C44E-4B2A-80DC-A3D0661DD850}" destId="{3D7D2F2D-B3ED-4ED7-B2FB-8E57B451927B}" srcOrd="2" destOrd="0" parTransId="{D774FA08-F5B9-40A6-B039-88AA9D5F3C27}" sibTransId="{0E9875F3-081E-4221-9B93-6C46DDE76474}"/>
    <dgm:cxn modelId="{D47E081E-8107-4DF0-8000-62E56E63F1AB}" type="presOf" srcId="{610DE87B-36FF-49B8-8199-C2747F3D2288}" destId="{745AAA21-E02E-41CD-BACB-B77FA0607175}" srcOrd="0" destOrd="0" presId="urn:microsoft.com/office/officeart/2005/8/layout/radial6"/>
    <dgm:cxn modelId="{470AA6EF-F94F-4DA1-A95A-24F38ED37B84}" srcId="{96389EE4-C44E-4B2A-80DC-A3D0661DD850}" destId="{E42B753B-1D15-47AA-B9DF-E7EF0CAD3F4F}" srcOrd="0" destOrd="0" parTransId="{522DD35F-7677-4316-BA22-BCB6C76C9E44}" sibTransId="{040CBBEF-CC49-48FD-9128-7DB11FF29B49}"/>
    <dgm:cxn modelId="{65466BCF-1FFD-44A4-A2C2-3AC71A31FBE3}" srcId="{96389EE4-C44E-4B2A-80DC-A3D0661DD850}" destId="{34828DC1-2692-4D4C-9EA9-A1E6A3F55E19}" srcOrd="6" destOrd="0" parTransId="{94649DA5-D9CE-48DF-B1C0-264DA149BC56}" sibTransId="{FC6B5D9C-7D5C-491D-8A81-7375E14B5DC8}"/>
    <dgm:cxn modelId="{4A19A74D-8919-4567-BC0F-26A58705F143}" type="presOf" srcId="{FC6B5D9C-7D5C-491D-8A81-7375E14B5DC8}" destId="{0204BDBC-248B-4822-9D0A-08F8D4DDD73F}" srcOrd="0" destOrd="0" presId="urn:microsoft.com/office/officeart/2005/8/layout/radial6"/>
    <dgm:cxn modelId="{EABC58F2-7223-4C7B-8507-83369F4460C9}" type="presOf" srcId="{ECDD1658-D12E-4ACD-AD68-34D3DA92362E}" destId="{1B55762E-B0C8-4BF5-A0F4-0432AE2EDD4D}" srcOrd="0" destOrd="0" presId="urn:microsoft.com/office/officeart/2005/8/layout/radial6"/>
    <dgm:cxn modelId="{337F195E-BE43-4263-9340-D9BCA9F62E47}" type="presOf" srcId="{B639B6CB-48C1-4A75-8051-5A2855F3BE5E}" destId="{B5058ED4-BDB3-471F-98D5-4D1074D5D71B}" srcOrd="0" destOrd="0" presId="urn:microsoft.com/office/officeart/2005/8/layout/radial6"/>
    <dgm:cxn modelId="{63094900-FCF6-4B76-B0D8-AEC304A8D8DB}" type="presOf" srcId="{34828DC1-2692-4D4C-9EA9-A1E6A3F55E19}" destId="{A2247934-673F-4A6E-B285-55114629E399}" srcOrd="0" destOrd="0" presId="urn:microsoft.com/office/officeart/2005/8/layout/radial6"/>
    <dgm:cxn modelId="{563BF643-DB0A-4F71-B34E-35E9E0FBAD1D}" type="presOf" srcId="{C043285B-69D1-4D98-AB4C-1D6222D1A9A3}" destId="{7C4742AA-A0FF-46E1-A395-BB7DEC8F5563}" srcOrd="0" destOrd="0" presId="urn:microsoft.com/office/officeart/2005/8/layout/radial6"/>
    <dgm:cxn modelId="{DAF40EFD-8A75-4FB8-8ED8-CC2AEA44D22B}" type="presOf" srcId="{C2C7407A-EC40-41F0-B760-CF4AEAA05156}" destId="{D17BA55E-D20A-427E-999A-B8905DC59F30}" srcOrd="0" destOrd="0" presId="urn:microsoft.com/office/officeart/2005/8/layout/radial6"/>
    <dgm:cxn modelId="{BF32FFE5-93C4-41F3-B285-46F048C5FEB4}" type="presOf" srcId="{040CBBEF-CC49-48FD-9128-7DB11FF29B49}" destId="{BD622F45-FA62-4DF9-B068-C62BA8D87A04}" srcOrd="0" destOrd="0" presId="urn:microsoft.com/office/officeart/2005/8/layout/radial6"/>
    <dgm:cxn modelId="{D90C13F2-FD40-4157-8536-83C335A7CA4A}" type="presOf" srcId="{0E9875F3-081E-4221-9B93-6C46DDE76474}" destId="{BCEDF0B4-469F-44D0-AC0B-A4BA705715B5}" srcOrd="0" destOrd="0" presId="urn:microsoft.com/office/officeart/2005/8/layout/radial6"/>
    <dgm:cxn modelId="{5C8FB634-D139-4F93-9D0A-01634D82BBF3}" type="presOf" srcId="{E42B753B-1D15-47AA-B9DF-E7EF0CAD3F4F}" destId="{88D1FB12-2537-4712-806B-00AE3AB7D5F4}" srcOrd="0" destOrd="0" presId="urn:microsoft.com/office/officeart/2005/8/layout/radial6"/>
    <dgm:cxn modelId="{590E74D6-8768-40B0-A890-AE5929753226}" type="presOf" srcId="{76F1E97B-FE65-46D2-9767-470EA705F3EC}" destId="{0E5E3B97-5AC3-44F9-A3D9-5480F90F0AD8}" srcOrd="0" destOrd="0" presId="urn:microsoft.com/office/officeart/2005/8/layout/radial6"/>
    <dgm:cxn modelId="{8E41AC92-C8DE-4B7D-8FAA-829541E1BF07}" type="presOf" srcId="{6CAAFD3D-BD52-4E81-A8D3-D0AC72176694}" destId="{A787091D-35ED-42BE-824F-491AE050B13A}" srcOrd="0" destOrd="0" presId="urn:microsoft.com/office/officeart/2005/8/layout/radial6"/>
    <dgm:cxn modelId="{192DF7EF-6E3C-4CAB-A70C-1C937AA59E1D}" srcId="{96389EE4-C44E-4B2A-80DC-A3D0661DD850}" destId="{58B35EA2-72D4-4DC8-A638-38F804EBFFB1}" srcOrd="1" destOrd="0" parTransId="{2AD0231F-09A3-41AD-8F14-409972527ECA}" sibTransId="{ECDD1658-D12E-4ACD-AD68-34D3DA92362E}"/>
    <dgm:cxn modelId="{1FBDDC8D-B0D8-4FDC-913F-7AA20304EC23}" srcId="{96389EE4-C44E-4B2A-80DC-A3D0661DD850}" destId="{F3A9EE70-E314-40C7-BE16-C4FA015DE14B}" srcOrd="4" destOrd="0" parTransId="{9A916B69-C2B0-4A68-A5ED-D806921A12AC}" sibTransId="{C043285B-69D1-4D98-AB4C-1D6222D1A9A3}"/>
    <dgm:cxn modelId="{7D29C185-7438-42FC-A1C2-DDA1D8CCFF0F}" srcId="{96389EE4-C44E-4B2A-80DC-A3D0661DD850}" destId="{6CAAFD3D-BD52-4E81-A8D3-D0AC72176694}" srcOrd="5" destOrd="0" parTransId="{D66315AC-2CB5-4BFD-BFD7-23371C77CE1A}" sibTransId="{610DE87B-36FF-49B8-8199-C2747F3D2288}"/>
    <dgm:cxn modelId="{BFB33D4A-D54D-4D10-BADF-DB912EDB763F}" srcId="{96389EE4-C44E-4B2A-80DC-A3D0661DD850}" destId="{C2C7407A-EC40-41F0-B760-CF4AEAA05156}" srcOrd="3" destOrd="0" parTransId="{C1200D64-91A4-42C3-99FC-369A3526A278}" sibTransId="{B639B6CB-48C1-4A75-8051-5A2855F3BE5E}"/>
    <dgm:cxn modelId="{2A90A776-ECBD-4CBF-B4D6-E8AE70BB5E43}" srcId="{76F1E97B-FE65-46D2-9767-470EA705F3EC}" destId="{96389EE4-C44E-4B2A-80DC-A3D0661DD850}" srcOrd="0" destOrd="0" parTransId="{1DC9675A-A4B2-49FB-B3B0-3AA313213E70}" sibTransId="{29508FFC-532A-4555-9480-370CF33CEE51}"/>
    <dgm:cxn modelId="{DE61DC36-F0A9-4DA4-B9FA-436EE5E1861A}" type="presOf" srcId="{58B35EA2-72D4-4DC8-A638-38F804EBFFB1}" destId="{A0A5E27E-4118-4931-9A0D-D84F23261CDD}" srcOrd="0" destOrd="0" presId="urn:microsoft.com/office/officeart/2005/8/layout/radial6"/>
    <dgm:cxn modelId="{FFE0EA62-BA4F-4E1A-B0D8-00A142F030B6}" type="presOf" srcId="{3D7D2F2D-B3ED-4ED7-B2FB-8E57B451927B}" destId="{7E10DE59-0C0C-4764-A5CF-9E83CE9EC550}" srcOrd="0" destOrd="0" presId="urn:microsoft.com/office/officeart/2005/8/layout/radial6"/>
    <dgm:cxn modelId="{5C29C7AE-26B1-4B40-8DAA-C433707A6B9C}" type="presOf" srcId="{96389EE4-C44E-4B2A-80DC-A3D0661DD850}" destId="{0F42A087-7064-43EB-9254-FDAE1F38B38F}" srcOrd="0" destOrd="0" presId="urn:microsoft.com/office/officeart/2005/8/layout/radial6"/>
    <dgm:cxn modelId="{84753134-847B-4020-9B28-C13D4B312592}" type="presParOf" srcId="{0E5E3B97-5AC3-44F9-A3D9-5480F90F0AD8}" destId="{0F42A087-7064-43EB-9254-FDAE1F38B38F}" srcOrd="0" destOrd="0" presId="urn:microsoft.com/office/officeart/2005/8/layout/radial6"/>
    <dgm:cxn modelId="{E38EF0A0-17E0-4A55-97D7-8E472CDEC6AA}" type="presParOf" srcId="{0E5E3B97-5AC3-44F9-A3D9-5480F90F0AD8}" destId="{88D1FB12-2537-4712-806B-00AE3AB7D5F4}" srcOrd="1" destOrd="0" presId="urn:microsoft.com/office/officeart/2005/8/layout/radial6"/>
    <dgm:cxn modelId="{4D18036F-74E5-4BAE-B726-55ABC9DAEE25}" type="presParOf" srcId="{0E5E3B97-5AC3-44F9-A3D9-5480F90F0AD8}" destId="{622732AA-3E67-4F8B-9060-BE6D40F60268}" srcOrd="2" destOrd="0" presId="urn:microsoft.com/office/officeart/2005/8/layout/radial6"/>
    <dgm:cxn modelId="{AB702CA3-2607-49A3-BDCF-B820C4C2D426}" type="presParOf" srcId="{0E5E3B97-5AC3-44F9-A3D9-5480F90F0AD8}" destId="{BD622F45-FA62-4DF9-B068-C62BA8D87A04}" srcOrd="3" destOrd="0" presId="urn:microsoft.com/office/officeart/2005/8/layout/radial6"/>
    <dgm:cxn modelId="{FD603B20-DD27-4124-8CFA-B3750E594020}" type="presParOf" srcId="{0E5E3B97-5AC3-44F9-A3D9-5480F90F0AD8}" destId="{A0A5E27E-4118-4931-9A0D-D84F23261CDD}" srcOrd="4" destOrd="0" presId="urn:microsoft.com/office/officeart/2005/8/layout/radial6"/>
    <dgm:cxn modelId="{A553A1A2-6A28-4F75-A2FC-9790B5669BFB}" type="presParOf" srcId="{0E5E3B97-5AC3-44F9-A3D9-5480F90F0AD8}" destId="{A44B626E-060D-464D-A5D0-7177FAE6F6C8}" srcOrd="5" destOrd="0" presId="urn:microsoft.com/office/officeart/2005/8/layout/radial6"/>
    <dgm:cxn modelId="{11DE69B8-C7E3-4D77-AB8B-E1DE45A6379D}" type="presParOf" srcId="{0E5E3B97-5AC3-44F9-A3D9-5480F90F0AD8}" destId="{1B55762E-B0C8-4BF5-A0F4-0432AE2EDD4D}" srcOrd="6" destOrd="0" presId="urn:microsoft.com/office/officeart/2005/8/layout/radial6"/>
    <dgm:cxn modelId="{98F4FA05-D4B9-442C-ADBF-A244802092E7}" type="presParOf" srcId="{0E5E3B97-5AC3-44F9-A3D9-5480F90F0AD8}" destId="{7E10DE59-0C0C-4764-A5CF-9E83CE9EC550}" srcOrd="7" destOrd="0" presId="urn:microsoft.com/office/officeart/2005/8/layout/radial6"/>
    <dgm:cxn modelId="{B487A991-299D-4979-8BD7-01B3F1D4D1C8}" type="presParOf" srcId="{0E5E3B97-5AC3-44F9-A3D9-5480F90F0AD8}" destId="{E242CA76-E78A-47C6-9D24-365A2B6A672C}" srcOrd="8" destOrd="0" presId="urn:microsoft.com/office/officeart/2005/8/layout/radial6"/>
    <dgm:cxn modelId="{288E495F-40DB-476F-821F-94660DB2C40A}" type="presParOf" srcId="{0E5E3B97-5AC3-44F9-A3D9-5480F90F0AD8}" destId="{BCEDF0B4-469F-44D0-AC0B-A4BA705715B5}" srcOrd="9" destOrd="0" presId="urn:microsoft.com/office/officeart/2005/8/layout/radial6"/>
    <dgm:cxn modelId="{7C70393F-3127-4E52-AC13-E34F6990C87A}" type="presParOf" srcId="{0E5E3B97-5AC3-44F9-A3D9-5480F90F0AD8}" destId="{D17BA55E-D20A-427E-999A-B8905DC59F30}" srcOrd="10" destOrd="0" presId="urn:microsoft.com/office/officeart/2005/8/layout/radial6"/>
    <dgm:cxn modelId="{04B740A3-A949-4E35-8302-ABB9FEB3380C}" type="presParOf" srcId="{0E5E3B97-5AC3-44F9-A3D9-5480F90F0AD8}" destId="{3FE67B66-1152-4ECB-B13E-EC3915C32B15}" srcOrd="11" destOrd="0" presId="urn:microsoft.com/office/officeart/2005/8/layout/radial6"/>
    <dgm:cxn modelId="{77F51224-158C-4C8A-A2EC-FD24D299172A}" type="presParOf" srcId="{0E5E3B97-5AC3-44F9-A3D9-5480F90F0AD8}" destId="{B5058ED4-BDB3-471F-98D5-4D1074D5D71B}" srcOrd="12" destOrd="0" presId="urn:microsoft.com/office/officeart/2005/8/layout/radial6"/>
    <dgm:cxn modelId="{0472A50A-D68F-493F-8620-67AC9E5E88F8}" type="presParOf" srcId="{0E5E3B97-5AC3-44F9-A3D9-5480F90F0AD8}" destId="{DDA41BBA-FC83-4D42-914E-C6FD3CD0F55E}" srcOrd="13" destOrd="0" presId="urn:microsoft.com/office/officeart/2005/8/layout/radial6"/>
    <dgm:cxn modelId="{B9B19F9B-D831-46C8-8DF4-2855ED1174E9}" type="presParOf" srcId="{0E5E3B97-5AC3-44F9-A3D9-5480F90F0AD8}" destId="{EE2DBAE4-ECC8-4927-9EC0-338F1933320E}" srcOrd="14" destOrd="0" presId="urn:microsoft.com/office/officeart/2005/8/layout/radial6"/>
    <dgm:cxn modelId="{15884816-A317-4D38-9A1C-4470FEB6AE9A}" type="presParOf" srcId="{0E5E3B97-5AC3-44F9-A3D9-5480F90F0AD8}" destId="{7C4742AA-A0FF-46E1-A395-BB7DEC8F5563}" srcOrd="15" destOrd="0" presId="urn:microsoft.com/office/officeart/2005/8/layout/radial6"/>
    <dgm:cxn modelId="{B717664A-09EC-47AB-AF9F-1DF896DD1F50}" type="presParOf" srcId="{0E5E3B97-5AC3-44F9-A3D9-5480F90F0AD8}" destId="{A787091D-35ED-42BE-824F-491AE050B13A}" srcOrd="16" destOrd="0" presId="urn:microsoft.com/office/officeart/2005/8/layout/radial6"/>
    <dgm:cxn modelId="{C1687201-A54B-4937-8D10-864172495B21}" type="presParOf" srcId="{0E5E3B97-5AC3-44F9-A3D9-5480F90F0AD8}" destId="{9B16C426-C58C-445B-BF10-5F84931A94C2}" srcOrd="17" destOrd="0" presId="urn:microsoft.com/office/officeart/2005/8/layout/radial6"/>
    <dgm:cxn modelId="{58C4B929-622B-4D6B-8809-02EAA5BE5CC1}" type="presParOf" srcId="{0E5E3B97-5AC3-44F9-A3D9-5480F90F0AD8}" destId="{745AAA21-E02E-41CD-BACB-B77FA0607175}" srcOrd="18" destOrd="0" presId="urn:microsoft.com/office/officeart/2005/8/layout/radial6"/>
    <dgm:cxn modelId="{2B982C13-F0E0-41BB-98CD-5978338881C1}" type="presParOf" srcId="{0E5E3B97-5AC3-44F9-A3D9-5480F90F0AD8}" destId="{A2247934-673F-4A6E-B285-55114629E399}" srcOrd="19" destOrd="0" presId="urn:microsoft.com/office/officeart/2005/8/layout/radial6"/>
    <dgm:cxn modelId="{D3DDD282-D2D8-48C5-9D09-8964B2D553BB}" type="presParOf" srcId="{0E5E3B97-5AC3-44F9-A3D9-5480F90F0AD8}" destId="{BC6BA8B8-0F4B-46FC-AE37-020032683FFF}" srcOrd="20" destOrd="0" presId="urn:microsoft.com/office/officeart/2005/8/layout/radial6"/>
    <dgm:cxn modelId="{FD0D6651-49DD-4E49-B9F5-44C7A43E454D}" type="presParOf" srcId="{0E5E3B97-5AC3-44F9-A3D9-5480F90F0AD8}" destId="{0204BDBC-248B-4822-9D0A-08F8D4DDD73F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B28C0F-50BE-4398-9237-561278A81492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B3EC62D-B443-4673-A5DA-8282B12125B3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READING</a:t>
          </a:r>
          <a:endParaRPr lang="en-US" b="1" dirty="0">
            <a:solidFill>
              <a:srgbClr val="FFFF00"/>
            </a:solidFill>
          </a:endParaRPr>
        </a:p>
      </dgm:t>
    </dgm:pt>
    <dgm:pt modelId="{DF6D953D-0E2F-427C-A73C-EB4E6E8E6492}" type="parTrans" cxnId="{041D6445-8BC8-4479-9F03-6220B95F31AD}">
      <dgm:prSet/>
      <dgm:spPr/>
      <dgm:t>
        <a:bodyPr/>
        <a:lstStyle/>
        <a:p>
          <a:endParaRPr lang="en-US"/>
        </a:p>
      </dgm:t>
    </dgm:pt>
    <dgm:pt modelId="{2D9794C6-F158-4E11-BE93-14851BA96636}" type="sibTrans" cxnId="{041D6445-8BC8-4479-9F03-6220B95F31AD}">
      <dgm:prSet/>
      <dgm:spPr/>
      <dgm:t>
        <a:bodyPr/>
        <a:lstStyle/>
        <a:p>
          <a:endParaRPr lang="en-US"/>
        </a:p>
      </dgm:t>
    </dgm:pt>
    <dgm:pt modelId="{D9C4D16A-57A2-4918-8FD5-FB411337D9C6}">
      <dgm:prSet phldrT="[Text]"/>
      <dgm:spPr/>
      <dgm:t>
        <a:bodyPr/>
        <a:lstStyle/>
        <a:p>
          <a:r>
            <a:rPr lang="en-US" dirty="0" smtClean="0"/>
            <a:t>Reading an </a:t>
          </a:r>
          <a:r>
            <a:rPr lang="en-US" dirty="0" smtClean="0"/>
            <a:t>English </a:t>
          </a:r>
          <a:r>
            <a:rPr lang="en-US" dirty="0" smtClean="0"/>
            <a:t>book on politics, </a:t>
          </a:r>
          <a:r>
            <a:rPr lang="en-US" dirty="0" smtClean="0"/>
            <a:t>social</a:t>
          </a:r>
          <a:r>
            <a:rPr lang="en-US" dirty="0" smtClean="0"/>
            <a:t>, economy, cultures, laws  per month to be presented in a forum</a:t>
          </a:r>
          <a:endParaRPr lang="en-US" dirty="0"/>
        </a:p>
      </dgm:t>
    </dgm:pt>
    <dgm:pt modelId="{6329F083-7893-4C01-AF8F-4B6B9AB9BE9F}" type="parTrans" cxnId="{B131D1D7-9D52-489E-9FF8-4AA11096845C}">
      <dgm:prSet/>
      <dgm:spPr/>
      <dgm:t>
        <a:bodyPr/>
        <a:lstStyle/>
        <a:p>
          <a:endParaRPr lang="en-US"/>
        </a:p>
      </dgm:t>
    </dgm:pt>
    <dgm:pt modelId="{CEDB4568-B586-4553-89C3-30EDD64436FB}" type="sibTrans" cxnId="{B131D1D7-9D52-489E-9FF8-4AA11096845C}">
      <dgm:prSet/>
      <dgm:spPr/>
      <dgm:t>
        <a:bodyPr/>
        <a:lstStyle/>
        <a:p>
          <a:endParaRPr lang="en-US"/>
        </a:p>
      </dgm:t>
    </dgm:pt>
    <dgm:pt modelId="{785FD833-B9EA-456D-AF99-8DE0AC0C5A82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VOLUNTARY</a:t>
          </a:r>
          <a:r>
            <a:rPr lang="en-US" b="1" baseline="0" dirty="0" smtClean="0">
              <a:solidFill>
                <a:srgbClr val="FFFF00"/>
              </a:solidFill>
            </a:rPr>
            <a:t> PAYMENT</a:t>
          </a:r>
          <a:endParaRPr lang="en-US" b="1" dirty="0">
            <a:solidFill>
              <a:srgbClr val="FFFF00"/>
            </a:solidFill>
          </a:endParaRPr>
        </a:p>
      </dgm:t>
    </dgm:pt>
    <dgm:pt modelId="{1D2FE641-AE7B-4804-A2EF-CB01E5FF06FB}" type="parTrans" cxnId="{A7A5C206-A6DC-412F-9D03-3AE28DB28A7B}">
      <dgm:prSet/>
      <dgm:spPr/>
      <dgm:t>
        <a:bodyPr/>
        <a:lstStyle/>
        <a:p>
          <a:endParaRPr lang="en-US"/>
        </a:p>
      </dgm:t>
    </dgm:pt>
    <dgm:pt modelId="{5F6EB446-7BFD-4557-8437-8E524D059089}" type="sibTrans" cxnId="{A7A5C206-A6DC-412F-9D03-3AE28DB28A7B}">
      <dgm:prSet/>
      <dgm:spPr/>
      <dgm:t>
        <a:bodyPr/>
        <a:lstStyle/>
        <a:p>
          <a:endParaRPr lang="en-US"/>
        </a:p>
      </dgm:t>
    </dgm:pt>
    <dgm:pt modelId="{A7AD6E0F-A1E7-4584-8764-40D68FBE33E9}">
      <dgm:prSet phldrT="[Text]"/>
      <dgm:spPr/>
      <dgm:t>
        <a:bodyPr/>
        <a:lstStyle/>
        <a:p>
          <a:r>
            <a:rPr lang="en-US" dirty="0" smtClean="0"/>
            <a:t>Pay voluntary monthly payment at minimum IDR 25,000</a:t>
          </a:r>
          <a:endParaRPr lang="en-US" dirty="0"/>
        </a:p>
      </dgm:t>
    </dgm:pt>
    <dgm:pt modelId="{9AD7E7B3-86D8-4ADE-909C-E49527B3C38F}" type="parTrans" cxnId="{B52DADB3-8522-4EEB-8797-4BDC66112C35}">
      <dgm:prSet/>
      <dgm:spPr/>
      <dgm:t>
        <a:bodyPr/>
        <a:lstStyle/>
        <a:p>
          <a:endParaRPr lang="en-US"/>
        </a:p>
      </dgm:t>
    </dgm:pt>
    <dgm:pt modelId="{A83A6F6D-DB42-4B78-998E-1222DB316587}" type="sibTrans" cxnId="{B52DADB3-8522-4EEB-8797-4BDC66112C35}">
      <dgm:prSet/>
      <dgm:spPr/>
      <dgm:t>
        <a:bodyPr/>
        <a:lstStyle/>
        <a:p>
          <a:endParaRPr lang="en-US"/>
        </a:p>
      </dgm:t>
    </dgm:pt>
    <dgm:pt modelId="{0EA3AD1B-F737-48B3-A644-6C8D65359299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REGULER</a:t>
          </a:r>
          <a:r>
            <a:rPr lang="en-US" b="1" baseline="0" dirty="0" smtClean="0">
              <a:solidFill>
                <a:srgbClr val="FFFF00"/>
              </a:solidFill>
            </a:rPr>
            <a:t> MEETING</a:t>
          </a:r>
          <a:endParaRPr lang="en-US" b="1" dirty="0">
            <a:solidFill>
              <a:srgbClr val="FFFF00"/>
            </a:solidFill>
          </a:endParaRPr>
        </a:p>
      </dgm:t>
    </dgm:pt>
    <dgm:pt modelId="{A3F21AD5-3D56-468B-AE05-6600BAA21FD3}" type="parTrans" cxnId="{51D5E6ED-5D16-45F6-A9D3-BFC311E3C747}">
      <dgm:prSet/>
      <dgm:spPr/>
      <dgm:t>
        <a:bodyPr/>
        <a:lstStyle/>
        <a:p>
          <a:endParaRPr lang="en-US"/>
        </a:p>
      </dgm:t>
    </dgm:pt>
    <dgm:pt modelId="{FAA3975A-1B1A-4BD1-83A6-C2D91D7B1C71}" type="sibTrans" cxnId="{51D5E6ED-5D16-45F6-A9D3-BFC311E3C747}">
      <dgm:prSet/>
      <dgm:spPr/>
      <dgm:t>
        <a:bodyPr/>
        <a:lstStyle/>
        <a:p>
          <a:endParaRPr lang="en-US"/>
        </a:p>
      </dgm:t>
    </dgm:pt>
    <dgm:pt modelId="{B071A3A8-B710-4615-9BCD-99947E7CF292}">
      <dgm:prSet phldrT="[Text]"/>
      <dgm:spPr/>
      <dgm:t>
        <a:bodyPr/>
        <a:lstStyle/>
        <a:p>
          <a:r>
            <a:rPr lang="en-US" dirty="0" smtClean="0"/>
            <a:t>Conducting a </a:t>
          </a:r>
          <a:r>
            <a:rPr lang="en-US" dirty="0" smtClean="0"/>
            <a:t>regular </a:t>
          </a:r>
          <a:r>
            <a:rPr lang="en-US" dirty="0" smtClean="0"/>
            <a:t>meeting to share and discuss opinions referring to the books red before</a:t>
          </a:r>
          <a:endParaRPr lang="en-US" dirty="0"/>
        </a:p>
      </dgm:t>
    </dgm:pt>
    <dgm:pt modelId="{67C858FC-2FA1-4835-BEC7-0964773CB7CD}" type="parTrans" cxnId="{0FC01E34-CF2E-4FBC-B1B8-E5D0CC9932E5}">
      <dgm:prSet/>
      <dgm:spPr/>
      <dgm:t>
        <a:bodyPr/>
        <a:lstStyle/>
        <a:p>
          <a:endParaRPr lang="en-US"/>
        </a:p>
      </dgm:t>
    </dgm:pt>
    <dgm:pt modelId="{010D17F4-D863-4F63-A5A8-C36A2846B116}" type="sibTrans" cxnId="{0FC01E34-CF2E-4FBC-B1B8-E5D0CC9932E5}">
      <dgm:prSet/>
      <dgm:spPr/>
      <dgm:t>
        <a:bodyPr/>
        <a:lstStyle/>
        <a:p>
          <a:endParaRPr lang="en-US"/>
        </a:p>
      </dgm:t>
    </dgm:pt>
    <dgm:pt modelId="{BEF054C4-66DA-4D9B-888A-1750F3591A08}">
      <dgm:prSet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SOCIAL COMMUNITY</a:t>
          </a:r>
          <a:endParaRPr lang="en-US" b="1" dirty="0">
            <a:solidFill>
              <a:srgbClr val="FFFF00"/>
            </a:solidFill>
          </a:endParaRPr>
        </a:p>
      </dgm:t>
    </dgm:pt>
    <dgm:pt modelId="{A7BD1FBB-1D5D-4D89-A02F-EE1E96B5B1B5}" type="parTrans" cxnId="{D9403AF6-F076-40FC-98A7-0F66B0EF7435}">
      <dgm:prSet/>
      <dgm:spPr/>
      <dgm:t>
        <a:bodyPr/>
        <a:lstStyle/>
        <a:p>
          <a:endParaRPr lang="en-US"/>
        </a:p>
      </dgm:t>
    </dgm:pt>
    <dgm:pt modelId="{0F9186A1-1826-48AD-9F31-463D5A5A5BE2}" type="sibTrans" cxnId="{D9403AF6-F076-40FC-98A7-0F66B0EF7435}">
      <dgm:prSet/>
      <dgm:spPr/>
      <dgm:t>
        <a:bodyPr/>
        <a:lstStyle/>
        <a:p>
          <a:endParaRPr lang="en-US"/>
        </a:p>
      </dgm:t>
    </dgm:pt>
    <dgm:pt modelId="{B85493A0-CCF4-4E5C-850E-58A4E5AC04B4}">
      <dgm:prSet/>
      <dgm:spPr/>
      <dgm:t>
        <a:bodyPr/>
        <a:lstStyle/>
        <a:p>
          <a:r>
            <a:rPr lang="en-US" dirty="0" smtClean="0"/>
            <a:t>Actively interacting with one particular social community and then making notes and reports</a:t>
          </a:r>
          <a:endParaRPr lang="en-US" dirty="0"/>
        </a:p>
      </dgm:t>
    </dgm:pt>
    <dgm:pt modelId="{96C37CCE-2120-4A27-9161-A12D0809F4D5}" type="parTrans" cxnId="{C44D45DF-DA5B-4A4F-A37F-C37A1D1A6B88}">
      <dgm:prSet/>
      <dgm:spPr/>
      <dgm:t>
        <a:bodyPr/>
        <a:lstStyle/>
        <a:p>
          <a:endParaRPr lang="en-US"/>
        </a:p>
      </dgm:t>
    </dgm:pt>
    <dgm:pt modelId="{048210D3-2ACB-4EE5-A970-367B2E3B09FC}" type="sibTrans" cxnId="{C44D45DF-DA5B-4A4F-A37F-C37A1D1A6B88}">
      <dgm:prSet/>
      <dgm:spPr/>
      <dgm:t>
        <a:bodyPr/>
        <a:lstStyle/>
        <a:p>
          <a:endParaRPr lang="en-US"/>
        </a:p>
      </dgm:t>
    </dgm:pt>
    <dgm:pt modelId="{54C4B551-5603-44EF-9D17-6B38A0EC39EF}" type="pres">
      <dgm:prSet presAssocID="{B1B28C0F-50BE-4398-9237-561278A8149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479F40-20AE-4B81-840D-4F36EDD7F70F}" type="pres">
      <dgm:prSet presAssocID="{9B3EC62D-B443-4673-A5DA-8282B12125B3}" presName="composite" presStyleCnt="0"/>
      <dgm:spPr/>
    </dgm:pt>
    <dgm:pt modelId="{6493CD0A-6C09-4E4D-A4DF-E888688470C2}" type="pres">
      <dgm:prSet presAssocID="{9B3EC62D-B443-4673-A5DA-8282B12125B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18BC8-9ACE-4C9D-8C70-AF29EBADBB1B}" type="pres">
      <dgm:prSet presAssocID="{9B3EC62D-B443-4673-A5DA-8282B12125B3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18A523-695E-40BF-875D-B68B741C9AD2}" type="pres">
      <dgm:prSet presAssocID="{2D9794C6-F158-4E11-BE93-14851BA96636}" presName="sp" presStyleCnt="0"/>
      <dgm:spPr/>
    </dgm:pt>
    <dgm:pt modelId="{EBA74200-89C9-4B57-BE0D-5130D1403E3A}" type="pres">
      <dgm:prSet presAssocID="{BEF054C4-66DA-4D9B-888A-1750F3591A08}" presName="composite" presStyleCnt="0"/>
      <dgm:spPr/>
    </dgm:pt>
    <dgm:pt modelId="{F55D87F4-4B04-4AC7-ADBA-DD05C583AE3A}" type="pres">
      <dgm:prSet presAssocID="{BEF054C4-66DA-4D9B-888A-1750F3591A0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9945C-1A2B-49BA-B019-95D068CDD13A}" type="pres">
      <dgm:prSet presAssocID="{BEF054C4-66DA-4D9B-888A-1750F3591A0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7378DC-3D86-46A9-B005-E7B01F6D216B}" type="pres">
      <dgm:prSet presAssocID="{0F9186A1-1826-48AD-9F31-463D5A5A5BE2}" presName="sp" presStyleCnt="0"/>
      <dgm:spPr/>
    </dgm:pt>
    <dgm:pt modelId="{3B3BB1DB-E414-4088-8E46-FCBA30AD0DCA}" type="pres">
      <dgm:prSet presAssocID="{785FD833-B9EA-456D-AF99-8DE0AC0C5A82}" presName="composite" presStyleCnt="0"/>
      <dgm:spPr/>
    </dgm:pt>
    <dgm:pt modelId="{FA666B7D-94EF-4455-B78C-EF6B99EE2C0E}" type="pres">
      <dgm:prSet presAssocID="{785FD833-B9EA-456D-AF99-8DE0AC0C5A8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2565C-3BEE-414B-879A-6B0809E42830}" type="pres">
      <dgm:prSet presAssocID="{785FD833-B9EA-456D-AF99-8DE0AC0C5A82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3EE1B7-93DF-45E4-838C-0C13D85C6A1A}" type="pres">
      <dgm:prSet presAssocID="{5F6EB446-7BFD-4557-8437-8E524D059089}" presName="sp" presStyleCnt="0"/>
      <dgm:spPr/>
    </dgm:pt>
    <dgm:pt modelId="{493FA6E0-1A51-4B08-B19E-5B2BE47FE4B1}" type="pres">
      <dgm:prSet presAssocID="{0EA3AD1B-F737-48B3-A644-6C8D65359299}" presName="composite" presStyleCnt="0"/>
      <dgm:spPr/>
    </dgm:pt>
    <dgm:pt modelId="{7EF73D58-E5DF-4410-AD20-5DC1078D14BD}" type="pres">
      <dgm:prSet presAssocID="{0EA3AD1B-F737-48B3-A644-6C8D6535929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00108-4566-4549-AFB1-3BED02D7774B}" type="pres">
      <dgm:prSet presAssocID="{0EA3AD1B-F737-48B3-A644-6C8D6535929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D5E6ED-5D16-45F6-A9D3-BFC311E3C747}" srcId="{B1B28C0F-50BE-4398-9237-561278A81492}" destId="{0EA3AD1B-F737-48B3-A644-6C8D65359299}" srcOrd="3" destOrd="0" parTransId="{A3F21AD5-3D56-468B-AE05-6600BAA21FD3}" sibTransId="{FAA3975A-1B1A-4BD1-83A6-C2D91D7B1C71}"/>
    <dgm:cxn modelId="{2C771E34-9FED-4857-BDA4-9CE387A18B13}" type="presOf" srcId="{B071A3A8-B710-4615-9BCD-99947E7CF292}" destId="{3E500108-4566-4549-AFB1-3BED02D7774B}" srcOrd="0" destOrd="0" presId="urn:microsoft.com/office/officeart/2005/8/layout/chevron2"/>
    <dgm:cxn modelId="{A7A5C206-A6DC-412F-9D03-3AE28DB28A7B}" srcId="{B1B28C0F-50BE-4398-9237-561278A81492}" destId="{785FD833-B9EA-456D-AF99-8DE0AC0C5A82}" srcOrd="2" destOrd="0" parTransId="{1D2FE641-AE7B-4804-A2EF-CB01E5FF06FB}" sibTransId="{5F6EB446-7BFD-4557-8437-8E524D059089}"/>
    <dgm:cxn modelId="{0AFD2862-D561-4F40-8DB9-9E989FB6D962}" type="presOf" srcId="{B1B28C0F-50BE-4398-9237-561278A81492}" destId="{54C4B551-5603-44EF-9D17-6B38A0EC39EF}" srcOrd="0" destOrd="0" presId="urn:microsoft.com/office/officeart/2005/8/layout/chevron2"/>
    <dgm:cxn modelId="{041D6445-8BC8-4479-9F03-6220B95F31AD}" srcId="{B1B28C0F-50BE-4398-9237-561278A81492}" destId="{9B3EC62D-B443-4673-A5DA-8282B12125B3}" srcOrd="0" destOrd="0" parTransId="{DF6D953D-0E2F-427C-A73C-EB4E6E8E6492}" sibTransId="{2D9794C6-F158-4E11-BE93-14851BA96636}"/>
    <dgm:cxn modelId="{72F1145A-858F-4C3E-A0CD-3233803B1A28}" type="presOf" srcId="{BEF054C4-66DA-4D9B-888A-1750F3591A08}" destId="{F55D87F4-4B04-4AC7-ADBA-DD05C583AE3A}" srcOrd="0" destOrd="0" presId="urn:microsoft.com/office/officeart/2005/8/layout/chevron2"/>
    <dgm:cxn modelId="{4EE8DB6E-281E-4F17-90F2-EA1C879D772F}" type="presOf" srcId="{785FD833-B9EA-456D-AF99-8DE0AC0C5A82}" destId="{FA666B7D-94EF-4455-B78C-EF6B99EE2C0E}" srcOrd="0" destOrd="0" presId="urn:microsoft.com/office/officeart/2005/8/layout/chevron2"/>
    <dgm:cxn modelId="{6927C2A3-7069-412B-870B-D9BA2C7112DA}" type="presOf" srcId="{9B3EC62D-B443-4673-A5DA-8282B12125B3}" destId="{6493CD0A-6C09-4E4D-A4DF-E888688470C2}" srcOrd="0" destOrd="0" presId="urn:microsoft.com/office/officeart/2005/8/layout/chevron2"/>
    <dgm:cxn modelId="{80B58C26-6AAC-4F97-A192-823F16A256F9}" type="presOf" srcId="{A7AD6E0F-A1E7-4584-8764-40D68FBE33E9}" destId="{6812565C-3BEE-414B-879A-6B0809E42830}" srcOrd="0" destOrd="0" presId="urn:microsoft.com/office/officeart/2005/8/layout/chevron2"/>
    <dgm:cxn modelId="{C44D45DF-DA5B-4A4F-A37F-C37A1D1A6B88}" srcId="{BEF054C4-66DA-4D9B-888A-1750F3591A08}" destId="{B85493A0-CCF4-4E5C-850E-58A4E5AC04B4}" srcOrd="0" destOrd="0" parTransId="{96C37CCE-2120-4A27-9161-A12D0809F4D5}" sibTransId="{048210D3-2ACB-4EE5-A970-367B2E3B09FC}"/>
    <dgm:cxn modelId="{F05859E4-958A-49C5-A523-6D90EFEDFA57}" type="presOf" srcId="{0EA3AD1B-F737-48B3-A644-6C8D65359299}" destId="{7EF73D58-E5DF-4410-AD20-5DC1078D14BD}" srcOrd="0" destOrd="0" presId="urn:microsoft.com/office/officeart/2005/8/layout/chevron2"/>
    <dgm:cxn modelId="{3B5EA089-FEAD-4964-B2EB-76B1B79502D1}" type="presOf" srcId="{B85493A0-CCF4-4E5C-850E-58A4E5AC04B4}" destId="{1909945C-1A2B-49BA-B019-95D068CDD13A}" srcOrd="0" destOrd="0" presId="urn:microsoft.com/office/officeart/2005/8/layout/chevron2"/>
    <dgm:cxn modelId="{0DBFAF04-6381-434F-AF0D-93DA8157B777}" type="presOf" srcId="{D9C4D16A-57A2-4918-8FD5-FB411337D9C6}" destId="{EAE18BC8-9ACE-4C9D-8C70-AF29EBADBB1B}" srcOrd="0" destOrd="0" presId="urn:microsoft.com/office/officeart/2005/8/layout/chevron2"/>
    <dgm:cxn modelId="{0FC01E34-CF2E-4FBC-B1B8-E5D0CC9932E5}" srcId="{0EA3AD1B-F737-48B3-A644-6C8D65359299}" destId="{B071A3A8-B710-4615-9BCD-99947E7CF292}" srcOrd="0" destOrd="0" parTransId="{67C858FC-2FA1-4835-BEC7-0964773CB7CD}" sibTransId="{010D17F4-D863-4F63-A5A8-C36A2846B116}"/>
    <dgm:cxn modelId="{B131D1D7-9D52-489E-9FF8-4AA11096845C}" srcId="{9B3EC62D-B443-4673-A5DA-8282B12125B3}" destId="{D9C4D16A-57A2-4918-8FD5-FB411337D9C6}" srcOrd="0" destOrd="0" parTransId="{6329F083-7893-4C01-AF8F-4B6B9AB9BE9F}" sibTransId="{CEDB4568-B586-4553-89C3-30EDD64436FB}"/>
    <dgm:cxn modelId="{D9403AF6-F076-40FC-98A7-0F66B0EF7435}" srcId="{B1B28C0F-50BE-4398-9237-561278A81492}" destId="{BEF054C4-66DA-4D9B-888A-1750F3591A08}" srcOrd="1" destOrd="0" parTransId="{A7BD1FBB-1D5D-4D89-A02F-EE1E96B5B1B5}" sibTransId="{0F9186A1-1826-48AD-9F31-463D5A5A5BE2}"/>
    <dgm:cxn modelId="{B52DADB3-8522-4EEB-8797-4BDC66112C35}" srcId="{785FD833-B9EA-456D-AF99-8DE0AC0C5A82}" destId="{A7AD6E0F-A1E7-4584-8764-40D68FBE33E9}" srcOrd="0" destOrd="0" parTransId="{9AD7E7B3-86D8-4ADE-909C-E49527B3C38F}" sibTransId="{A83A6F6D-DB42-4B78-998E-1222DB316587}"/>
    <dgm:cxn modelId="{68E32AB5-887B-4E68-A91D-A0CD00BD0971}" type="presParOf" srcId="{54C4B551-5603-44EF-9D17-6B38A0EC39EF}" destId="{4E479F40-20AE-4B81-840D-4F36EDD7F70F}" srcOrd="0" destOrd="0" presId="urn:microsoft.com/office/officeart/2005/8/layout/chevron2"/>
    <dgm:cxn modelId="{EEC63C92-8799-47BE-9C00-405A4813FBEB}" type="presParOf" srcId="{4E479F40-20AE-4B81-840D-4F36EDD7F70F}" destId="{6493CD0A-6C09-4E4D-A4DF-E888688470C2}" srcOrd="0" destOrd="0" presId="urn:microsoft.com/office/officeart/2005/8/layout/chevron2"/>
    <dgm:cxn modelId="{0FB7D4B6-57C5-42CF-9CE4-A747FC96DD94}" type="presParOf" srcId="{4E479F40-20AE-4B81-840D-4F36EDD7F70F}" destId="{EAE18BC8-9ACE-4C9D-8C70-AF29EBADBB1B}" srcOrd="1" destOrd="0" presId="urn:microsoft.com/office/officeart/2005/8/layout/chevron2"/>
    <dgm:cxn modelId="{4729EBF4-CAF3-489F-A840-88F21CF816F1}" type="presParOf" srcId="{54C4B551-5603-44EF-9D17-6B38A0EC39EF}" destId="{D318A523-695E-40BF-875D-B68B741C9AD2}" srcOrd="1" destOrd="0" presId="urn:microsoft.com/office/officeart/2005/8/layout/chevron2"/>
    <dgm:cxn modelId="{407D58EB-29AC-498E-A5F3-F5CDE33F89AD}" type="presParOf" srcId="{54C4B551-5603-44EF-9D17-6B38A0EC39EF}" destId="{EBA74200-89C9-4B57-BE0D-5130D1403E3A}" srcOrd="2" destOrd="0" presId="urn:microsoft.com/office/officeart/2005/8/layout/chevron2"/>
    <dgm:cxn modelId="{399811B8-9FF7-49FE-A7D2-DB15E81192FF}" type="presParOf" srcId="{EBA74200-89C9-4B57-BE0D-5130D1403E3A}" destId="{F55D87F4-4B04-4AC7-ADBA-DD05C583AE3A}" srcOrd="0" destOrd="0" presId="urn:microsoft.com/office/officeart/2005/8/layout/chevron2"/>
    <dgm:cxn modelId="{F2A090C2-4B14-438E-80EE-57E2B10F8DA5}" type="presParOf" srcId="{EBA74200-89C9-4B57-BE0D-5130D1403E3A}" destId="{1909945C-1A2B-49BA-B019-95D068CDD13A}" srcOrd="1" destOrd="0" presId="urn:microsoft.com/office/officeart/2005/8/layout/chevron2"/>
    <dgm:cxn modelId="{85F83DB4-75A9-4D36-88C5-53911F7865BE}" type="presParOf" srcId="{54C4B551-5603-44EF-9D17-6B38A0EC39EF}" destId="{377378DC-3D86-46A9-B005-E7B01F6D216B}" srcOrd="3" destOrd="0" presId="urn:microsoft.com/office/officeart/2005/8/layout/chevron2"/>
    <dgm:cxn modelId="{A9C58BAD-4AC2-47FA-A784-DEEC65649526}" type="presParOf" srcId="{54C4B551-5603-44EF-9D17-6B38A0EC39EF}" destId="{3B3BB1DB-E414-4088-8E46-FCBA30AD0DCA}" srcOrd="4" destOrd="0" presId="urn:microsoft.com/office/officeart/2005/8/layout/chevron2"/>
    <dgm:cxn modelId="{F245C33E-B78B-4D36-A4CE-5B85BE8D3AE3}" type="presParOf" srcId="{3B3BB1DB-E414-4088-8E46-FCBA30AD0DCA}" destId="{FA666B7D-94EF-4455-B78C-EF6B99EE2C0E}" srcOrd="0" destOrd="0" presId="urn:microsoft.com/office/officeart/2005/8/layout/chevron2"/>
    <dgm:cxn modelId="{3B7EA032-70FE-4AFE-81D1-E50873555AA7}" type="presParOf" srcId="{3B3BB1DB-E414-4088-8E46-FCBA30AD0DCA}" destId="{6812565C-3BEE-414B-879A-6B0809E42830}" srcOrd="1" destOrd="0" presId="urn:microsoft.com/office/officeart/2005/8/layout/chevron2"/>
    <dgm:cxn modelId="{422BEF03-A568-497B-8A8B-0B652F8C7B1B}" type="presParOf" srcId="{54C4B551-5603-44EF-9D17-6B38A0EC39EF}" destId="{513EE1B7-93DF-45E4-838C-0C13D85C6A1A}" srcOrd="5" destOrd="0" presId="urn:microsoft.com/office/officeart/2005/8/layout/chevron2"/>
    <dgm:cxn modelId="{AF70318F-8E0F-48BF-A070-28958623D782}" type="presParOf" srcId="{54C4B551-5603-44EF-9D17-6B38A0EC39EF}" destId="{493FA6E0-1A51-4B08-B19E-5B2BE47FE4B1}" srcOrd="6" destOrd="0" presId="urn:microsoft.com/office/officeart/2005/8/layout/chevron2"/>
    <dgm:cxn modelId="{E6DBD0A7-3F0F-4568-B7AF-211E33E3F261}" type="presParOf" srcId="{493FA6E0-1A51-4B08-B19E-5B2BE47FE4B1}" destId="{7EF73D58-E5DF-4410-AD20-5DC1078D14BD}" srcOrd="0" destOrd="0" presId="urn:microsoft.com/office/officeart/2005/8/layout/chevron2"/>
    <dgm:cxn modelId="{38A19E10-C556-4828-8E70-EF55D7FCF2BE}" type="presParOf" srcId="{493FA6E0-1A51-4B08-B19E-5B2BE47FE4B1}" destId="{3E500108-4566-4549-AFB1-3BED02D7774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3A9D06-C0AA-46E8-977E-EE2E4DA8101A}">
      <dsp:nvSpPr>
        <dsp:cNvPr id="0" name=""/>
        <dsp:cNvSpPr/>
      </dsp:nvSpPr>
      <dsp:spPr>
        <a:xfrm rot="10800000">
          <a:off x="1699134" y="2855"/>
          <a:ext cx="5979414" cy="772166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05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S</a:t>
          </a:r>
          <a:r>
            <a:rPr lang="en-US" sz="1800" kern="1200" dirty="0" smtClean="0"/>
            <a:t>haping a new culture and </a:t>
          </a:r>
          <a:r>
            <a:rPr lang="en-US" sz="1800" kern="1200" dirty="0" smtClean="0"/>
            <a:t>characters </a:t>
          </a:r>
          <a:r>
            <a:rPr lang="en-US" sz="1800" kern="1200" dirty="0" smtClean="0"/>
            <a:t>for its members who are ready to become new national leaders</a:t>
          </a:r>
        </a:p>
      </dsp:txBody>
      <dsp:txXfrm rot="10800000">
        <a:off x="1699134" y="2855"/>
        <a:ext cx="5979414" cy="772166"/>
      </dsp:txXfrm>
    </dsp:sp>
    <dsp:sp modelId="{CF25D03E-3220-408E-9F56-094A19D8EB76}">
      <dsp:nvSpPr>
        <dsp:cNvPr id="0" name=""/>
        <dsp:cNvSpPr/>
      </dsp:nvSpPr>
      <dsp:spPr>
        <a:xfrm>
          <a:off x="1313051" y="2855"/>
          <a:ext cx="772166" cy="772166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94F32D5-9636-40D1-A22E-7B7205ADC650}">
      <dsp:nvSpPr>
        <dsp:cNvPr id="0" name=""/>
        <dsp:cNvSpPr/>
      </dsp:nvSpPr>
      <dsp:spPr>
        <a:xfrm rot="10800000">
          <a:off x="1699134" y="1005520"/>
          <a:ext cx="5979414" cy="772166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05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U</a:t>
          </a:r>
          <a:r>
            <a:rPr lang="en-US" sz="1800" kern="1200" dirty="0" smtClean="0"/>
            <a:t>niting every levels of society without looking at their religions ethnicities and races. We are to contribute to build great INDONESIA</a:t>
          </a:r>
        </a:p>
      </dsp:txBody>
      <dsp:txXfrm rot="10800000">
        <a:off x="1699134" y="1005520"/>
        <a:ext cx="5979414" cy="772166"/>
      </dsp:txXfrm>
    </dsp:sp>
    <dsp:sp modelId="{2640EF28-65A1-49DB-845D-F3825014DD42}">
      <dsp:nvSpPr>
        <dsp:cNvPr id="0" name=""/>
        <dsp:cNvSpPr/>
      </dsp:nvSpPr>
      <dsp:spPr>
        <a:xfrm>
          <a:off x="1313051" y="1005520"/>
          <a:ext cx="772166" cy="772166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EF9F9C7-32F9-472D-A40B-253D83D1B66A}">
      <dsp:nvSpPr>
        <dsp:cNvPr id="0" name=""/>
        <dsp:cNvSpPr/>
      </dsp:nvSpPr>
      <dsp:spPr>
        <a:xfrm rot="10800000">
          <a:off x="1699134" y="2008184"/>
          <a:ext cx="5979414" cy="772166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05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P</a:t>
          </a:r>
          <a:r>
            <a:rPr lang="en-US" sz="1800" kern="1200" dirty="0" smtClean="0"/>
            <a:t>rofessional character in every individual's skills and knowledge and become role model in the society</a:t>
          </a:r>
        </a:p>
      </dsp:txBody>
      <dsp:txXfrm rot="10800000">
        <a:off x="1699134" y="2008184"/>
        <a:ext cx="5979414" cy="772166"/>
      </dsp:txXfrm>
    </dsp:sp>
    <dsp:sp modelId="{6219833D-7214-473D-87E4-40C6F8184CB8}">
      <dsp:nvSpPr>
        <dsp:cNvPr id="0" name=""/>
        <dsp:cNvSpPr/>
      </dsp:nvSpPr>
      <dsp:spPr>
        <a:xfrm>
          <a:off x="1313051" y="2008184"/>
          <a:ext cx="772166" cy="772166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E21ABF6-A81A-4B08-AF9F-49CCAF246BF2}">
      <dsp:nvSpPr>
        <dsp:cNvPr id="0" name=""/>
        <dsp:cNvSpPr/>
      </dsp:nvSpPr>
      <dsp:spPr>
        <a:xfrm rot="10800000">
          <a:off x="1699134" y="3010848"/>
          <a:ext cx="5979414" cy="772166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05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E</a:t>
          </a:r>
          <a:r>
            <a:rPr lang="en-US" sz="1800" kern="1200" dirty="0" smtClean="0"/>
            <a:t>mpowering every club's member with skills and knowledge with a focus on social politics skills to contribute in developing INDONESIA</a:t>
          </a:r>
        </a:p>
      </dsp:txBody>
      <dsp:txXfrm rot="10800000">
        <a:off x="1699134" y="3010848"/>
        <a:ext cx="5979414" cy="772166"/>
      </dsp:txXfrm>
    </dsp:sp>
    <dsp:sp modelId="{4C30CD81-B381-41A7-A30D-74312DEE26B6}">
      <dsp:nvSpPr>
        <dsp:cNvPr id="0" name=""/>
        <dsp:cNvSpPr/>
      </dsp:nvSpPr>
      <dsp:spPr>
        <a:xfrm>
          <a:off x="1313051" y="3010848"/>
          <a:ext cx="772166" cy="772166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77A7F61-A7FC-4D6C-B28D-EB8D6527143D}">
      <dsp:nvSpPr>
        <dsp:cNvPr id="0" name=""/>
        <dsp:cNvSpPr/>
      </dsp:nvSpPr>
      <dsp:spPr>
        <a:xfrm rot="10800000">
          <a:off x="1699134" y="4013513"/>
          <a:ext cx="5979414" cy="772166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0504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Transfo</a:t>
          </a:r>
          <a:r>
            <a:rPr lang="en-US" sz="2000" b="1" kern="1200" dirty="0" err="1" smtClean="0">
              <a:solidFill>
                <a:srgbClr val="FFFF00"/>
              </a:solidFill>
            </a:rPr>
            <a:t>R</a:t>
          </a:r>
          <a:r>
            <a:rPr lang="en-US" sz="1800" kern="1200" dirty="0" err="1" smtClean="0"/>
            <a:t>ming</a:t>
          </a:r>
          <a:r>
            <a:rPr lang="en-US" sz="1800" kern="1200" dirty="0" smtClean="0"/>
            <a:t> ourselves and society by doing excellent culture towards great INDOESIA</a:t>
          </a:r>
        </a:p>
      </dsp:txBody>
      <dsp:txXfrm rot="10800000">
        <a:off x="1699134" y="4013513"/>
        <a:ext cx="5979414" cy="772166"/>
      </dsp:txXfrm>
    </dsp:sp>
    <dsp:sp modelId="{AD63F916-143B-40FA-BA2E-CD4D5ABE5566}">
      <dsp:nvSpPr>
        <dsp:cNvPr id="0" name=""/>
        <dsp:cNvSpPr/>
      </dsp:nvSpPr>
      <dsp:spPr>
        <a:xfrm>
          <a:off x="1313051" y="4013513"/>
          <a:ext cx="772166" cy="772166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D93D10A-5138-4574-9F0C-4601C8C4BDFA}">
      <dsp:nvSpPr>
        <dsp:cNvPr id="0" name=""/>
        <dsp:cNvSpPr/>
      </dsp:nvSpPr>
      <dsp:spPr>
        <a:xfrm rot="10800000">
          <a:off x="1699134" y="5016177"/>
          <a:ext cx="5979414" cy="772166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050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B</a:t>
          </a:r>
          <a:r>
            <a:rPr lang="en-US" sz="1800" kern="1200" dirty="0" smtClean="0"/>
            <a:t>reakthrough making breakthroughs and thinking strategically in finding solutions of nation's problems</a:t>
          </a:r>
        </a:p>
      </dsp:txBody>
      <dsp:txXfrm rot="10800000">
        <a:off x="1699134" y="5016177"/>
        <a:ext cx="5979414" cy="772166"/>
      </dsp:txXfrm>
    </dsp:sp>
    <dsp:sp modelId="{FAB816B3-2734-497F-8A40-7BB66B44FCC8}">
      <dsp:nvSpPr>
        <dsp:cNvPr id="0" name=""/>
        <dsp:cNvSpPr/>
      </dsp:nvSpPr>
      <dsp:spPr>
        <a:xfrm>
          <a:off x="1313051" y="5016177"/>
          <a:ext cx="772166" cy="772166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04BDBC-248B-4822-9D0A-08F8D4DDD73F}">
      <dsp:nvSpPr>
        <dsp:cNvPr id="0" name=""/>
        <dsp:cNvSpPr/>
      </dsp:nvSpPr>
      <dsp:spPr>
        <a:xfrm>
          <a:off x="3221442" y="635199"/>
          <a:ext cx="5291914" cy="5071407"/>
        </a:xfrm>
        <a:prstGeom prst="blockArc">
          <a:avLst>
            <a:gd name="adj1" fmla="val 13114286"/>
            <a:gd name="adj2" fmla="val 16200000"/>
            <a:gd name="adj3" fmla="val 3913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5AAA21-E02E-41CD-BACB-B77FA0607175}">
      <dsp:nvSpPr>
        <dsp:cNvPr id="0" name=""/>
        <dsp:cNvSpPr/>
      </dsp:nvSpPr>
      <dsp:spPr>
        <a:xfrm>
          <a:off x="3335746" y="639250"/>
          <a:ext cx="5063306" cy="5063306"/>
        </a:xfrm>
        <a:prstGeom prst="blockArc">
          <a:avLst>
            <a:gd name="adj1" fmla="val 10028571"/>
            <a:gd name="adj2" fmla="val 13114286"/>
            <a:gd name="adj3" fmla="val 391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4742AA-A0FF-46E1-A395-BB7DEC8F5563}">
      <dsp:nvSpPr>
        <dsp:cNvPr id="0" name=""/>
        <dsp:cNvSpPr/>
      </dsp:nvSpPr>
      <dsp:spPr>
        <a:xfrm>
          <a:off x="3335746" y="639250"/>
          <a:ext cx="5063306" cy="5063306"/>
        </a:xfrm>
        <a:prstGeom prst="blockArc">
          <a:avLst>
            <a:gd name="adj1" fmla="val 6942857"/>
            <a:gd name="adj2" fmla="val 10028571"/>
            <a:gd name="adj3" fmla="val 391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058ED4-BDB3-471F-98D5-4D1074D5D71B}">
      <dsp:nvSpPr>
        <dsp:cNvPr id="0" name=""/>
        <dsp:cNvSpPr/>
      </dsp:nvSpPr>
      <dsp:spPr>
        <a:xfrm>
          <a:off x="3335746" y="639250"/>
          <a:ext cx="5063306" cy="5063306"/>
        </a:xfrm>
        <a:prstGeom prst="blockArc">
          <a:avLst>
            <a:gd name="adj1" fmla="val 3857143"/>
            <a:gd name="adj2" fmla="val 6942857"/>
            <a:gd name="adj3" fmla="val 391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EDF0B4-469F-44D0-AC0B-A4BA705715B5}">
      <dsp:nvSpPr>
        <dsp:cNvPr id="0" name=""/>
        <dsp:cNvSpPr/>
      </dsp:nvSpPr>
      <dsp:spPr>
        <a:xfrm>
          <a:off x="3335746" y="639250"/>
          <a:ext cx="5063306" cy="5063306"/>
        </a:xfrm>
        <a:prstGeom prst="blockArc">
          <a:avLst>
            <a:gd name="adj1" fmla="val 771429"/>
            <a:gd name="adj2" fmla="val 3857143"/>
            <a:gd name="adj3" fmla="val 391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55762E-B0C8-4BF5-A0F4-0432AE2EDD4D}">
      <dsp:nvSpPr>
        <dsp:cNvPr id="0" name=""/>
        <dsp:cNvSpPr/>
      </dsp:nvSpPr>
      <dsp:spPr>
        <a:xfrm>
          <a:off x="2984187" y="468020"/>
          <a:ext cx="5762296" cy="5424016"/>
        </a:xfrm>
        <a:prstGeom prst="blockArc">
          <a:avLst>
            <a:gd name="adj1" fmla="val 19241108"/>
            <a:gd name="adj2" fmla="val 758471"/>
            <a:gd name="adj3" fmla="val 391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622F45-FA62-4DF9-B068-C62BA8D87A04}">
      <dsp:nvSpPr>
        <dsp:cNvPr id="0" name=""/>
        <dsp:cNvSpPr/>
      </dsp:nvSpPr>
      <dsp:spPr>
        <a:xfrm>
          <a:off x="3326230" y="639232"/>
          <a:ext cx="5063306" cy="5063306"/>
        </a:xfrm>
        <a:prstGeom prst="blockArc">
          <a:avLst>
            <a:gd name="adj1" fmla="val 16213179"/>
            <a:gd name="adj2" fmla="val 19257443"/>
            <a:gd name="adj3" fmla="val 391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42A087-7064-43EB-9254-FDAE1F38B38F}">
      <dsp:nvSpPr>
        <dsp:cNvPr id="0" name=""/>
        <dsp:cNvSpPr/>
      </dsp:nvSpPr>
      <dsp:spPr>
        <a:xfrm>
          <a:off x="4884725" y="2188228"/>
          <a:ext cx="1965349" cy="19653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FF00"/>
              </a:solidFill>
              <a:latin typeface="Rockwell" pitchFamily="18" charset="0"/>
            </a:rPr>
            <a:t>BANGKIT</a:t>
          </a:r>
          <a:endParaRPr lang="en-US" sz="2400" kern="1200" dirty="0">
            <a:solidFill>
              <a:srgbClr val="FFFF00"/>
            </a:solidFill>
            <a:latin typeface="Rockwell" pitchFamily="18" charset="0"/>
          </a:endParaRPr>
        </a:p>
      </dsp:txBody>
      <dsp:txXfrm>
        <a:off x="4884725" y="2188228"/>
        <a:ext cx="1965349" cy="1965349"/>
      </dsp:txXfrm>
    </dsp:sp>
    <dsp:sp modelId="{88D1FB12-2537-4712-806B-00AE3AB7D5F4}">
      <dsp:nvSpPr>
        <dsp:cNvPr id="0" name=""/>
        <dsp:cNvSpPr/>
      </dsp:nvSpPr>
      <dsp:spPr>
        <a:xfrm>
          <a:off x="5179527" y="904"/>
          <a:ext cx="1375744" cy="13757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>
              <a:solidFill>
                <a:schemeClr val="bg1"/>
              </a:solidFill>
              <a:latin typeface="Rockwell" pitchFamily="18" charset="0"/>
            </a:rPr>
            <a:t>OUT OF THE </a:t>
          </a:r>
          <a:r>
            <a:rPr lang="en-US" sz="1500" b="1" kern="1200" dirty="0" smtClean="0">
              <a:solidFill>
                <a:srgbClr val="FFFF00"/>
              </a:solidFill>
              <a:latin typeface="Rockwell" pitchFamily="18" charset="0"/>
            </a:rPr>
            <a:t>B</a:t>
          </a:r>
          <a:r>
            <a:rPr lang="en-US" sz="1300" b="0" kern="1200" dirty="0" smtClean="0">
              <a:solidFill>
                <a:schemeClr val="bg1"/>
              </a:solidFill>
              <a:latin typeface="Rockwell" pitchFamily="18" charset="0"/>
            </a:rPr>
            <a:t>OX</a:t>
          </a:r>
        </a:p>
      </dsp:txBody>
      <dsp:txXfrm>
        <a:off x="5179527" y="904"/>
        <a:ext cx="1375744" cy="1375744"/>
      </dsp:txXfrm>
    </dsp:sp>
    <dsp:sp modelId="{A0A5E27E-4118-4931-9A0D-D84F23261CDD}">
      <dsp:nvSpPr>
        <dsp:cNvPr id="0" name=""/>
        <dsp:cNvSpPr/>
      </dsp:nvSpPr>
      <dsp:spPr>
        <a:xfrm>
          <a:off x="7097824" y="919526"/>
          <a:ext cx="1375744" cy="137574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Rockwell" pitchFamily="18" charset="0"/>
            </a:rPr>
            <a:t>ENTHUSI</a:t>
          </a:r>
          <a:r>
            <a:rPr lang="en-US" sz="1500" b="1" kern="1200" dirty="0" smtClean="0">
              <a:solidFill>
                <a:srgbClr val="FFFF00"/>
              </a:solidFill>
              <a:latin typeface="Rockwell" pitchFamily="18" charset="0"/>
            </a:rPr>
            <a:t>A</a:t>
          </a:r>
          <a:r>
            <a:rPr lang="en-US" sz="1300" kern="1200" dirty="0" smtClean="0">
              <a:latin typeface="Rockwell" pitchFamily="18" charset="0"/>
            </a:rPr>
            <a:t>M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Rockwell" pitchFamily="18" charset="0"/>
            </a:rPr>
            <a:t>Antusias</a:t>
          </a:r>
          <a:endParaRPr lang="en-US" sz="1300" kern="1200" dirty="0">
            <a:latin typeface="Rockwell" pitchFamily="18" charset="0"/>
          </a:endParaRPr>
        </a:p>
      </dsp:txBody>
      <dsp:txXfrm>
        <a:off x="7097824" y="919526"/>
        <a:ext cx="1375744" cy="1375744"/>
      </dsp:txXfrm>
    </dsp:sp>
    <dsp:sp modelId="{7E10DE59-0C0C-4764-A5CF-9E83CE9EC550}">
      <dsp:nvSpPr>
        <dsp:cNvPr id="0" name=""/>
        <dsp:cNvSpPr/>
      </dsp:nvSpPr>
      <dsp:spPr>
        <a:xfrm>
          <a:off x="7599421" y="3035356"/>
          <a:ext cx="1375744" cy="137574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FFFF00"/>
              </a:solidFill>
            </a:rPr>
            <a:t>N</a:t>
          </a:r>
          <a:r>
            <a:rPr lang="en-US" sz="1200" kern="1200" dirty="0" smtClean="0"/>
            <a:t>ETWORKING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Jaringan</a:t>
          </a:r>
          <a:endParaRPr lang="en-US" sz="1300" kern="1200" dirty="0"/>
        </a:p>
      </dsp:txBody>
      <dsp:txXfrm>
        <a:off x="7599421" y="3035356"/>
        <a:ext cx="1375744" cy="1375744"/>
      </dsp:txXfrm>
    </dsp:sp>
    <dsp:sp modelId="{D17BA55E-D20A-427E-999A-B8905DC59F30}">
      <dsp:nvSpPr>
        <dsp:cNvPr id="0" name=""/>
        <dsp:cNvSpPr/>
      </dsp:nvSpPr>
      <dsp:spPr>
        <a:xfrm>
          <a:off x="6256481" y="4719350"/>
          <a:ext cx="1375744" cy="137574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FF00"/>
              </a:solidFill>
              <a:latin typeface="Rockwell" pitchFamily="18" charset="0"/>
            </a:rPr>
            <a:t>I</a:t>
          </a:r>
          <a:r>
            <a:rPr lang="en-US" sz="1300" b="0" kern="1200" dirty="0" smtClean="0">
              <a:solidFill>
                <a:srgbClr val="FFFF00"/>
              </a:solidFill>
              <a:latin typeface="Rockwell" pitchFamily="18" charset="0"/>
            </a:rPr>
            <a:t>N</a:t>
          </a:r>
          <a:r>
            <a:rPr lang="en-US" sz="1300" kern="1200" dirty="0" smtClean="0">
              <a:solidFill>
                <a:srgbClr val="FFFF00"/>
              </a:solidFill>
              <a:latin typeface="Rockwell" pitchFamily="18" charset="0"/>
            </a:rPr>
            <a:t>TE</a:t>
          </a:r>
          <a:r>
            <a:rPr lang="en-US" sz="1500" b="1" kern="1200" dirty="0" smtClean="0">
              <a:solidFill>
                <a:srgbClr val="FFFF00"/>
              </a:solidFill>
              <a:latin typeface="Rockwell" pitchFamily="18" charset="0"/>
            </a:rPr>
            <a:t>G</a:t>
          </a:r>
          <a:r>
            <a:rPr lang="en-US" sz="1300" kern="1200" dirty="0" smtClean="0">
              <a:solidFill>
                <a:srgbClr val="FFFF00"/>
              </a:solidFill>
              <a:latin typeface="Rockwell" pitchFamily="18" charset="0"/>
            </a:rPr>
            <a:t>RITY</a:t>
          </a:r>
          <a:endParaRPr lang="en-US" sz="1300" kern="1200" dirty="0" smtClean="0">
            <a:solidFill>
              <a:srgbClr val="FFFF00"/>
            </a:solidFill>
            <a:latin typeface="Rockwell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Rockwell" pitchFamily="18" charset="0"/>
            </a:rPr>
            <a:t>Integritas</a:t>
          </a:r>
          <a:endParaRPr lang="en-US" sz="1300" kern="1200" dirty="0">
            <a:latin typeface="Rockwell" pitchFamily="18" charset="0"/>
          </a:endParaRPr>
        </a:p>
      </dsp:txBody>
      <dsp:txXfrm>
        <a:off x="6256481" y="4719350"/>
        <a:ext cx="1375744" cy="1375744"/>
      </dsp:txXfrm>
    </dsp:sp>
    <dsp:sp modelId="{DDA41BBA-FC83-4D42-914E-C6FD3CD0F55E}">
      <dsp:nvSpPr>
        <dsp:cNvPr id="0" name=""/>
        <dsp:cNvSpPr/>
      </dsp:nvSpPr>
      <dsp:spPr>
        <a:xfrm>
          <a:off x="4102573" y="4719350"/>
          <a:ext cx="1375744" cy="137574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>
              <a:solidFill>
                <a:schemeClr val="bg1"/>
              </a:solidFill>
              <a:latin typeface="Rockwell" pitchFamily="18" charset="0"/>
            </a:rPr>
            <a:t>LINK</a:t>
          </a:r>
          <a:r>
            <a:rPr lang="en-US" sz="1500" b="1" kern="1200" dirty="0" smtClean="0">
              <a:solidFill>
                <a:srgbClr val="FFFF00"/>
              </a:solidFill>
              <a:latin typeface="Rockwell" pitchFamily="18" charset="0"/>
            </a:rPr>
            <a:t>K</a:t>
          </a:r>
          <a:endParaRPr lang="en-US" sz="1500" kern="1200" dirty="0" smtClean="0">
            <a:latin typeface="Rockwell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Rockwell" pitchFamily="18" charset="0"/>
            </a:rPr>
            <a:t>Menyatukan</a:t>
          </a:r>
          <a:endParaRPr lang="en-US" sz="1300" kern="1200" dirty="0">
            <a:latin typeface="Rockwell" pitchFamily="18" charset="0"/>
          </a:endParaRPr>
        </a:p>
      </dsp:txBody>
      <dsp:txXfrm>
        <a:off x="4102573" y="4719350"/>
        <a:ext cx="1375744" cy="1375744"/>
      </dsp:txXfrm>
    </dsp:sp>
    <dsp:sp modelId="{A787091D-35ED-42BE-824F-491AE050B13A}">
      <dsp:nvSpPr>
        <dsp:cNvPr id="0" name=""/>
        <dsp:cNvSpPr/>
      </dsp:nvSpPr>
      <dsp:spPr>
        <a:xfrm>
          <a:off x="2759633" y="3035356"/>
          <a:ext cx="1375744" cy="13757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Rockwell" pitchFamily="18" charset="0"/>
            </a:rPr>
            <a:t>I</a:t>
          </a:r>
          <a:r>
            <a:rPr lang="en-US" sz="1300" kern="1200" dirty="0" smtClean="0">
              <a:latin typeface="Rockwell" pitchFamily="18" charset="0"/>
            </a:rPr>
            <a:t>NSPIRING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Rockwell" pitchFamily="18" charset="0"/>
            </a:rPr>
            <a:t>Inspirasi</a:t>
          </a:r>
          <a:endParaRPr lang="en-US" sz="1300" kern="1200" dirty="0">
            <a:latin typeface="Rockwell" pitchFamily="18" charset="0"/>
          </a:endParaRPr>
        </a:p>
      </dsp:txBody>
      <dsp:txXfrm>
        <a:off x="2759633" y="3035356"/>
        <a:ext cx="1375744" cy="1375744"/>
      </dsp:txXfrm>
    </dsp:sp>
    <dsp:sp modelId="{A2247934-673F-4A6E-B285-55114629E399}">
      <dsp:nvSpPr>
        <dsp:cNvPr id="0" name=""/>
        <dsp:cNvSpPr/>
      </dsp:nvSpPr>
      <dsp:spPr>
        <a:xfrm>
          <a:off x="3238922" y="935450"/>
          <a:ext cx="1375744" cy="137574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Rockwell" pitchFamily="18" charset="0"/>
            </a:rPr>
            <a:t>T</a:t>
          </a:r>
          <a:r>
            <a:rPr lang="en-US" sz="1300" kern="1200" dirty="0" smtClean="0">
              <a:latin typeface="Rockwell" pitchFamily="18" charset="0"/>
            </a:rPr>
            <a:t>EAMWORK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chemeClr val="bg1"/>
              </a:solidFill>
              <a:latin typeface="Rockwell" pitchFamily="18" charset="0"/>
            </a:rPr>
            <a:t>Kerja</a:t>
          </a:r>
          <a:r>
            <a:rPr lang="en-US" sz="1300" kern="1200" dirty="0" smtClean="0">
              <a:solidFill>
                <a:schemeClr val="bg1"/>
              </a:solidFill>
              <a:latin typeface="Rockwell" pitchFamily="18" charset="0"/>
            </a:rPr>
            <a:t> </a:t>
          </a:r>
          <a:r>
            <a:rPr lang="en-US" sz="1300" kern="1200" dirty="0" err="1" smtClean="0">
              <a:solidFill>
                <a:schemeClr val="bg1"/>
              </a:solidFill>
              <a:latin typeface="Rockwell" pitchFamily="18" charset="0"/>
            </a:rPr>
            <a:t>sama</a:t>
          </a:r>
          <a:endParaRPr lang="en-US" sz="1300" kern="1200" dirty="0">
            <a:solidFill>
              <a:schemeClr val="bg1"/>
            </a:solidFill>
            <a:latin typeface="Rockwell" pitchFamily="18" charset="0"/>
          </a:endParaRPr>
        </a:p>
      </dsp:txBody>
      <dsp:txXfrm>
        <a:off x="3238922" y="935450"/>
        <a:ext cx="1375744" cy="137574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93CD0A-6C09-4E4D-A4DF-E888688470C2}">
      <dsp:nvSpPr>
        <dsp:cNvPr id="0" name=""/>
        <dsp:cNvSpPr/>
      </dsp:nvSpPr>
      <dsp:spPr>
        <a:xfrm rot="5400000">
          <a:off x="-219128" y="219475"/>
          <a:ext cx="1460859" cy="102260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FF00"/>
              </a:solidFill>
            </a:rPr>
            <a:t>READING</a:t>
          </a:r>
          <a:endParaRPr lang="en-US" sz="1400" b="1" kern="1200" dirty="0">
            <a:solidFill>
              <a:srgbClr val="FFFF00"/>
            </a:solidFill>
          </a:endParaRPr>
        </a:p>
      </dsp:txBody>
      <dsp:txXfrm rot="5400000">
        <a:off x="-219128" y="219475"/>
        <a:ext cx="1460859" cy="1022601"/>
      </dsp:txXfrm>
    </dsp:sp>
    <dsp:sp modelId="{EAE18BC8-9ACE-4C9D-8C70-AF29EBADBB1B}">
      <dsp:nvSpPr>
        <dsp:cNvPr id="0" name=""/>
        <dsp:cNvSpPr/>
      </dsp:nvSpPr>
      <dsp:spPr>
        <a:xfrm rot="5400000">
          <a:off x="4227521" y="-3204572"/>
          <a:ext cx="949558" cy="7359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Reading an </a:t>
          </a:r>
          <a:r>
            <a:rPr lang="en-US" sz="2500" kern="1200" dirty="0" smtClean="0"/>
            <a:t>English </a:t>
          </a:r>
          <a:r>
            <a:rPr lang="en-US" sz="2500" kern="1200" dirty="0" smtClean="0"/>
            <a:t>book on politics, </a:t>
          </a:r>
          <a:r>
            <a:rPr lang="en-US" sz="2500" kern="1200" dirty="0" smtClean="0"/>
            <a:t>social</a:t>
          </a:r>
          <a:r>
            <a:rPr lang="en-US" sz="2500" kern="1200" dirty="0" smtClean="0"/>
            <a:t>, economy, cultures, laws  per month to be presented in a forum</a:t>
          </a:r>
          <a:endParaRPr lang="en-US" sz="2500" kern="1200" dirty="0"/>
        </a:p>
      </dsp:txBody>
      <dsp:txXfrm rot="5400000">
        <a:off x="4227521" y="-3204572"/>
        <a:ext cx="949558" cy="7359398"/>
      </dsp:txXfrm>
    </dsp:sp>
    <dsp:sp modelId="{F55D87F4-4B04-4AC7-ADBA-DD05C583AE3A}">
      <dsp:nvSpPr>
        <dsp:cNvPr id="0" name=""/>
        <dsp:cNvSpPr/>
      </dsp:nvSpPr>
      <dsp:spPr>
        <a:xfrm rot="5400000">
          <a:off x="-219128" y="1535691"/>
          <a:ext cx="1460859" cy="102260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FF00"/>
              </a:solidFill>
            </a:rPr>
            <a:t>SOCIAL COMMUNITY</a:t>
          </a:r>
          <a:endParaRPr lang="en-US" sz="1400" b="1" kern="1200" dirty="0">
            <a:solidFill>
              <a:srgbClr val="FFFF00"/>
            </a:solidFill>
          </a:endParaRPr>
        </a:p>
      </dsp:txBody>
      <dsp:txXfrm rot="5400000">
        <a:off x="-219128" y="1535691"/>
        <a:ext cx="1460859" cy="1022601"/>
      </dsp:txXfrm>
    </dsp:sp>
    <dsp:sp modelId="{1909945C-1A2B-49BA-B019-95D068CDD13A}">
      <dsp:nvSpPr>
        <dsp:cNvPr id="0" name=""/>
        <dsp:cNvSpPr/>
      </dsp:nvSpPr>
      <dsp:spPr>
        <a:xfrm rot="5400000">
          <a:off x="4227521" y="-1888357"/>
          <a:ext cx="949558" cy="7359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Actively interacting with one particular social community and then making notes and reports</a:t>
          </a:r>
          <a:endParaRPr lang="en-US" sz="2500" kern="1200" dirty="0"/>
        </a:p>
      </dsp:txBody>
      <dsp:txXfrm rot="5400000">
        <a:off x="4227521" y="-1888357"/>
        <a:ext cx="949558" cy="7359398"/>
      </dsp:txXfrm>
    </dsp:sp>
    <dsp:sp modelId="{FA666B7D-94EF-4455-B78C-EF6B99EE2C0E}">
      <dsp:nvSpPr>
        <dsp:cNvPr id="0" name=""/>
        <dsp:cNvSpPr/>
      </dsp:nvSpPr>
      <dsp:spPr>
        <a:xfrm rot="5400000">
          <a:off x="-219128" y="2851906"/>
          <a:ext cx="1460859" cy="102260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FF00"/>
              </a:solidFill>
            </a:rPr>
            <a:t>VOLUNTARY</a:t>
          </a:r>
          <a:r>
            <a:rPr lang="en-US" sz="1400" b="1" kern="1200" baseline="0" dirty="0" smtClean="0">
              <a:solidFill>
                <a:srgbClr val="FFFF00"/>
              </a:solidFill>
            </a:rPr>
            <a:t> PAYMENT</a:t>
          </a:r>
          <a:endParaRPr lang="en-US" sz="1400" b="1" kern="1200" dirty="0">
            <a:solidFill>
              <a:srgbClr val="FFFF00"/>
            </a:solidFill>
          </a:endParaRPr>
        </a:p>
      </dsp:txBody>
      <dsp:txXfrm rot="5400000">
        <a:off x="-219128" y="2851906"/>
        <a:ext cx="1460859" cy="1022601"/>
      </dsp:txXfrm>
    </dsp:sp>
    <dsp:sp modelId="{6812565C-3BEE-414B-879A-6B0809E42830}">
      <dsp:nvSpPr>
        <dsp:cNvPr id="0" name=""/>
        <dsp:cNvSpPr/>
      </dsp:nvSpPr>
      <dsp:spPr>
        <a:xfrm rot="5400000">
          <a:off x="4227521" y="-572141"/>
          <a:ext cx="949558" cy="7359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Pay voluntary monthly payment at minimum IDR 25,000</a:t>
          </a:r>
          <a:endParaRPr lang="en-US" sz="2500" kern="1200" dirty="0"/>
        </a:p>
      </dsp:txBody>
      <dsp:txXfrm rot="5400000">
        <a:off x="4227521" y="-572141"/>
        <a:ext cx="949558" cy="7359398"/>
      </dsp:txXfrm>
    </dsp:sp>
    <dsp:sp modelId="{7EF73D58-E5DF-4410-AD20-5DC1078D14BD}">
      <dsp:nvSpPr>
        <dsp:cNvPr id="0" name=""/>
        <dsp:cNvSpPr/>
      </dsp:nvSpPr>
      <dsp:spPr>
        <a:xfrm rot="5400000">
          <a:off x="-219128" y="4168122"/>
          <a:ext cx="1460859" cy="102260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FF00"/>
              </a:solidFill>
            </a:rPr>
            <a:t>REGULER</a:t>
          </a:r>
          <a:r>
            <a:rPr lang="en-US" sz="1400" b="1" kern="1200" baseline="0" dirty="0" smtClean="0">
              <a:solidFill>
                <a:srgbClr val="FFFF00"/>
              </a:solidFill>
            </a:rPr>
            <a:t> MEETING</a:t>
          </a:r>
          <a:endParaRPr lang="en-US" sz="1400" b="1" kern="1200" dirty="0">
            <a:solidFill>
              <a:srgbClr val="FFFF00"/>
            </a:solidFill>
          </a:endParaRPr>
        </a:p>
      </dsp:txBody>
      <dsp:txXfrm rot="5400000">
        <a:off x="-219128" y="4168122"/>
        <a:ext cx="1460859" cy="1022601"/>
      </dsp:txXfrm>
    </dsp:sp>
    <dsp:sp modelId="{3E500108-4566-4549-AFB1-3BED02D7774B}">
      <dsp:nvSpPr>
        <dsp:cNvPr id="0" name=""/>
        <dsp:cNvSpPr/>
      </dsp:nvSpPr>
      <dsp:spPr>
        <a:xfrm rot="5400000">
          <a:off x="4227521" y="744073"/>
          <a:ext cx="949558" cy="73593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Conducting a </a:t>
          </a:r>
          <a:r>
            <a:rPr lang="en-US" sz="2500" kern="1200" dirty="0" smtClean="0"/>
            <a:t>regular </a:t>
          </a:r>
          <a:r>
            <a:rPr lang="en-US" sz="2500" kern="1200" dirty="0" smtClean="0"/>
            <a:t>meeting to share and discuss opinions referring to the books red before</a:t>
          </a:r>
          <a:endParaRPr lang="en-US" sz="2500" kern="1200" dirty="0"/>
        </a:p>
      </dsp:txBody>
      <dsp:txXfrm rot="5400000">
        <a:off x="4227521" y="744073"/>
        <a:ext cx="949558" cy="7359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A7B4F-A819-496E-BE3A-64AB836DA1DD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2F702-EEEE-4EE6-9AC2-6FB401C32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2F702-EEEE-4EE6-9AC2-6FB401C32B9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A90D8-A208-4E3C-AD7B-4B9DD646260E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8257F-CE9E-4861-BE35-694C1BB30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7400" y="152400"/>
            <a:ext cx="54102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Britannic Bold" pitchFamily="34" charset="0"/>
              </a:rPr>
              <a:t>BANGKIT CLUB  KEY OBJECTIVES</a:t>
            </a:r>
            <a:endParaRPr lang="en-US" sz="2800" b="1" dirty="0">
              <a:solidFill>
                <a:srgbClr val="0070C0"/>
              </a:solidFill>
              <a:latin typeface="Britannic Bold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-914400" y="838200"/>
          <a:ext cx="8991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Oval 8"/>
          <p:cNvSpPr/>
          <p:nvPr/>
        </p:nvSpPr>
        <p:spPr>
          <a:xfrm>
            <a:off x="462888" y="949656"/>
            <a:ext cx="609600" cy="533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S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62888" y="1981200"/>
            <a:ext cx="609600" cy="533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U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65160" y="2963840"/>
            <a:ext cx="609600" cy="533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62888" y="5976584"/>
            <a:ext cx="609600" cy="533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B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0848" y="4972336"/>
            <a:ext cx="609600" cy="533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R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70848" y="3968088"/>
            <a:ext cx="609600" cy="533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E</a:t>
            </a:r>
            <a:endParaRPr lang="en-US" sz="2800" b="1" dirty="0">
              <a:solidFill>
                <a:srgbClr val="0000FF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86600" y="13716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ounded Rectangle 15"/>
          <p:cNvSpPr/>
          <p:nvPr/>
        </p:nvSpPr>
        <p:spPr>
          <a:xfrm>
            <a:off x="6848460" y="838200"/>
            <a:ext cx="2143140" cy="42862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oudy Stout" pitchFamily="18" charset="0"/>
              </a:rPr>
              <a:t>SUPERB</a:t>
            </a:r>
            <a:endParaRPr lang="en-US" dirty="0">
              <a:latin typeface="Goudy Stou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-1524000" y="762000"/>
          <a:ext cx="11734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224135"/>
            <a:ext cx="4648200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Britannic Bold" pitchFamily="34" charset="0"/>
              </a:rPr>
              <a:t>BANGKIT CLUB  KEY BEHAVIOUR</a:t>
            </a:r>
            <a:endParaRPr lang="en-US" sz="2400" b="1" dirty="0">
              <a:solidFill>
                <a:srgbClr val="0070C0"/>
              </a:solidFill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14980"/>
            <a:ext cx="7162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Britannic Bold" pitchFamily="34" charset="0"/>
              </a:rPr>
              <a:t>BANGKIT CLUB  KEY INITIATIVE PROGRAMS</a:t>
            </a:r>
            <a:endParaRPr lang="en-US" sz="2800" b="1" dirty="0">
              <a:solidFill>
                <a:srgbClr val="0070C0"/>
              </a:solidFill>
              <a:latin typeface="Britannic Bold" pitchFamily="34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304800" y="990600"/>
          <a:ext cx="8382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201</Words>
  <Application>Microsoft Office PowerPoint</Application>
  <PresentationFormat>On-screen Show (4:3)</PresentationFormat>
  <Paragraphs>39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PT Telkomsel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Andyset</dc:creator>
  <cp:lastModifiedBy>Andyset</cp:lastModifiedBy>
  <cp:revision>16</cp:revision>
  <dcterms:created xsi:type="dcterms:W3CDTF">2013-03-28T06:55:37Z</dcterms:created>
  <dcterms:modified xsi:type="dcterms:W3CDTF">2013-04-12T09:31:35Z</dcterms:modified>
</cp:coreProperties>
</file>