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3.xml" ContentType="application/vnd.openxmlformats-officedocument.theme+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 id="2147483686" r:id="rId3"/>
    <p:sldMasterId id="2147483698" r:id="rId4"/>
  </p:sldMasterIdLst>
  <p:notesMasterIdLst>
    <p:notesMasterId r:id="rId18"/>
  </p:notesMasterIdLst>
  <p:sldIdLst>
    <p:sldId id="257" r:id="rId5"/>
    <p:sldId id="258" r:id="rId6"/>
    <p:sldId id="256" r:id="rId7"/>
    <p:sldId id="259" r:id="rId8"/>
    <p:sldId id="260" r:id="rId9"/>
    <p:sldId id="262" r:id="rId10"/>
    <p:sldId id="263" r:id="rId11"/>
    <p:sldId id="264" r:id="rId12"/>
    <p:sldId id="268" r:id="rId13"/>
    <p:sldId id="267" r:id="rId14"/>
    <p:sldId id="266" r:id="rId15"/>
    <p:sldId id="270" r:id="rId16"/>
    <p:sldId id="271" r:id="rId17"/>
  </p:sldIdLst>
  <p:sldSz cx="9144000" cy="6858000" type="screen4x3"/>
  <p:notesSz cx="6858000" cy="889158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7" d="100"/>
          <a:sy n="67" d="100"/>
        </p:scale>
        <p:origin x="1284" y="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slideMaster" Target="slideMasters/slideMaster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ampungan Header 1"/>
          <p:cNvSpPr>
            <a:spLocks noGrp="1"/>
          </p:cNvSpPr>
          <p:nvPr>
            <p:ph type="hdr" sz="quarter"/>
          </p:nvPr>
        </p:nvSpPr>
        <p:spPr>
          <a:xfrm>
            <a:off x="1" y="0"/>
            <a:ext cx="2971800" cy="446123"/>
          </a:xfrm>
          <a:prstGeom prst="rect">
            <a:avLst/>
          </a:prstGeom>
        </p:spPr>
        <p:txBody>
          <a:bodyPr vert="horz" lIns="89996" tIns="44998" rIns="89996" bIns="44998" rtlCol="0"/>
          <a:lstStyle>
            <a:lvl1pPr algn="l">
              <a:defRPr sz="1200"/>
            </a:lvl1pPr>
          </a:lstStyle>
          <a:p>
            <a:endParaRPr lang="en-US"/>
          </a:p>
        </p:txBody>
      </p:sp>
      <p:sp>
        <p:nvSpPr>
          <p:cNvPr id="3" name="Tampungan Tanggal 2"/>
          <p:cNvSpPr>
            <a:spLocks noGrp="1"/>
          </p:cNvSpPr>
          <p:nvPr>
            <p:ph type="dt" idx="1"/>
          </p:nvPr>
        </p:nvSpPr>
        <p:spPr>
          <a:xfrm>
            <a:off x="3884614" y="0"/>
            <a:ext cx="2971800" cy="446123"/>
          </a:xfrm>
          <a:prstGeom prst="rect">
            <a:avLst/>
          </a:prstGeom>
        </p:spPr>
        <p:txBody>
          <a:bodyPr vert="horz" lIns="89996" tIns="44998" rIns="89996" bIns="44998" rtlCol="0"/>
          <a:lstStyle>
            <a:lvl1pPr algn="r">
              <a:defRPr sz="1200"/>
            </a:lvl1pPr>
          </a:lstStyle>
          <a:p>
            <a:fld id="{1605D839-F625-4728-A96B-432AD3728484}" type="datetimeFigureOut">
              <a:rPr lang="en-US" smtClean="0"/>
              <a:t>8/31/2019</a:t>
            </a:fld>
            <a:endParaRPr lang="en-US"/>
          </a:p>
        </p:txBody>
      </p:sp>
      <p:sp>
        <p:nvSpPr>
          <p:cNvPr id="4" name="Tampungan Gambar Slide 3"/>
          <p:cNvSpPr>
            <a:spLocks noGrp="1" noRot="1" noChangeAspect="1"/>
          </p:cNvSpPr>
          <p:nvPr>
            <p:ph type="sldImg" idx="2"/>
          </p:nvPr>
        </p:nvSpPr>
        <p:spPr>
          <a:xfrm>
            <a:off x="1428750" y="1111250"/>
            <a:ext cx="4000500" cy="3000375"/>
          </a:xfrm>
          <a:prstGeom prst="rect">
            <a:avLst/>
          </a:prstGeom>
          <a:noFill/>
          <a:ln w="12700">
            <a:solidFill>
              <a:prstClr val="black"/>
            </a:solidFill>
          </a:ln>
        </p:spPr>
        <p:txBody>
          <a:bodyPr vert="horz" lIns="89996" tIns="44998" rIns="89996" bIns="44998" rtlCol="0" anchor="ctr"/>
          <a:lstStyle/>
          <a:p>
            <a:endParaRPr lang="en-US"/>
          </a:p>
        </p:txBody>
      </p:sp>
      <p:sp>
        <p:nvSpPr>
          <p:cNvPr id="5" name="Tampungan Catatan 4"/>
          <p:cNvSpPr>
            <a:spLocks noGrp="1"/>
          </p:cNvSpPr>
          <p:nvPr>
            <p:ph type="body" sz="quarter" idx="3"/>
          </p:nvPr>
        </p:nvSpPr>
        <p:spPr>
          <a:xfrm>
            <a:off x="685800" y="4279076"/>
            <a:ext cx="5486400" cy="3501063"/>
          </a:xfrm>
          <a:prstGeom prst="rect">
            <a:avLst/>
          </a:prstGeom>
        </p:spPr>
        <p:txBody>
          <a:bodyPr vert="horz" lIns="89996" tIns="44998" rIns="89996" bIns="44998" rtlCol="0"/>
          <a:lstStyle/>
          <a:p>
            <a:pPr lvl="0"/>
            <a:r>
              <a:rPr lang="id-ID" smtClean="0"/>
              <a:t>Klik untuk edit gaya teks Master</a:t>
            </a:r>
          </a:p>
          <a:p>
            <a:pPr lvl="1"/>
            <a:r>
              <a:rPr lang="id-ID" smtClean="0"/>
              <a:t>Tingkat kedua</a:t>
            </a:r>
          </a:p>
          <a:p>
            <a:pPr lvl="2"/>
            <a:r>
              <a:rPr lang="id-ID" smtClean="0"/>
              <a:t>Tingkat ketiga</a:t>
            </a:r>
          </a:p>
          <a:p>
            <a:pPr lvl="3"/>
            <a:r>
              <a:rPr lang="id-ID" smtClean="0"/>
              <a:t>Tingkat keempat</a:t>
            </a:r>
          </a:p>
          <a:p>
            <a:pPr lvl="4"/>
            <a:r>
              <a:rPr lang="id-ID" smtClean="0"/>
              <a:t>Tingkat kelima</a:t>
            </a:r>
            <a:endParaRPr lang="en-US"/>
          </a:p>
        </p:txBody>
      </p:sp>
      <p:sp>
        <p:nvSpPr>
          <p:cNvPr id="6" name="Tampungan Kaki 5"/>
          <p:cNvSpPr>
            <a:spLocks noGrp="1"/>
          </p:cNvSpPr>
          <p:nvPr>
            <p:ph type="ftr" sz="quarter" idx="4"/>
          </p:nvPr>
        </p:nvSpPr>
        <p:spPr>
          <a:xfrm>
            <a:off x="1" y="8445466"/>
            <a:ext cx="2971800" cy="446122"/>
          </a:xfrm>
          <a:prstGeom prst="rect">
            <a:avLst/>
          </a:prstGeom>
        </p:spPr>
        <p:txBody>
          <a:bodyPr vert="horz" lIns="89996" tIns="44998" rIns="89996" bIns="44998" rtlCol="0" anchor="b"/>
          <a:lstStyle>
            <a:lvl1pPr algn="l">
              <a:defRPr sz="1200"/>
            </a:lvl1pPr>
          </a:lstStyle>
          <a:p>
            <a:endParaRPr lang="en-US"/>
          </a:p>
        </p:txBody>
      </p:sp>
      <p:sp>
        <p:nvSpPr>
          <p:cNvPr id="7" name="Tampungan Nomor Slide 6"/>
          <p:cNvSpPr>
            <a:spLocks noGrp="1"/>
          </p:cNvSpPr>
          <p:nvPr>
            <p:ph type="sldNum" sz="quarter" idx="5"/>
          </p:nvPr>
        </p:nvSpPr>
        <p:spPr>
          <a:xfrm>
            <a:off x="3884614" y="8445466"/>
            <a:ext cx="2971800" cy="446122"/>
          </a:xfrm>
          <a:prstGeom prst="rect">
            <a:avLst/>
          </a:prstGeom>
        </p:spPr>
        <p:txBody>
          <a:bodyPr vert="horz" lIns="89996" tIns="44998" rIns="89996" bIns="44998" rtlCol="0" anchor="b"/>
          <a:lstStyle>
            <a:lvl1pPr algn="r">
              <a:defRPr sz="1200"/>
            </a:lvl1pPr>
          </a:lstStyle>
          <a:p>
            <a:fld id="{0ACFF3F8-954B-4ADA-973C-05C656A4C402}" type="slidenum">
              <a:rPr lang="en-US" smtClean="0"/>
              <a:t>‹#›</a:t>
            </a:fld>
            <a:endParaRPr lang="en-US"/>
          </a:p>
        </p:txBody>
      </p:sp>
    </p:spTree>
    <p:extLst>
      <p:ext uri="{BB962C8B-B14F-4D97-AF65-F5344CB8AC3E}">
        <p14:creationId xmlns:p14="http://schemas.microsoft.com/office/powerpoint/2010/main" val="20007126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ALUR CERITRA PAPARAN:</a:t>
            </a:r>
          </a:p>
          <a:p>
            <a:endParaRPr lang="en-US" dirty="0"/>
          </a:p>
          <a:p>
            <a:pPr marL="337485" indent="-337485">
              <a:buAutoNum type="arabicPeriod"/>
            </a:pPr>
            <a:r>
              <a:rPr lang="en-US" dirty="0"/>
              <a:t>PEMBUKAAN</a:t>
            </a:r>
          </a:p>
          <a:p>
            <a:pPr marL="337485" indent="-337485">
              <a:buAutoNum type="arabicPeriod"/>
            </a:pPr>
            <a:r>
              <a:rPr lang="en-US" dirty="0"/>
              <a:t>BIODATA</a:t>
            </a:r>
          </a:p>
          <a:p>
            <a:pPr marL="337485" indent="-337485">
              <a:buAutoNum type="arabicPeriod"/>
            </a:pPr>
            <a:r>
              <a:rPr lang="en-US" dirty="0"/>
              <a:t>BIDANG USAHA</a:t>
            </a:r>
          </a:p>
          <a:p>
            <a:pPr marL="337485" indent="-337485">
              <a:buAutoNum type="arabicPeriod"/>
            </a:pPr>
            <a:r>
              <a:rPr lang="en-US" dirty="0"/>
              <a:t>RIWAYAT SINGKAT</a:t>
            </a:r>
          </a:p>
          <a:p>
            <a:pPr marL="337485" indent="-337485">
              <a:buAutoNum type="arabicPeriod"/>
            </a:pPr>
            <a:r>
              <a:rPr lang="en-US" dirty="0"/>
              <a:t>PRODUK &amp; ROAD MAP</a:t>
            </a:r>
          </a:p>
          <a:p>
            <a:pPr marL="787465" lvl="1" indent="-337485">
              <a:buFont typeface="Arial"/>
              <a:buChar char="•"/>
            </a:pPr>
            <a:r>
              <a:rPr lang="en-US" dirty="0"/>
              <a:t>SATELIT</a:t>
            </a:r>
          </a:p>
          <a:p>
            <a:pPr marL="787465" lvl="1" indent="-337485">
              <a:buFont typeface="Arial"/>
              <a:buChar char="•"/>
            </a:pPr>
            <a:r>
              <a:rPr lang="en-US" dirty="0"/>
              <a:t>ALKOM RADIO</a:t>
            </a:r>
          </a:p>
          <a:p>
            <a:pPr marL="787465" lvl="1" indent="-337485">
              <a:buFont typeface="Arial"/>
              <a:buChar char="•"/>
            </a:pPr>
            <a:r>
              <a:rPr lang="en-US" dirty="0"/>
              <a:t>SENSOR (RADAR)</a:t>
            </a:r>
          </a:p>
          <a:p>
            <a:pPr marL="337485" indent="-337485">
              <a:buAutoNum type="arabicPeriod"/>
            </a:pPr>
            <a:r>
              <a:rPr lang="en-US" dirty="0"/>
              <a:t>FINANSIAL</a:t>
            </a:r>
          </a:p>
          <a:p>
            <a:endParaRPr lang="en-US" dirty="0"/>
          </a:p>
        </p:txBody>
      </p:sp>
      <p:sp>
        <p:nvSpPr>
          <p:cNvPr id="4" name="Slide Number Placeholder 3"/>
          <p:cNvSpPr>
            <a:spLocks noGrp="1"/>
          </p:cNvSpPr>
          <p:nvPr>
            <p:ph type="sldNum" sz="quarter" idx="10"/>
          </p:nvPr>
        </p:nvSpPr>
        <p:spPr/>
        <p:txBody>
          <a:bodyPr/>
          <a:lstStyle/>
          <a:p>
            <a:fld id="{7FFA42C2-2138-B24B-960C-962806A45DB7}" type="slidenum">
              <a:rPr lang="en-US" smtClean="0">
                <a:solidFill>
                  <a:prstClr val="black"/>
                </a:solidFill>
              </a:rPr>
              <a:pPr/>
              <a:t>1</a:t>
            </a:fld>
            <a:endParaRPr lang="en-US">
              <a:solidFill>
                <a:prstClr val="black"/>
              </a:solidFill>
            </a:endParaRPr>
          </a:p>
        </p:txBody>
      </p:sp>
    </p:spTree>
    <p:extLst>
      <p:ext uri="{BB962C8B-B14F-4D97-AF65-F5344CB8AC3E}">
        <p14:creationId xmlns:p14="http://schemas.microsoft.com/office/powerpoint/2010/main" val="10575266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ALUR CERITRA PAPARAN:</a:t>
            </a:r>
          </a:p>
          <a:p>
            <a:endParaRPr lang="en-US" dirty="0"/>
          </a:p>
          <a:p>
            <a:pPr marL="332136" indent="-332136">
              <a:buAutoNum type="arabicPeriod"/>
            </a:pPr>
            <a:r>
              <a:rPr lang="en-US" dirty="0"/>
              <a:t>PEMBUKAAN</a:t>
            </a:r>
          </a:p>
          <a:p>
            <a:pPr marL="332136" indent="-332136">
              <a:buAutoNum type="arabicPeriod"/>
            </a:pPr>
            <a:r>
              <a:rPr lang="en-US" dirty="0"/>
              <a:t>BIODATA</a:t>
            </a:r>
          </a:p>
          <a:p>
            <a:pPr marL="332136" indent="-332136">
              <a:buAutoNum type="arabicPeriod"/>
            </a:pPr>
            <a:r>
              <a:rPr lang="en-US" dirty="0"/>
              <a:t>BIDANG USAHA</a:t>
            </a:r>
          </a:p>
          <a:p>
            <a:pPr marL="332136" indent="-332136">
              <a:buAutoNum type="arabicPeriod"/>
            </a:pPr>
            <a:r>
              <a:rPr lang="en-US" dirty="0"/>
              <a:t>RIWAYAT SINGKAT</a:t>
            </a:r>
          </a:p>
          <a:p>
            <a:pPr marL="332136" indent="-332136">
              <a:buAutoNum type="arabicPeriod"/>
            </a:pPr>
            <a:r>
              <a:rPr lang="en-US" dirty="0"/>
              <a:t>PRODUK &amp; ROAD MAP</a:t>
            </a:r>
          </a:p>
          <a:p>
            <a:pPr marL="774985" lvl="1" indent="-332136">
              <a:buFont typeface="Arial"/>
              <a:buChar char="•"/>
            </a:pPr>
            <a:r>
              <a:rPr lang="en-US" dirty="0"/>
              <a:t>SATELIT</a:t>
            </a:r>
          </a:p>
          <a:p>
            <a:pPr marL="774985" lvl="1" indent="-332136">
              <a:buFont typeface="Arial"/>
              <a:buChar char="•"/>
            </a:pPr>
            <a:r>
              <a:rPr lang="en-US" dirty="0"/>
              <a:t>ALKOM RADIO</a:t>
            </a:r>
          </a:p>
          <a:p>
            <a:pPr marL="774985" lvl="1" indent="-332136">
              <a:buFont typeface="Arial"/>
              <a:buChar char="•"/>
            </a:pPr>
            <a:r>
              <a:rPr lang="en-US" dirty="0"/>
              <a:t>SENSOR (RADAR)</a:t>
            </a:r>
          </a:p>
          <a:p>
            <a:pPr marL="332136" indent="-332136">
              <a:buAutoNum type="arabicPeriod"/>
            </a:pPr>
            <a:r>
              <a:rPr lang="en-US" dirty="0"/>
              <a:t>FINANSIAL</a:t>
            </a:r>
          </a:p>
          <a:p>
            <a:endParaRPr lang="en-US" dirty="0"/>
          </a:p>
        </p:txBody>
      </p:sp>
      <p:sp>
        <p:nvSpPr>
          <p:cNvPr id="4" name="Slide Number Placeholder 3"/>
          <p:cNvSpPr>
            <a:spLocks noGrp="1"/>
          </p:cNvSpPr>
          <p:nvPr>
            <p:ph type="sldNum" sz="quarter" idx="10"/>
          </p:nvPr>
        </p:nvSpPr>
        <p:spPr/>
        <p:txBody>
          <a:bodyPr/>
          <a:lstStyle/>
          <a:p>
            <a:fld id="{7FFA42C2-2138-B24B-960C-962806A45DB7}" type="slidenum">
              <a:rPr lang="en-US" smtClean="0">
                <a:solidFill>
                  <a:prstClr val="black"/>
                </a:solidFill>
              </a:rPr>
              <a:pPr/>
              <a:t>2</a:t>
            </a:fld>
            <a:endParaRPr lang="en-US">
              <a:solidFill>
                <a:prstClr val="black"/>
              </a:solidFill>
            </a:endParaRPr>
          </a:p>
        </p:txBody>
      </p:sp>
    </p:spTree>
    <p:extLst>
      <p:ext uri="{BB962C8B-B14F-4D97-AF65-F5344CB8AC3E}">
        <p14:creationId xmlns:p14="http://schemas.microsoft.com/office/powerpoint/2010/main" val="39787190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Judul">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id-ID" smtClean="0"/>
              <a:t>Klik untuk mengedit gaya judul Master</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d-ID" smtClean="0"/>
              <a:t>Klik untuk mengedit gaya subjudul Master</a:t>
            </a:r>
            <a:endParaRPr lang="en-US" dirty="0"/>
          </a:p>
        </p:txBody>
      </p:sp>
      <p:sp>
        <p:nvSpPr>
          <p:cNvPr id="4" name="Date Placeholder 3"/>
          <p:cNvSpPr>
            <a:spLocks noGrp="1"/>
          </p:cNvSpPr>
          <p:nvPr>
            <p:ph type="dt" sz="half" idx="10"/>
          </p:nvPr>
        </p:nvSpPr>
        <p:spPr/>
        <p:txBody>
          <a:bodyPr/>
          <a:lstStyle/>
          <a:p>
            <a:fld id="{7A259C12-AABE-4F8C-BC36-2147C362C1A0}" type="datetime1">
              <a:rPr lang="en-US" smtClean="0"/>
              <a:t>8/31/2019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F3FE2C-6216-4B55-A8D6-2C08ED250ACA}" type="slidenum">
              <a:rPr lang="en-US" smtClean="0"/>
              <a:t>‹#›</a:t>
            </a:fld>
            <a:endParaRPr lang="en-US"/>
          </a:p>
        </p:txBody>
      </p:sp>
    </p:spTree>
    <p:extLst>
      <p:ext uri="{BB962C8B-B14F-4D97-AF65-F5344CB8AC3E}">
        <p14:creationId xmlns:p14="http://schemas.microsoft.com/office/powerpoint/2010/main" val="21016970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Judul dan Teks Vertik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smtClean="0"/>
              <a:t>Klik untuk mengedit gaya judul Master</a:t>
            </a:r>
            <a:endParaRPr lang="en-US" dirty="0"/>
          </a:p>
        </p:txBody>
      </p:sp>
      <p:sp>
        <p:nvSpPr>
          <p:cNvPr id="3" name="Vertical Text Placeholder 2"/>
          <p:cNvSpPr>
            <a:spLocks noGrp="1"/>
          </p:cNvSpPr>
          <p:nvPr>
            <p:ph type="body" orient="vert" idx="1"/>
          </p:nvPr>
        </p:nvSpPr>
        <p:spPr/>
        <p:txBody>
          <a:bodyPr vert="eaVert"/>
          <a:lstStyle/>
          <a:p>
            <a:pPr lvl="0"/>
            <a:r>
              <a:rPr lang="id-ID" smtClean="0"/>
              <a:t>Klik untuk edit gaya teks Master</a:t>
            </a:r>
          </a:p>
          <a:p>
            <a:pPr lvl="1"/>
            <a:r>
              <a:rPr lang="id-ID" smtClean="0"/>
              <a:t>Tingkat kedua</a:t>
            </a:r>
          </a:p>
          <a:p>
            <a:pPr lvl="2"/>
            <a:r>
              <a:rPr lang="id-ID" smtClean="0"/>
              <a:t>Tingkat ketiga</a:t>
            </a:r>
          </a:p>
          <a:p>
            <a:pPr lvl="3"/>
            <a:r>
              <a:rPr lang="id-ID" smtClean="0"/>
              <a:t>Tingkat keempat</a:t>
            </a:r>
          </a:p>
          <a:p>
            <a:pPr lvl="4"/>
            <a:r>
              <a:rPr lang="id-ID" smtClean="0"/>
              <a:t>Tingkat kelima</a:t>
            </a:r>
            <a:endParaRPr lang="en-US" dirty="0"/>
          </a:p>
        </p:txBody>
      </p:sp>
      <p:sp>
        <p:nvSpPr>
          <p:cNvPr id="4" name="Date Placeholder 3"/>
          <p:cNvSpPr>
            <a:spLocks noGrp="1"/>
          </p:cNvSpPr>
          <p:nvPr>
            <p:ph type="dt" sz="half" idx="10"/>
          </p:nvPr>
        </p:nvSpPr>
        <p:spPr/>
        <p:txBody>
          <a:bodyPr/>
          <a:lstStyle/>
          <a:p>
            <a:fld id="{2D9E5DCA-F550-4545-8B38-82FE58597778}" type="datetime1">
              <a:rPr lang="en-US" smtClean="0"/>
              <a:t>8/31/2019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F3FE2C-6216-4B55-A8D6-2C08ED250ACA}" type="slidenum">
              <a:rPr lang="en-US" smtClean="0"/>
              <a:t>‹#›</a:t>
            </a:fld>
            <a:endParaRPr lang="en-US"/>
          </a:p>
        </p:txBody>
      </p:sp>
    </p:spTree>
    <p:extLst>
      <p:ext uri="{BB962C8B-B14F-4D97-AF65-F5344CB8AC3E}">
        <p14:creationId xmlns:p14="http://schemas.microsoft.com/office/powerpoint/2010/main" val="34400437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Judul Vertikal dan Teks">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id-ID" smtClean="0"/>
              <a:t>Klik untuk mengedit gaya judul Master</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id-ID" smtClean="0"/>
              <a:t>Klik untuk edit gaya teks Master</a:t>
            </a:r>
          </a:p>
          <a:p>
            <a:pPr lvl="1"/>
            <a:r>
              <a:rPr lang="id-ID" smtClean="0"/>
              <a:t>Tingkat kedua</a:t>
            </a:r>
          </a:p>
          <a:p>
            <a:pPr lvl="2"/>
            <a:r>
              <a:rPr lang="id-ID" smtClean="0"/>
              <a:t>Tingkat ketiga</a:t>
            </a:r>
          </a:p>
          <a:p>
            <a:pPr lvl="3"/>
            <a:r>
              <a:rPr lang="id-ID" smtClean="0"/>
              <a:t>Tingkat keempat</a:t>
            </a:r>
          </a:p>
          <a:p>
            <a:pPr lvl="4"/>
            <a:r>
              <a:rPr lang="id-ID" smtClean="0"/>
              <a:t>Tingkat kelima</a:t>
            </a:r>
            <a:endParaRPr lang="en-US" dirty="0"/>
          </a:p>
        </p:txBody>
      </p:sp>
      <p:sp>
        <p:nvSpPr>
          <p:cNvPr id="4" name="Date Placeholder 3"/>
          <p:cNvSpPr>
            <a:spLocks noGrp="1"/>
          </p:cNvSpPr>
          <p:nvPr>
            <p:ph type="dt" sz="half" idx="10"/>
          </p:nvPr>
        </p:nvSpPr>
        <p:spPr/>
        <p:txBody>
          <a:bodyPr/>
          <a:lstStyle/>
          <a:p>
            <a:fld id="{564053E3-6164-4B6D-800D-02CB30BE0678}" type="datetime1">
              <a:rPr lang="en-US" smtClean="0"/>
              <a:t>8/31/2019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F3FE2C-6216-4B55-A8D6-2C08ED250ACA}" type="slidenum">
              <a:rPr lang="en-US" smtClean="0"/>
              <a:t>‹#›</a:t>
            </a:fld>
            <a:endParaRPr lang="en-US"/>
          </a:p>
        </p:txBody>
      </p:sp>
    </p:spTree>
    <p:extLst>
      <p:ext uri="{BB962C8B-B14F-4D97-AF65-F5344CB8AC3E}">
        <p14:creationId xmlns:p14="http://schemas.microsoft.com/office/powerpoint/2010/main" val="370014322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5DBD7A92-6281-48AF-A649-BECF9E8C9E4F}" type="datetime1">
              <a:rPr lang="en-US" smtClean="0">
                <a:solidFill>
                  <a:prstClr val="black">
                    <a:tint val="75000"/>
                  </a:prstClr>
                </a:solidFill>
              </a:rPr>
              <a:t>8/31/2019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ECE18C27-911A-C94C-A059-F7E250203E4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3223593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ACE5489-9727-48C4-B7B9-5E3DEDC300BB}" type="datetime1">
              <a:rPr lang="en-US" smtClean="0">
                <a:solidFill>
                  <a:prstClr val="black">
                    <a:tint val="75000"/>
                  </a:prstClr>
                </a:solidFill>
              </a:rPr>
              <a:t>8/31/2019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ECE18C27-911A-C94C-A059-F7E250203E4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23003857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599339A-0649-4BC9-9ED9-C23706194122}" type="datetime1">
              <a:rPr lang="en-US" smtClean="0">
                <a:solidFill>
                  <a:prstClr val="black">
                    <a:tint val="75000"/>
                  </a:prstClr>
                </a:solidFill>
              </a:rPr>
              <a:t>8/31/2019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ECE18C27-911A-C94C-A059-F7E250203E4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64942365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23D05D2-4044-4C5D-BA3F-FBD679EE73F6}" type="datetime1">
              <a:rPr lang="en-US" smtClean="0">
                <a:solidFill>
                  <a:prstClr val="black">
                    <a:tint val="75000"/>
                  </a:prstClr>
                </a:solidFill>
              </a:rPr>
              <a:t>8/31/2019</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ECE18C27-911A-C94C-A059-F7E250203E4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37570953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9EE900D-F0AC-41DA-A43B-CEA1A6AA71FC}" type="datetime1">
              <a:rPr lang="en-US" smtClean="0">
                <a:solidFill>
                  <a:prstClr val="black">
                    <a:tint val="75000"/>
                  </a:prstClr>
                </a:solidFill>
              </a:rPr>
              <a:t>8/31/2019</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ECE18C27-911A-C94C-A059-F7E250203E4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41105940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6F30968-56B2-4116-BF20-C7B3E268ED04}" type="datetime1">
              <a:rPr lang="en-US" smtClean="0">
                <a:solidFill>
                  <a:prstClr val="black">
                    <a:tint val="75000"/>
                  </a:prstClr>
                </a:solidFill>
              </a:rPr>
              <a:t>8/31/2019</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ECE18C27-911A-C94C-A059-F7E250203E4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21505084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64F64A5-E6F0-445E-928E-702DEDD2FE4F}" type="datetime1">
              <a:rPr lang="en-US" smtClean="0">
                <a:solidFill>
                  <a:prstClr val="black">
                    <a:tint val="75000"/>
                  </a:prstClr>
                </a:solidFill>
              </a:rPr>
              <a:t>8/31/2019</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ECE18C27-911A-C94C-A059-F7E250203E4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445689054"/>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B5ACD7F-62A4-4861-858A-73CEEE8D6B03}" type="datetime1">
              <a:rPr lang="en-US" smtClean="0">
                <a:solidFill>
                  <a:prstClr val="black">
                    <a:tint val="75000"/>
                  </a:prstClr>
                </a:solidFill>
              </a:rPr>
              <a:t>8/31/2019</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ECE18C27-911A-C94C-A059-F7E250203E4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4169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Judul dan Konte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smtClean="0"/>
              <a:t>Klik untuk mengedit gaya judul Master</a:t>
            </a:r>
            <a:endParaRPr lang="en-US" dirty="0"/>
          </a:p>
        </p:txBody>
      </p:sp>
      <p:sp>
        <p:nvSpPr>
          <p:cNvPr id="3" name="Content Placeholder 2"/>
          <p:cNvSpPr>
            <a:spLocks noGrp="1"/>
          </p:cNvSpPr>
          <p:nvPr>
            <p:ph idx="1"/>
          </p:nvPr>
        </p:nvSpPr>
        <p:spPr/>
        <p:txBody>
          <a:bodyPr/>
          <a:lstStyle/>
          <a:p>
            <a:pPr lvl="0"/>
            <a:r>
              <a:rPr lang="id-ID" smtClean="0"/>
              <a:t>Klik untuk edit gaya teks Master</a:t>
            </a:r>
          </a:p>
          <a:p>
            <a:pPr lvl="1"/>
            <a:r>
              <a:rPr lang="id-ID" smtClean="0"/>
              <a:t>Tingkat kedua</a:t>
            </a:r>
          </a:p>
          <a:p>
            <a:pPr lvl="2"/>
            <a:r>
              <a:rPr lang="id-ID" smtClean="0"/>
              <a:t>Tingkat ketiga</a:t>
            </a:r>
          </a:p>
          <a:p>
            <a:pPr lvl="3"/>
            <a:r>
              <a:rPr lang="id-ID" smtClean="0"/>
              <a:t>Tingkat keempat</a:t>
            </a:r>
          </a:p>
          <a:p>
            <a:pPr lvl="4"/>
            <a:r>
              <a:rPr lang="id-ID" smtClean="0"/>
              <a:t>Tingkat kelima</a:t>
            </a:r>
            <a:endParaRPr lang="en-US" dirty="0"/>
          </a:p>
        </p:txBody>
      </p:sp>
      <p:sp>
        <p:nvSpPr>
          <p:cNvPr id="4" name="Date Placeholder 3"/>
          <p:cNvSpPr>
            <a:spLocks noGrp="1"/>
          </p:cNvSpPr>
          <p:nvPr>
            <p:ph type="dt" sz="half" idx="10"/>
          </p:nvPr>
        </p:nvSpPr>
        <p:spPr/>
        <p:txBody>
          <a:bodyPr/>
          <a:lstStyle/>
          <a:p>
            <a:fld id="{22B9C5CE-C271-4DCD-89B7-C38680609495}" type="datetime1">
              <a:rPr lang="en-US" smtClean="0"/>
              <a:t>8/31/2019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F3FE2C-6216-4B55-A8D6-2C08ED250ACA}" type="slidenum">
              <a:rPr lang="en-US" smtClean="0"/>
              <a:t>‹#›</a:t>
            </a:fld>
            <a:endParaRPr lang="en-US"/>
          </a:p>
        </p:txBody>
      </p:sp>
    </p:spTree>
    <p:extLst>
      <p:ext uri="{BB962C8B-B14F-4D97-AF65-F5344CB8AC3E}">
        <p14:creationId xmlns:p14="http://schemas.microsoft.com/office/powerpoint/2010/main" val="124074312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E89F28B-58FD-4935-B203-D72B22F70F90}" type="datetime1">
              <a:rPr lang="en-US" smtClean="0">
                <a:solidFill>
                  <a:prstClr val="black">
                    <a:tint val="75000"/>
                  </a:prstClr>
                </a:solidFill>
              </a:rPr>
              <a:t>8/31/2019</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ECE18C27-911A-C94C-A059-F7E250203E4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81874954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12B39FE-F529-4810-B3F7-1F13A35F4F7D}" type="datetime1">
              <a:rPr lang="en-US" smtClean="0">
                <a:solidFill>
                  <a:prstClr val="black">
                    <a:tint val="75000"/>
                  </a:prstClr>
                </a:solidFill>
              </a:rPr>
              <a:t>8/31/2019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ECE18C27-911A-C94C-A059-F7E250203E4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8089879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465C781-4CA0-4B9F-851C-92541BA76960}" type="datetime1">
              <a:rPr lang="en-US" smtClean="0">
                <a:solidFill>
                  <a:prstClr val="black">
                    <a:tint val="75000"/>
                  </a:prstClr>
                </a:solidFill>
              </a:rPr>
              <a:t>8/31/2019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ECE18C27-911A-C94C-A059-F7E250203E4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12188690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1_Title Only">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2454E099-6139-43B6-943D-13C373C0D3DD}" type="datetime1">
              <a:rPr lang="en-US" smtClean="0">
                <a:solidFill>
                  <a:prstClr val="black">
                    <a:tint val="75000"/>
                  </a:prstClr>
                </a:solidFill>
              </a:rPr>
              <a:t>8/31/2019</a:t>
            </a:fld>
            <a:endParaRPr lang="en-US">
              <a:solidFill>
                <a:prstClr val="black">
                  <a:tint val="75000"/>
                </a:prstClr>
              </a:solidFill>
            </a:endParaRPr>
          </a:p>
        </p:txBody>
      </p:sp>
      <p:sp>
        <p:nvSpPr>
          <p:cNvPr id="3"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4" name="Slide Number Placeholder 5"/>
          <p:cNvSpPr>
            <a:spLocks noGrp="1"/>
          </p:cNvSpPr>
          <p:nvPr>
            <p:ph type="sldNum" sz="quarter" idx="12"/>
          </p:nvPr>
        </p:nvSpPr>
        <p:spPr/>
        <p:txBody>
          <a:bodyPr/>
          <a:lstStyle>
            <a:lvl1pPr>
              <a:defRPr/>
            </a:lvl1pPr>
          </a:lstStyle>
          <a:p>
            <a:pPr>
              <a:defRPr/>
            </a:pPr>
            <a:fld id="{1C8281AE-E59D-40D9-913B-FFF025D88FE1}"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55783487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2_Title Only">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4EE3A001-3697-46C8-B07C-8EC6169BAE8A}" type="datetime1">
              <a:rPr lang="en-US" smtClean="0">
                <a:solidFill>
                  <a:prstClr val="black">
                    <a:tint val="75000"/>
                  </a:prstClr>
                </a:solidFill>
              </a:rPr>
              <a:t>8/31/2019</a:t>
            </a:fld>
            <a:endParaRPr lang="en-US">
              <a:solidFill>
                <a:prstClr val="black">
                  <a:tint val="75000"/>
                </a:prstClr>
              </a:solidFill>
            </a:endParaRPr>
          </a:p>
        </p:txBody>
      </p:sp>
      <p:sp>
        <p:nvSpPr>
          <p:cNvPr id="3"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4" name="Slide Number Placeholder 5"/>
          <p:cNvSpPr>
            <a:spLocks noGrp="1"/>
          </p:cNvSpPr>
          <p:nvPr>
            <p:ph type="sldNum" sz="quarter" idx="12"/>
          </p:nvPr>
        </p:nvSpPr>
        <p:spPr/>
        <p:txBody>
          <a:bodyPr/>
          <a:lstStyle>
            <a:lvl1pPr>
              <a:defRPr/>
            </a:lvl1pPr>
          </a:lstStyle>
          <a:p>
            <a:pPr>
              <a:defRPr/>
            </a:pPr>
            <a:fld id="{1C8281AE-E59D-40D9-913B-FFF025D88FE1}"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423108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C99846A-0DEE-441D-A6AF-D6D247182E3F}" type="datetime1">
              <a:rPr lang="en-US" smtClean="0">
                <a:solidFill>
                  <a:prstClr val="black">
                    <a:tint val="75000"/>
                  </a:prstClr>
                </a:solidFill>
              </a:rPr>
              <a:t>8/31/2019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350E782-2D33-3445-B21E-52597467CD9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0574794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F7691B2-640A-425B-9814-E057F7D16957}" type="datetime1">
              <a:rPr lang="en-US" smtClean="0">
                <a:solidFill>
                  <a:prstClr val="black">
                    <a:tint val="75000"/>
                  </a:prstClr>
                </a:solidFill>
              </a:rPr>
              <a:t>8/31/2019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350E782-2D33-3445-B21E-52597467CD9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5785068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B2E5156-C16C-45E2-A9D9-CF88DC73EF57}" type="datetime1">
              <a:rPr lang="en-US" smtClean="0">
                <a:solidFill>
                  <a:prstClr val="black">
                    <a:tint val="75000"/>
                  </a:prstClr>
                </a:solidFill>
              </a:rPr>
              <a:t>8/31/2019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350E782-2D33-3445-B21E-52597467CD9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35717917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558CC19-E95C-4087-8B71-40697AE5788C}" type="datetime1">
              <a:rPr lang="en-US" smtClean="0">
                <a:solidFill>
                  <a:prstClr val="black">
                    <a:tint val="75000"/>
                  </a:prstClr>
                </a:solidFill>
              </a:rPr>
              <a:t>8/31/2019</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350E782-2D33-3445-B21E-52597467CD9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4260984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40077F3-9114-4A7B-AE55-137613D2002B}" type="datetime1">
              <a:rPr lang="en-US" smtClean="0">
                <a:solidFill>
                  <a:prstClr val="black">
                    <a:tint val="75000"/>
                  </a:prstClr>
                </a:solidFill>
              </a:rPr>
              <a:t>8/31/2019</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2350E782-2D33-3445-B21E-52597467CD9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9222430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Header Bagian">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id-ID" smtClean="0"/>
              <a:t>Klik untuk mengedit gaya judul Master</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d-ID" smtClean="0"/>
              <a:t>Klik untuk edit gaya teks Master</a:t>
            </a:r>
          </a:p>
        </p:txBody>
      </p:sp>
      <p:sp>
        <p:nvSpPr>
          <p:cNvPr id="4" name="Date Placeholder 3"/>
          <p:cNvSpPr>
            <a:spLocks noGrp="1"/>
          </p:cNvSpPr>
          <p:nvPr>
            <p:ph type="dt" sz="half" idx="10"/>
          </p:nvPr>
        </p:nvSpPr>
        <p:spPr/>
        <p:txBody>
          <a:bodyPr/>
          <a:lstStyle/>
          <a:p>
            <a:fld id="{A2B7CD22-AD47-4C1C-BEE6-82396A12406A}" type="datetime1">
              <a:rPr lang="en-US" smtClean="0"/>
              <a:t>8/31/2019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F3FE2C-6216-4B55-A8D6-2C08ED250ACA}" type="slidenum">
              <a:rPr lang="en-US" smtClean="0"/>
              <a:t>‹#›</a:t>
            </a:fld>
            <a:endParaRPr lang="en-US"/>
          </a:p>
        </p:txBody>
      </p:sp>
    </p:spTree>
    <p:extLst>
      <p:ext uri="{BB962C8B-B14F-4D97-AF65-F5344CB8AC3E}">
        <p14:creationId xmlns:p14="http://schemas.microsoft.com/office/powerpoint/2010/main" val="3061474523"/>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FC75E28-8411-49DB-90E1-4026F76DAE1D}" type="datetime1">
              <a:rPr lang="en-US" smtClean="0">
                <a:solidFill>
                  <a:prstClr val="black">
                    <a:tint val="75000"/>
                  </a:prstClr>
                </a:solidFill>
              </a:rPr>
              <a:t>8/31/2019</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2350E782-2D33-3445-B21E-52597467CD9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26350818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987A9C-FE63-4D09-A194-E4BE409998D5}" type="datetime1">
              <a:rPr lang="en-US" smtClean="0">
                <a:solidFill>
                  <a:prstClr val="black">
                    <a:tint val="75000"/>
                  </a:prstClr>
                </a:solidFill>
              </a:rPr>
              <a:t>8/31/2019</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2350E782-2D33-3445-B21E-52597467CD9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34193775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08CF296-8A6B-414F-A317-9C339D6FF114}" type="datetime1">
              <a:rPr lang="en-US" smtClean="0">
                <a:solidFill>
                  <a:prstClr val="black">
                    <a:tint val="75000"/>
                  </a:prstClr>
                </a:solidFill>
              </a:rPr>
              <a:t>8/31/2019</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350E782-2D33-3445-B21E-52597467CD9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349650794"/>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8EDB834-A81E-4CDE-839E-B542ACAE84A3}" type="datetime1">
              <a:rPr lang="en-US" smtClean="0">
                <a:solidFill>
                  <a:prstClr val="black">
                    <a:tint val="75000"/>
                  </a:prstClr>
                </a:solidFill>
              </a:rPr>
              <a:t>8/31/2019</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350E782-2D33-3445-B21E-52597467CD9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793398778"/>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CCBE9C0-4C4D-497F-A312-D557A8B54012}" type="datetime1">
              <a:rPr lang="en-US" smtClean="0">
                <a:solidFill>
                  <a:prstClr val="black">
                    <a:tint val="75000"/>
                  </a:prstClr>
                </a:solidFill>
              </a:rPr>
              <a:t>8/31/2019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350E782-2D33-3445-B21E-52597467CD9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36573620"/>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E81B571-8026-406E-A6FA-D4EAA176B8DF}" type="datetime1">
              <a:rPr lang="en-US" smtClean="0">
                <a:solidFill>
                  <a:prstClr val="black">
                    <a:tint val="75000"/>
                  </a:prstClr>
                </a:solidFill>
              </a:rPr>
              <a:t>8/31/2019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350E782-2D33-3445-B21E-52597467CD9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948299880"/>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1EF8409-E1EA-4EE3-B692-EE2158DD34D7}" type="datetime1">
              <a:rPr lang="en-US" smtClean="0">
                <a:solidFill>
                  <a:prstClr val="black">
                    <a:tint val="75000"/>
                  </a:prstClr>
                </a:solidFill>
              </a:rPr>
              <a:t>8/31/2019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ECE18C27-911A-C94C-A059-F7E250203E4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8025521"/>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BBD131B-3BF5-40BB-9946-C254B5DED34A}" type="datetime1">
              <a:rPr lang="en-US" smtClean="0">
                <a:solidFill>
                  <a:prstClr val="black">
                    <a:tint val="75000"/>
                  </a:prstClr>
                </a:solidFill>
              </a:rPr>
              <a:t>8/31/2019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ECE18C27-911A-C94C-A059-F7E250203E4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490375965"/>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04DA2C3-9BBE-45BD-83EA-7189DC98D57B}" type="datetime1">
              <a:rPr lang="en-US" smtClean="0">
                <a:solidFill>
                  <a:prstClr val="black">
                    <a:tint val="75000"/>
                  </a:prstClr>
                </a:solidFill>
              </a:rPr>
              <a:t>8/31/2019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ECE18C27-911A-C94C-A059-F7E250203E4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685271217"/>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6E47C5C4-771C-443E-9C47-8320A57FF3C5}" type="datetime1">
              <a:rPr lang="en-US" smtClean="0">
                <a:solidFill>
                  <a:prstClr val="black">
                    <a:tint val="75000"/>
                  </a:prstClr>
                </a:solidFill>
              </a:rPr>
              <a:t>8/31/2019</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ECE18C27-911A-C94C-A059-F7E250203E4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4272433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 Konte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smtClean="0"/>
              <a:t>Klik untuk mengedit gaya judul Master</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id-ID" smtClean="0"/>
              <a:t>Klik untuk edit gaya teks Master</a:t>
            </a:r>
          </a:p>
          <a:p>
            <a:pPr lvl="1"/>
            <a:r>
              <a:rPr lang="id-ID" smtClean="0"/>
              <a:t>Tingkat kedua</a:t>
            </a:r>
          </a:p>
          <a:p>
            <a:pPr lvl="2"/>
            <a:r>
              <a:rPr lang="id-ID" smtClean="0"/>
              <a:t>Tingkat ketiga</a:t>
            </a:r>
          </a:p>
          <a:p>
            <a:pPr lvl="3"/>
            <a:r>
              <a:rPr lang="id-ID" smtClean="0"/>
              <a:t>Tingkat keempat</a:t>
            </a:r>
          </a:p>
          <a:p>
            <a:pPr lvl="4"/>
            <a:r>
              <a:rPr lang="id-ID" smtClean="0"/>
              <a:t>Tingkat kelima</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id-ID" smtClean="0"/>
              <a:t>Klik untuk edit gaya teks Master</a:t>
            </a:r>
          </a:p>
          <a:p>
            <a:pPr lvl="1"/>
            <a:r>
              <a:rPr lang="id-ID" smtClean="0"/>
              <a:t>Tingkat kedua</a:t>
            </a:r>
          </a:p>
          <a:p>
            <a:pPr lvl="2"/>
            <a:r>
              <a:rPr lang="id-ID" smtClean="0"/>
              <a:t>Tingkat ketiga</a:t>
            </a:r>
          </a:p>
          <a:p>
            <a:pPr lvl="3"/>
            <a:r>
              <a:rPr lang="id-ID" smtClean="0"/>
              <a:t>Tingkat keempat</a:t>
            </a:r>
          </a:p>
          <a:p>
            <a:pPr lvl="4"/>
            <a:r>
              <a:rPr lang="id-ID" smtClean="0"/>
              <a:t>Tingkat kelima</a:t>
            </a:r>
            <a:endParaRPr lang="en-US" dirty="0"/>
          </a:p>
        </p:txBody>
      </p:sp>
      <p:sp>
        <p:nvSpPr>
          <p:cNvPr id="5" name="Date Placeholder 4"/>
          <p:cNvSpPr>
            <a:spLocks noGrp="1"/>
          </p:cNvSpPr>
          <p:nvPr>
            <p:ph type="dt" sz="half" idx="10"/>
          </p:nvPr>
        </p:nvSpPr>
        <p:spPr/>
        <p:txBody>
          <a:bodyPr/>
          <a:lstStyle/>
          <a:p>
            <a:fld id="{09733D8C-6A61-4F77-94B7-E4F739698E02}" type="datetime1">
              <a:rPr lang="en-US" smtClean="0"/>
              <a:t>8/31/2019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6F3FE2C-6216-4B55-A8D6-2C08ED250ACA}" type="slidenum">
              <a:rPr lang="en-US" smtClean="0"/>
              <a:t>‹#›</a:t>
            </a:fld>
            <a:endParaRPr lang="en-US"/>
          </a:p>
        </p:txBody>
      </p:sp>
    </p:spTree>
    <p:extLst>
      <p:ext uri="{BB962C8B-B14F-4D97-AF65-F5344CB8AC3E}">
        <p14:creationId xmlns:p14="http://schemas.microsoft.com/office/powerpoint/2010/main" val="1851706228"/>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D8F7AC6-1BC7-48F7-82AD-84257635CD75}" type="datetime1">
              <a:rPr lang="en-US" smtClean="0">
                <a:solidFill>
                  <a:prstClr val="black">
                    <a:tint val="75000"/>
                  </a:prstClr>
                </a:solidFill>
              </a:rPr>
              <a:t>8/31/2019</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ECE18C27-911A-C94C-A059-F7E250203E4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855725128"/>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64BC909F-1152-4EC2-A3AB-EA4A5A62AFDC}" type="datetime1">
              <a:rPr lang="en-US" smtClean="0">
                <a:solidFill>
                  <a:prstClr val="black">
                    <a:tint val="75000"/>
                  </a:prstClr>
                </a:solidFill>
              </a:rPr>
              <a:t>8/31/2019</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ECE18C27-911A-C94C-A059-F7E250203E4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913418420"/>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32791BD-306B-4B6E-A527-548F4AF73E28}" type="datetime1">
              <a:rPr lang="en-US" smtClean="0">
                <a:solidFill>
                  <a:prstClr val="black">
                    <a:tint val="75000"/>
                  </a:prstClr>
                </a:solidFill>
              </a:rPr>
              <a:t>8/31/2019</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ECE18C27-911A-C94C-A059-F7E250203E4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850068471"/>
      </p:ext>
    </p:extLst>
  </p:cSld>
  <p:clrMapOvr>
    <a:masterClrMapping/>
  </p:clrMapOvr>
  <p:timing>
    <p:tnLst>
      <p:par>
        <p:cTn id="1" dur="indefinite" restart="never" nodeType="tmRoot"/>
      </p:par>
    </p:tnLst>
  </p:timing>
</p:sldLayout>
</file>

<file path=ppt/slideLayouts/slideLayout4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E711245-F20F-4139-9162-D8F401904F48}" type="datetime1">
              <a:rPr lang="en-US" smtClean="0">
                <a:solidFill>
                  <a:prstClr val="black">
                    <a:tint val="75000"/>
                  </a:prstClr>
                </a:solidFill>
              </a:rPr>
              <a:t>8/31/2019</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ECE18C27-911A-C94C-A059-F7E250203E4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719815886"/>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F19D003-A596-427D-BF13-46E9968B3895}" type="datetime1">
              <a:rPr lang="en-US" smtClean="0">
                <a:solidFill>
                  <a:prstClr val="black">
                    <a:tint val="75000"/>
                  </a:prstClr>
                </a:solidFill>
              </a:rPr>
              <a:t>8/31/2019</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ECE18C27-911A-C94C-A059-F7E250203E4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214602788"/>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2974B2F-3D01-4C24-B29D-6DC8AFCB618D}" type="datetime1">
              <a:rPr lang="en-US" smtClean="0">
                <a:solidFill>
                  <a:prstClr val="black">
                    <a:tint val="75000"/>
                  </a:prstClr>
                </a:solidFill>
              </a:rPr>
              <a:t>8/31/2019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ECE18C27-911A-C94C-A059-F7E250203E4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813330335"/>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4CE6612-2B4A-4B3B-9E2E-55663BF7380A}" type="datetime1">
              <a:rPr lang="en-US" smtClean="0">
                <a:solidFill>
                  <a:prstClr val="black">
                    <a:tint val="75000"/>
                  </a:prstClr>
                </a:solidFill>
              </a:rPr>
              <a:t>8/31/2019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ECE18C27-911A-C94C-A059-F7E250203E4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136317324"/>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userDrawn="1">
  <p:cSld name="1_Title Only">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4F43868C-5329-4D89-8C12-FE66C79DDCBC}" type="datetime1">
              <a:rPr lang="en-US" smtClean="0">
                <a:solidFill>
                  <a:prstClr val="black">
                    <a:tint val="75000"/>
                  </a:prstClr>
                </a:solidFill>
              </a:rPr>
              <a:t>8/31/2019</a:t>
            </a:fld>
            <a:endParaRPr lang="en-US">
              <a:solidFill>
                <a:prstClr val="black">
                  <a:tint val="75000"/>
                </a:prstClr>
              </a:solidFill>
            </a:endParaRPr>
          </a:p>
        </p:txBody>
      </p:sp>
      <p:sp>
        <p:nvSpPr>
          <p:cNvPr id="3"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4" name="Slide Number Placeholder 5"/>
          <p:cNvSpPr>
            <a:spLocks noGrp="1"/>
          </p:cNvSpPr>
          <p:nvPr>
            <p:ph type="sldNum" sz="quarter" idx="12"/>
          </p:nvPr>
        </p:nvSpPr>
        <p:spPr/>
        <p:txBody>
          <a:bodyPr/>
          <a:lstStyle>
            <a:lvl1pPr>
              <a:defRPr/>
            </a:lvl1pPr>
          </a:lstStyle>
          <a:p>
            <a:pPr>
              <a:defRPr/>
            </a:pPr>
            <a:fld id="{1C8281AE-E59D-40D9-913B-FFF025D88FE1}"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44439306"/>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userDrawn="1">
  <p:cSld name="2_Title Only">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AF3BAD47-88B5-4CA5-A3D3-85AADDB7BC4B}" type="datetime1">
              <a:rPr lang="en-US" smtClean="0">
                <a:solidFill>
                  <a:prstClr val="black">
                    <a:tint val="75000"/>
                  </a:prstClr>
                </a:solidFill>
              </a:rPr>
              <a:t>8/31/2019</a:t>
            </a:fld>
            <a:endParaRPr lang="en-US">
              <a:solidFill>
                <a:prstClr val="black">
                  <a:tint val="75000"/>
                </a:prstClr>
              </a:solidFill>
            </a:endParaRPr>
          </a:p>
        </p:txBody>
      </p:sp>
      <p:sp>
        <p:nvSpPr>
          <p:cNvPr id="3"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4" name="Slide Number Placeholder 5"/>
          <p:cNvSpPr>
            <a:spLocks noGrp="1"/>
          </p:cNvSpPr>
          <p:nvPr>
            <p:ph type="sldNum" sz="quarter" idx="12"/>
          </p:nvPr>
        </p:nvSpPr>
        <p:spPr/>
        <p:txBody>
          <a:bodyPr/>
          <a:lstStyle>
            <a:lvl1pPr>
              <a:defRPr/>
            </a:lvl1pPr>
          </a:lstStyle>
          <a:p>
            <a:pPr>
              <a:defRPr/>
            </a:pPr>
            <a:fld id="{1C8281AE-E59D-40D9-913B-FFF025D88FE1}"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3719526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erbandinga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id-ID" smtClean="0"/>
              <a:t>Klik untuk mengedit gaya judul Master</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d-ID" smtClean="0"/>
              <a:t>Klik untuk edit gaya teks Master</a:t>
            </a:r>
          </a:p>
        </p:txBody>
      </p:sp>
      <p:sp>
        <p:nvSpPr>
          <p:cNvPr id="4" name="Content Placeholder 3"/>
          <p:cNvSpPr>
            <a:spLocks noGrp="1"/>
          </p:cNvSpPr>
          <p:nvPr>
            <p:ph sz="half" idx="2"/>
          </p:nvPr>
        </p:nvSpPr>
        <p:spPr>
          <a:xfrm>
            <a:off x="629842" y="2505075"/>
            <a:ext cx="3868340" cy="3684588"/>
          </a:xfrm>
        </p:spPr>
        <p:txBody>
          <a:bodyPr/>
          <a:lstStyle/>
          <a:p>
            <a:pPr lvl="0"/>
            <a:r>
              <a:rPr lang="id-ID" smtClean="0"/>
              <a:t>Klik untuk edit gaya teks Master</a:t>
            </a:r>
          </a:p>
          <a:p>
            <a:pPr lvl="1"/>
            <a:r>
              <a:rPr lang="id-ID" smtClean="0"/>
              <a:t>Tingkat kedua</a:t>
            </a:r>
          </a:p>
          <a:p>
            <a:pPr lvl="2"/>
            <a:r>
              <a:rPr lang="id-ID" smtClean="0"/>
              <a:t>Tingkat ketiga</a:t>
            </a:r>
          </a:p>
          <a:p>
            <a:pPr lvl="3"/>
            <a:r>
              <a:rPr lang="id-ID" smtClean="0"/>
              <a:t>Tingkat keempat</a:t>
            </a:r>
          </a:p>
          <a:p>
            <a:pPr lvl="4"/>
            <a:r>
              <a:rPr lang="id-ID" smtClean="0"/>
              <a:t>Tingkat kelima</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d-ID" smtClean="0"/>
              <a:t>Klik untuk edit gaya teks Master</a:t>
            </a:r>
          </a:p>
        </p:txBody>
      </p:sp>
      <p:sp>
        <p:nvSpPr>
          <p:cNvPr id="6" name="Content Placeholder 5"/>
          <p:cNvSpPr>
            <a:spLocks noGrp="1"/>
          </p:cNvSpPr>
          <p:nvPr>
            <p:ph sz="quarter" idx="4"/>
          </p:nvPr>
        </p:nvSpPr>
        <p:spPr>
          <a:xfrm>
            <a:off x="4629150" y="2505075"/>
            <a:ext cx="3887391" cy="3684588"/>
          </a:xfrm>
        </p:spPr>
        <p:txBody>
          <a:bodyPr/>
          <a:lstStyle/>
          <a:p>
            <a:pPr lvl="0"/>
            <a:r>
              <a:rPr lang="id-ID" smtClean="0"/>
              <a:t>Klik untuk edit gaya teks Master</a:t>
            </a:r>
          </a:p>
          <a:p>
            <a:pPr lvl="1"/>
            <a:r>
              <a:rPr lang="id-ID" smtClean="0"/>
              <a:t>Tingkat kedua</a:t>
            </a:r>
          </a:p>
          <a:p>
            <a:pPr lvl="2"/>
            <a:r>
              <a:rPr lang="id-ID" smtClean="0"/>
              <a:t>Tingkat ketiga</a:t>
            </a:r>
          </a:p>
          <a:p>
            <a:pPr lvl="3"/>
            <a:r>
              <a:rPr lang="id-ID" smtClean="0"/>
              <a:t>Tingkat keempat</a:t>
            </a:r>
          </a:p>
          <a:p>
            <a:pPr lvl="4"/>
            <a:r>
              <a:rPr lang="id-ID" smtClean="0"/>
              <a:t>Tingkat kelima</a:t>
            </a:r>
            <a:endParaRPr lang="en-US" dirty="0"/>
          </a:p>
        </p:txBody>
      </p:sp>
      <p:sp>
        <p:nvSpPr>
          <p:cNvPr id="7" name="Date Placeholder 6"/>
          <p:cNvSpPr>
            <a:spLocks noGrp="1"/>
          </p:cNvSpPr>
          <p:nvPr>
            <p:ph type="dt" sz="half" idx="10"/>
          </p:nvPr>
        </p:nvSpPr>
        <p:spPr/>
        <p:txBody>
          <a:bodyPr/>
          <a:lstStyle/>
          <a:p>
            <a:fld id="{ED406341-E9F2-4B73-BF6A-3CF0FD04E475}" type="datetime1">
              <a:rPr lang="en-US" smtClean="0"/>
              <a:t>8/31/2019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6F3FE2C-6216-4B55-A8D6-2C08ED250ACA}" type="slidenum">
              <a:rPr lang="en-US" smtClean="0"/>
              <a:t>‹#›</a:t>
            </a:fld>
            <a:endParaRPr lang="en-US"/>
          </a:p>
        </p:txBody>
      </p:sp>
    </p:spTree>
    <p:extLst>
      <p:ext uri="{BB962C8B-B14F-4D97-AF65-F5344CB8AC3E}">
        <p14:creationId xmlns:p14="http://schemas.microsoft.com/office/powerpoint/2010/main" val="20329261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udul Saj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smtClean="0"/>
              <a:t>Klik untuk mengedit gaya judul Master</a:t>
            </a:r>
            <a:endParaRPr lang="en-US" dirty="0"/>
          </a:p>
        </p:txBody>
      </p:sp>
      <p:sp>
        <p:nvSpPr>
          <p:cNvPr id="3" name="Date Placeholder 2"/>
          <p:cNvSpPr>
            <a:spLocks noGrp="1"/>
          </p:cNvSpPr>
          <p:nvPr>
            <p:ph type="dt" sz="half" idx="10"/>
          </p:nvPr>
        </p:nvSpPr>
        <p:spPr/>
        <p:txBody>
          <a:bodyPr/>
          <a:lstStyle/>
          <a:p>
            <a:fld id="{30DFC5C9-2BE3-4842-9F97-395D2D328096}" type="datetime1">
              <a:rPr lang="en-US" smtClean="0"/>
              <a:t>8/31/2019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6F3FE2C-6216-4B55-A8D6-2C08ED250ACA}" type="slidenum">
              <a:rPr lang="en-US" smtClean="0"/>
              <a:t>‹#›</a:t>
            </a:fld>
            <a:endParaRPr lang="en-US"/>
          </a:p>
        </p:txBody>
      </p:sp>
    </p:spTree>
    <p:extLst>
      <p:ext uri="{BB962C8B-B14F-4D97-AF65-F5344CB8AC3E}">
        <p14:creationId xmlns:p14="http://schemas.microsoft.com/office/powerpoint/2010/main" val="40843392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Koson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0C5556E-1D89-4718-9923-B83F0AD18918}" type="datetime1">
              <a:rPr lang="en-US" smtClean="0"/>
              <a:t>8/31/2019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6F3FE2C-6216-4B55-A8D6-2C08ED250ACA}" type="slidenum">
              <a:rPr lang="en-US" smtClean="0"/>
              <a:t>‹#›</a:t>
            </a:fld>
            <a:endParaRPr lang="en-US"/>
          </a:p>
        </p:txBody>
      </p:sp>
    </p:spTree>
    <p:extLst>
      <p:ext uri="{BB962C8B-B14F-4D97-AF65-F5344CB8AC3E}">
        <p14:creationId xmlns:p14="http://schemas.microsoft.com/office/powerpoint/2010/main" val="22428951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Konten dengan Keteranga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id-ID" smtClean="0"/>
              <a:t>Klik untuk mengedit gaya judul Master</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d-ID" smtClean="0"/>
              <a:t>Klik untuk edit gaya teks Master</a:t>
            </a:r>
          </a:p>
          <a:p>
            <a:pPr lvl="1"/>
            <a:r>
              <a:rPr lang="id-ID" smtClean="0"/>
              <a:t>Tingkat kedua</a:t>
            </a:r>
          </a:p>
          <a:p>
            <a:pPr lvl="2"/>
            <a:r>
              <a:rPr lang="id-ID" smtClean="0"/>
              <a:t>Tingkat ketiga</a:t>
            </a:r>
          </a:p>
          <a:p>
            <a:pPr lvl="3"/>
            <a:r>
              <a:rPr lang="id-ID" smtClean="0"/>
              <a:t>Tingkat keempat</a:t>
            </a:r>
          </a:p>
          <a:p>
            <a:pPr lvl="4"/>
            <a:r>
              <a:rPr lang="id-ID" smtClean="0"/>
              <a:t>Tingkat kelima</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d-ID" smtClean="0"/>
              <a:t>Klik untuk edit gaya teks Master</a:t>
            </a:r>
          </a:p>
        </p:txBody>
      </p:sp>
      <p:sp>
        <p:nvSpPr>
          <p:cNvPr id="5" name="Date Placeholder 4"/>
          <p:cNvSpPr>
            <a:spLocks noGrp="1"/>
          </p:cNvSpPr>
          <p:nvPr>
            <p:ph type="dt" sz="half" idx="10"/>
          </p:nvPr>
        </p:nvSpPr>
        <p:spPr/>
        <p:txBody>
          <a:bodyPr/>
          <a:lstStyle/>
          <a:p>
            <a:fld id="{7C2955EF-59A3-47A0-9AE6-7493A2C31F58}" type="datetime1">
              <a:rPr lang="en-US" smtClean="0"/>
              <a:t>8/31/2019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6F3FE2C-6216-4B55-A8D6-2C08ED250ACA}" type="slidenum">
              <a:rPr lang="en-US" smtClean="0"/>
              <a:t>‹#›</a:t>
            </a:fld>
            <a:endParaRPr lang="en-US"/>
          </a:p>
        </p:txBody>
      </p:sp>
    </p:spTree>
    <p:extLst>
      <p:ext uri="{BB962C8B-B14F-4D97-AF65-F5344CB8AC3E}">
        <p14:creationId xmlns:p14="http://schemas.microsoft.com/office/powerpoint/2010/main" val="5244918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Gambar dengan Keteranga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id-ID" smtClean="0"/>
              <a:t>Klik untuk mengedit gaya judul Master</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d-ID" smtClean="0"/>
              <a:t>Klik ikon untuk menambahkan gambar</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d-ID" smtClean="0"/>
              <a:t>Klik untuk edit gaya teks Master</a:t>
            </a:r>
          </a:p>
        </p:txBody>
      </p:sp>
      <p:sp>
        <p:nvSpPr>
          <p:cNvPr id="5" name="Date Placeholder 4"/>
          <p:cNvSpPr>
            <a:spLocks noGrp="1"/>
          </p:cNvSpPr>
          <p:nvPr>
            <p:ph type="dt" sz="half" idx="10"/>
          </p:nvPr>
        </p:nvSpPr>
        <p:spPr/>
        <p:txBody>
          <a:bodyPr/>
          <a:lstStyle/>
          <a:p>
            <a:fld id="{6026E8DE-148B-4A16-BA3F-A8C7D5DA6465}" type="datetime1">
              <a:rPr lang="en-US" smtClean="0"/>
              <a:t>8/31/2019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6F3FE2C-6216-4B55-A8D6-2C08ED250ACA}" type="slidenum">
              <a:rPr lang="en-US" smtClean="0"/>
              <a:t>‹#›</a:t>
            </a:fld>
            <a:endParaRPr lang="en-US"/>
          </a:p>
        </p:txBody>
      </p:sp>
    </p:spTree>
    <p:extLst>
      <p:ext uri="{BB962C8B-B14F-4D97-AF65-F5344CB8AC3E}">
        <p14:creationId xmlns:p14="http://schemas.microsoft.com/office/powerpoint/2010/main" val="29011711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theme" Target="../theme/theme3.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3.xml"/><Relationship Id="rId13" Type="http://schemas.openxmlformats.org/officeDocument/2006/relationships/slideLayout" Target="../slideLayouts/slideLayout48.xml"/><Relationship Id="rId3" Type="http://schemas.openxmlformats.org/officeDocument/2006/relationships/slideLayout" Target="../slideLayouts/slideLayout38.xml"/><Relationship Id="rId7" Type="http://schemas.openxmlformats.org/officeDocument/2006/relationships/slideLayout" Target="../slideLayouts/slideLayout42.xml"/><Relationship Id="rId12" Type="http://schemas.openxmlformats.org/officeDocument/2006/relationships/slideLayout" Target="../slideLayouts/slideLayout47.xml"/><Relationship Id="rId2" Type="http://schemas.openxmlformats.org/officeDocument/2006/relationships/slideLayout" Target="../slideLayouts/slideLayout37.xml"/><Relationship Id="rId1" Type="http://schemas.openxmlformats.org/officeDocument/2006/relationships/slideLayout" Target="../slideLayouts/slideLayout36.xml"/><Relationship Id="rId6" Type="http://schemas.openxmlformats.org/officeDocument/2006/relationships/slideLayout" Target="../slideLayouts/slideLayout41.xml"/><Relationship Id="rId11" Type="http://schemas.openxmlformats.org/officeDocument/2006/relationships/slideLayout" Target="../slideLayouts/slideLayout46.xml"/><Relationship Id="rId5" Type="http://schemas.openxmlformats.org/officeDocument/2006/relationships/slideLayout" Target="../slideLayouts/slideLayout40.xml"/><Relationship Id="rId10" Type="http://schemas.openxmlformats.org/officeDocument/2006/relationships/slideLayout" Target="../slideLayouts/slideLayout45.xml"/><Relationship Id="rId4" Type="http://schemas.openxmlformats.org/officeDocument/2006/relationships/slideLayout" Target="../slideLayouts/slideLayout39.xml"/><Relationship Id="rId9" Type="http://schemas.openxmlformats.org/officeDocument/2006/relationships/slideLayout" Target="../slideLayouts/slideLayout44.xml"/><Relationship Id="rId14" Type="http://schemas.openxmlformats.org/officeDocument/2006/relationships/theme" Target="../theme/theme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id-ID" smtClean="0"/>
              <a:t>Klik untuk mengedit gaya judul Master</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id-ID" smtClean="0"/>
              <a:t>Klik untuk edit gaya teks Master</a:t>
            </a:r>
          </a:p>
          <a:p>
            <a:pPr lvl="1"/>
            <a:r>
              <a:rPr lang="id-ID" smtClean="0"/>
              <a:t>Tingkat kedua</a:t>
            </a:r>
          </a:p>
          <a:p>
            <a:pPr lvl="2"/>
            <a:r>
              <a:rPr lang="id-ID" smtClean="0"/>
              <a:t>Tingkat ketiga</a:t>
            </a:r>
          </a:p>
          <a:p>
            <a:pPr lvl="3"/>
            <a:r>
              <a:rPr lang="id-ID" smtClean="0"/>
              <a:t>Tingkat keempat</a:t>
            </a:r>
          </a:p>
          <a:p>
            <a:pPr lvl="4"/>
            <a:r>
              <a:rPr lang="id-ID" smtClean="0"/>
              <a:t>Tingkat kelima</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AAA5F67-A55D-4B41-A1C2-02BE00A75611}" type="datetime1">
              <a:rPr lang="en-US" smtClean="0"/>
              <a:t>8/31/2019</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F3FE2C-6216-4B55-A8D6-2C08ED250ACA}" type="slidenum">
              <a:rPr lang="en-US" smtClean="0"/>
              <a:t>‹#›</a:t>
            </a:fld>
            <a:endParaRPr lang="en-US"/>
          </a:p>
        </p:txBody>
      </p:sp>
    </p:spTree>
    <p:extLst>
      <p:ext uri="{BB962C8B-B14F-4D97-AF65-F5344CB8AC3E}">
        <p14:creationId xmlns:p14="http://schemas.microsoft.com/office/powerpoint/2010/main" val="165921767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defTabSz="457200"/>
            <a:fld id="{FFCD7F54-E365-4AF9-BFF8-25FFCFCF7DC7}" type="datetime1">
              <a:rPr lang="en-US" smtClean="0">
                <a:solidFill>
                  <a:prstClr val="black">
                    <a:tint val="75000"/>
                  </a:prstClr>
                </a:solidFill>
              </a:rPr>
              <a:t>8/31/2019</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457200"/>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457200"/>
            <a:fld id="{ECE18C27-911A-C94C-A059-F7E250203E4B}" type="slidenum">
              <a:rPr lang="en-US" smtClean="0">
                <a:solidFill>
                  <a:prstClr val="black">
                    <a:tint val="75000"/>
                  </a:prstClr>
                </a:solidFill>
              </a:rPr>
              <a:pPr defTabSz="457200"/>
              <a:t>‹#›</a:t>
            </a:fld>
            <a:endParaRPr lang="en-US">
              <a:solidFill>
                <a:prstClr val="black">
                  <a:tint val="75000"/>
                </a:prstClr>
              </a:solidFill>
            </a:endParaRPr>
          </a:p>
        </p:txBody>
      </p:sp>
    </p:spTree>
    <p:extLst>
      <p:ext uri="{BB962C8B-B14F-4D97-AF65-F5344CB8AC3E}">
        <p14:creationId xmlns:p14="http://schemas.microsoft.com/office/powerpoint/2010/main" val="98697169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CE50284-9AAE-4B28-8A65-9678FC650856}" type="datetime1">
              <a:rPr lang="en-US" smtClean="0">
                <a:solidFill>
                  <a:prstClr val="black">
                    <a:tint val="75000"/>
                  </a:prstClr>
                </a:solidFill>
              </a:rPr>
              <a:t>8/31/2019</a:t>
            </a:fld>
            <a:endParaRPr lang="en-US">
              <a:solidFill>
                <a:prstClr val="black">
                  <a:tint val="75000"/>
                </a:prstClr>
              </a:solidFill>
            </a:endParaRP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50E782-2D33-3445-B21E-52597467CD9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98768041"/>
      </p:ext>
    </p:extLst>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defTabSz="457200"/>
            <a:fld id="{E479A558-DFD9-4977-8FDD-2928E0A009A1}" type="datetime1">
              <a:rPr lang="en-US" smtClean="0">
                <a:solidFill>
                  <a:prstClr val="black">
                    <a:tint val="75000"/>
                  </a:prstClr>
                </a:solidFill>
              </a:rPr>
              <a:t>8/31/2019</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457200"/>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457200"/>
            <a:fld id="{ECE18C27-911A-C94C-A059-F7E250203E4B}" type="slidenum">
              <a:rPr lang="en-US" smtClean="0">
                <a:solidFill>
                  <a:prstClr val="black">
                    <a:tint val="75000"/>
                  </a:prstClr>
                </a:solidFill>
              </a:rPr>
              <a:pPr defTabSz="457200"/>
              <a:t>‹#›</a:t>
            </a:fld>
            <a:endParaRPr lang="en-US">
              <a:solidFill>
                <a:prstClr val="black">
                  <a:tint val="75000"/>
                </a:prstClr>
              </a:solidFill>
            </a:endParaRPr>
          </a:p>
        </p:txBody>
      </p:sp>
    </p:spTree>
    <p:extLst>
      <p:ext uri="{BB962C8B-B14F-4D97-AF65-F5344CB8AC3E}">
        <p14:creationId xmlns:p14="http://schemas.microsoft.com/office/powerpoint/2010/main" val="1481936052"/>
      </p:ext>
    </p:extLst>
  </p:cSld>
  <p:clrMap bg1="lt1" tx1="dk1" bg2="lt2" tx2="dk2" accent1="accent1" accent2="accent2" accent3="accent3" accent4="accent4" accent5="accent5" accent6="accent6" hlink="hlink" folHlink="folHlink"/>
  <p:sldLayoutIdLst>
    <p:sldLayoutId id="2147483699" r:id="rId1"/>
    <p:sldLayoutId id="2147483700" r:id="rId2"/>
    <p:sldLayoutId id="2147483701" r:id="rId3"/>
    <p:sldLayoutId id="2147483702" r:id="rId4"/>
    <p:sldLayoutId id="2147483703" r:id="rId5"/>
    <p:sldLayoutId id="2147483704" r:id="rId6"/>
    <p:sldLayoutId id="2147483705" r:id="rId7"/>
    <p:sldLayoutId id="2147483706" r:id="rId8"/>
    <p:sldLayoutId id="2147483707" r:id="rId9"/>
    <p:sldLayoutId id="2147483708" r:id="rId10"/>
    <p:sldLayoutId id="2147483709" r:id="rId11"/>
    <p:sldLayoutId id="2147483710" r:id="rId12"/>
    <p:sldLayoutId id="2147483711" r:id="rId13"/>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8.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7.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31.xml"/><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684641" y="4568036"/>
            <a:ext cx="5813425" cy="461665"/>
          </a:xfrm>
          <a:prstGeom prst="rect">
            <a:avLst/>
          </a:prstGeom>
          <a:noFill/>
        </p:spPr>
        <p:txBody>
          <a:bodyPr wrap="square" rtlCol="0">
            <a:spAutoFit/>
          </a:bodyPr>
          <a:lstStyle/>
          <a:p>
            <a:pPr algn="ctr" defTabSz="457200"/>
            <a:r>
              <a:rPr lang="en-US" sz="2400" b="1" i="1" dirty="0">
                <a:solidFill>
                  <a:srgbClr val="224C6C"/>
                </a:solidFill>
                <a:latin typeface="Avenir Black"/>
                <a:cs typeface="Avenir Black"/>
              </a:rPr>
              <a:t>TECHNOLOGY BASE  INDUSTRY</a:t>
            </a:r>
          </a:p>
        </p:txBody>
      </p:sp>
      <p:pic>
        <p:nvPicPr>
          <p:cNvPr id="7" name="Picture 6" descr="KEMHAN.png"/>
          <p:cNvPicPr>
            <a:picLocks noChangeAspect="1"/>
          </p:cNvPicPr>
          <p:nvPr/>
        </p:nvPicPr>
        <p:blipFill>
          <a:blip r:embed="rId3"/>
          <a:stretch>
            <a:fillRect/>
          </a:stretch>
        </p:blipFill>
        <p:spPr>
          <a:xfrm>
            <a:off x="3813247" y="401869"/>
            <a:ext cx="1238020" cy="1168038"/>
          </a:xfrm>
          <a:prstGeom prst="rect">
            <a:avLst/>
          </a:prstGeom>
        </p:spPr>
      </p:pic>
      <p:pic>
        <p:nvPicPr>
          <p:cNvPr id="8" name="Picture 7" descr="sistem-manajemen-mutu-iso-9001-20081.png"/>
          <p:cNvPicPr>
            <a:picLocks noChangeAspect="1"/>
          </p:cNvPicPr>
          <p:nvPr/>
        </p:nvPicPr>
        <p:blipFill>
          <a:blip r:embed="rId4"/>
          <a:stretch>
            <a:fillRect/>
          </a:stretch>
        </p:blipFill>
        <p:spPr>
          <a:xfrm>
            <a:off x="323078" y="5418741"/>
            <a:ext cx="1097390" cy="1097390"/>
          </a:xfrm>
          <a:prstGeom prst="rect">
            <a:avLst/>
          </a:prstGeom>
          <a:solidFill>
            <a:schemeClr val="accent1">
              <a:lumMod val="40000"/>
              <a:lumOff val="60000"/>
            </a:schemeClr>
          </a:solidFill>
        </p:spPr>
      </p:pic>
      <p:sp>
        <p:nvSpPr>
          <p:cNvPr id="9" name="TextBox 8"/>
          <p:cNvSpPr txBox="1"/>
          <p:nvPr/>
        </p:nvSpPr>
        <p:spPr>
          <a:xfrm>
            <a:off x="1532247" y="3332911"/>
            <a:ext cx="5813425" cy="369332"/>
          </a:xfrm>
          <a:prstGeom prst="rect">
            <a:avLst/>
          </a:prstGeom>
          <a:noFill/>
        </p:spPr>
        <p:txBody>
          <a:bodyPr wrap="square" rtlCol="0">
            <a:spAutoFit/>
          </a:bodyPr>
          <a:lstStyle/>
          <a:p>
            <a:pPr algn="ctr" defTabSz="457200"/>
            <a:r>
              <a:rPr lang="en-US" i="1" dirty="0">
                <a:solidFill>
                  <a:srgbClr val="224C6C"/>
                </a:solidFill>
                <a:latin typeface="Avenir Black"/>
                <a:cs typeface="Avenir Black"/>
              </a:rPr>
              <a:t>radio transmission </a:t>
            </a:r>
            <a:r>
              <a:rPr lang="en-US" i="1" dirty="0" err="1">
                <a:solidFill>
                  <a:srgbClr val="224C6C"/>
                </a:solidFill>
                <a:latin typeface="Avenir Black"/>
                <a:cs typeface="Avenir Black"/>
              </a:rPr>
              <a:t>rf</a:t>
            </a:r>
            <a:r>
              <a:rPr lang="en-US" i="1" dirty="0">
                <a:solidFill>
                  <a:srgbClr val="224C6C"/>
                </a:solidFill>
                <a:latin typeface="Avenir Black"/>
                <a:cs typeface="Avenir Black"/>
              </a:rPr>
              <a:t> &amp; microwave</a:t>
            </a:r>
          </a:p>
        </p:txBody>
      </p:sp>
      <p:cxnSp>
        <p:nvCxnSpPr>
          <p:cNvPr id="12" name="Straight Connector 11"/>
          <p:cNvCxnSpPr/>
          <p:nvPr/>
        </p:nvCxnSpPr>
        <p:spPr>
          <a:xfrm>
            <a:off x="2607736" y="3332911"/>
            <a:ext cx="3725334" cy="1588"/>
          </a:xfrm>
          <a:prstGeom prst="line">
            <a:avLst/>
          </a:prstGeom>
          <a:ln>
            <a:solidFill>
              <a:srgbClr val="193B66"/>
            </a:solidFill>
          </a:ln>
        </p:spPr>
        <p:style>
          <a:lnRef idx="2">
            <a:schemeClr val="accent1"/>
          </a:lnRef>
          <a:fillRef idx="0">
            <a:schemeClr val="accent1"/>
          </a:fillRef>
          <a:effectRef idx="1">
            <a:schemeClr val="accent1"/>
          </a:effectRef>
          <a:fontRef idx="minor">
            <a:schemeClr val="tx1"/>
          </a:fontRef>
        </p:style>
      </p:cxnSp>
      <p:sp>
        <p:nvSpPr>
          <p:cNvPr id="14" name="Slide Number Placeholder 13"/>
          <p:cNvSpPr>
            <a:spLocks noGrp="1"/>
          </p:cNvSpPr>
          <p:nvPr>
            <p:ph type="sldNum" sz="quarter" idx="12"/>
          </p:nvPr>
        </p:nvSpPr>
        <p:spPr/>
        <p:txBody>
          <a:bodyPr/>
          <a:lstStyle/>
          <a:p>
            <a:fld id="{ECE18C27-911A-C94C-A059-F7E250203E4B}" type="slidenum">
              <a:rPr lang="en-US" smtClean="0">
                <a:solidFill>
                  <a:prstClr val="black">
                    <a:tint val="75000"/>
                  </a:prstClr>
                </a:solidFill>
              </a:rPr>
              <a:pPr/>
              <a:t>1</a:t>
            </a:fld>
            <a:endParaRPr lang="en-US">
              <a:solidFill>
                <a:prstClr val="black">
                  <a:tint val="75000"/>
                </a:prstClr>
              </a:solidFill>
            </a:endParaRPr>
          </a:p>
        </p:txBody>
      </p:sp>
      <p:pic>
        <p:nvPicPr>
          <p:cNvPr id="13" name="Picture 12" descr="Logo CMITek tanpa garis bawah.png"/>
          <p:cNvPicPr>
            <a:picLocks noChangeAspect="1"/>
          </p:cNvPicPr>
          <p:nvPr/>
        </p:nvPicPr>
        <p:blipFill>
          <a:blip r:embed="rId5"/>
          <a:stretch>
            <a:fillRect/>
          </a:stretch>
        </p:blipFill>
        <p:spPr>
          <a:xfrm>
            <a:off x="3361179" y="2312537"/>
            <a:ext cx="2142156" cy="904602"/>
          </a:xfrm>
          <a:prstGeom prst="rect">
            <a:avLst/>
          </a:prstGeom>
        </p:spPr>
      </p:pic>
    </p:spTree>
    <p:extLst>
      <p:ext uri="{BB962C8B-B14F-4D97-AF65-F5344CB8AC3E}">
        <p14:creationId xmlns:p14="http://schemas.microsoft.com/office/powerpoint/2010/main" val="49606588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6" descr="Logo CMITek tanpa garis bawah.png"/>
          <p:cNvPicPr>
            <a:picLocks noChangeAspect="1"/>
          </p:cNvPicPr>
          <p:nvPr/>
        </p:nvPicPr>
        <p:blipFill>
          <a:blip r:embed="rId2"/>
          <a:stretch>
            <a:fillRect/>
          </a:stretch>
        </p:blipFill>
        <p:spPr>
          <a:xfrm>
            <a:off x="7108126" y="396859"/>
            <a:ext cx="1570297" cy="663114"/>
          </a:xfrm>
          <a:prstGeom prst="rect">
            <a:avLst/>
          </a:prstGeom>
        </p:spPr>
      </p:pic>
      <p:sp>
        <p:nvSpPr>
          <p:cNvPr id="3" name="Kotak Teks 2"/>
          <p:cNvSpPr txBox="1"/>
          <p:nvPr/>
        </p:nvSpPr>
        <p:spPr>
          <a:xfrm>
            <a:off x="304800" y="904756"/>
            <a:ext cx="7840223" cy="4370427"/>
          </a:xfrm>
          <a:prstGeom prst="rect">
            <a:avLst/>
          </a:prstGeom>
          <a:noFill/>
        </p:spPr>
        <p:txBody>
          <a:bodyPr wrap="square" rtlCol="0">
            <a:spAutoFit/>
          </a:bodyPr>
          <a:lstStyle/>
          <a:p>
            <a:r>
              <a:rPr lang="en-US" sz="2000" b="1" i="1" dirty="0" smtClean="0">
                <a:solidFill>
                  <a:schemeClr val="accent1">
                    <a:lumMod val="50000"/>
                  </a:schemeClr>
                </a:solidFill>
                <a:latin typeface="Arial" panose="020B0604020202020204" pitchFamily="34" charset="0"/>
                <a:cs typeface="Arial" panose="020B0604020202020204" pitchFamily="34" charset="0"/>
              </a:rPr>
              <a:t>PRESTASI YANG SUDAH DIRAIH </a:t>
            </a:r>
          </a:p>
          <a:p>
            <a:r>
              <a:rPr lang="en-US" sz="2000" b="1" i="1" dirty="0" smtClean="0">
                <a:solidFill>
                  <a:schemeClr val="accent1">
                    <a:lumMod val="50000"/>
                  </a:schemeClr>
                </a:solidFill>
                <a:latin typeface="Arial" panose="020B0604020202020204" pitchFamily="34" charset="0"/>
                <a:cs typeface="Arial" panose="020B0604020202020204" pitchFamily="34" charset="0"/>
              </a:rPr>
              <a:t>OLEH CMI TEKNOLOGI :</a:t>
            </a:r>
          </a:p>
          <a:p>
            <a:endParaRPr lang="en-US" sz="1400" dirty="0" smtClean="0">
              <a:latin typeface="Arial" panose="020B0604020202020204" pitchFamily="34" charset="0"/>
              <a:cs typeface="Arial" panose="020B0604020202020204" pitchFamily="34" charset="0"/>
            </a:endParaRPr>
          </a:p>
          <a:p>
            <a:pPr lvl="1"/>
            <a:r>
              <a:rPr lang="en-US" sz="1400" b="1" i="1" dirty="0">
                <a:solidFill>
                  <a:schemeClr val="accent1">
                    <a:lumMod val="50000"/>
                  </a:schemeClr>
                </a:solidFill>
                <a:latin typeface="Arial" panose="020B0604020202020204" pitchFamily="34" charset="0"/>
                <a:cs typeface="Arial" panose="020B0604020202020204" pitchFamily="34" charset="0"/>
              </a:rPr>
              <a:t>PRODUK YANG DIHASILKAN  DIJELASKAN DALAM “PROFIL PERUSAHAAN” , NAMUN PRODUK-PRODUK BARU YANG SEDANG DALAM PROSES PENCIPTAAN ADA YANG BELUM DIMASUKAN DALAM PROFIL PERUSAHAAN, MISALNYA:</a:t>
            </a:r>
          </a:p>
          <a:p>
            <a:pPr lvl="1"/>
            <a:endParaRPr lang="en-US" sz="1400" b="1" dirty="0">
              <a:latin typeface="Arial" panose="020B0604020202020204" pitchFamily="34" charset="0"/>
              <a:cs typeface="Arial" panose="020B0604020202020204" pitchFamily="34" charset="0"/>
            </a:endParaRPr>
          </a:p>
          <a:p>
            <a:pPr marL="1257300" lvl="2" indent="-342900">
              <a:buFont typeface="+mj-lt"/>
              <a:buAutoNum type="arabicPeriod" startAt="4"/>
            </a:pPr>
            <a:r>
              <a:rPr lang="en-US" sz="1400" b="1" i="1" dirty="0" smtClean="0">
                <a:latin typeface="Arial" panose="020B0604020202020204" pitchFamily="34" charset="0"/>
                <a:cs typeface="Arial" panose="020B0604020202020204" pitchFamily="34" charset="0"/>
              </a:rPr>
              <a:t>BIDANG COMMAND CONTROL  SYSTEM:</a:t>
            </a:r>
          </a:p>
          <a:p>
            <a:pPr marL="2171700" lvl="4" indent="-342900">
              <a:buFont typeface="Arial" panose="020B0604020202020204" pitchFamily="34" charset="0"/>
              <a:buChar char="•"/>
            </a:pPr>
            <a:r>
              <a:rPr lang="en-US" sz="1400" b="1" dirty="0" smtClean="0">
                <a:latin typeface="Arial" panose="020B0604020202020204" pitchFamily="34" charset="0"/>
                <a:cs typeface="Arial" panose="020B0604020202020204" pitchFamily="34" charset="0"/>
              </a:rPr>
              <a:t>CMI SEDANG MEMPELAJARI JALAN UNTUK MEMPEROLEH LIMITED </a:t>
            </a:r>
            <a:r>
              <a:rPr lang="en-US" sz="1400" b="1" i="1" dirty="0" smtClean="0">
                <a:latin typeface="Arial" panose="020B0604020202020204" pitchFamily="34" charset="0"/>
                <a:cs typeface="Arial" panose="020B0604020202020204" pitchFamily="34" charset="0"/>
              </a:rPr>
              <a:t>“STANAG” ATAU LIMITED STANAG</a:t>
            </a:r>
            <a:r>
              <a:rPr lang="en-US" sz="1400" b="1" dirty="0" smtClean="0">
                <a:latin typeface="Arial" panose="020B0604020202020204" pitchFamily="34" charset="0"/>
                <a:cs typeface="Arial" panose="020B0604020202020204" pitchFamily="34" charset="0"/>
              </a:rPr>
              <a:t> DENGAN NATO – AMERIKA SERIKAT DAN MILITER BLOK TIMUR AGAR IMC2-SYSTEM BUATAN CMI YANG BEROPERASI DI BAKAMLA DAPAT JUGA DIPERGUNAKAN SEBAGAI </a:t>
            </a:r>
            <a:r>
              <a:rPr lang="en-US" sz="1400" b="1" i="1" dirty="0" smtClean="0">
                <a:latin typeface="Arial" panose="020B0604020202020204" pitchFamily="34" charset="0"/>
                <a:cs typeface="Arial" panose="020B0604020202020204" pitchFamily="34" charset="0"/>
              </a:rPr>
              <a:t>“INTEROPERABILITY COMMAND CONTROL”</a:t>
            </a:r>
            <a:r>
              <a:rPr lang="en-US" sz="1400" b="1" dirty="0" smtClean="0">
                <a:latin typeface="Arial" panose="020B0604020202020204" pitchFamily="34" charset="0"/>
                <a:cs typeface="Arial" panose="020B0604020202020204" pitchFamily="34" charset="0"/>
              </a:rPr>
              <a:t> DI MARKAS KOMANDO TNI SECARA NASIONAL BAGI SELURUH COMMAND CONTROL TNI.</a:t>
            </a:r>
          </a:p>
          <a:p>
            <a:pPr marL="2171700" lvl="4" indent="-342900">
              <a:buFont typeface="Arial" panose="020B0604020202020204" pitchFamily="34" charset="0"/>
              <a:buChar char="•"/>
            </a:pPr>
            <a:endParaRPr lang="en-US" sz="1400" b="1" dirty="0" smtClean="0">
              <a:latin typeface="Arial" panose="020B0604020202020204" pitchFamily="34" charset="0"/>
              <a:cs typeface="Arial" panose="020B0604020202020204" pitchFamily="34" charset="0"/>
            </a:endParaRPr>
          </a:p>
          <a:p>
            <a:pPr marL="2171700" lvl="4" indent="-342900">
              <a:buFont typeface="Arial" panose="020B0604020202020204" pitchFamily="34" charset="0"/>
              <a:buChar char="•"/>
            </a:pPr>
            <a:r>
              <a:rPr lang="en-US" sz="1400" b="1" dirty="0" smtClean="0">
                <a:latin typeface="Arial" panose="020B0604020202020204" pitchFamily="34" charset="0"/>
                <a:cs typeface="Arial" panose="020B0604020202020204" pitchFamily="34" charset="0"/>
              </a:rPr>
              <a:t>MENJADIKAN IMC2-S SEBAGAI MESIN UTAMA NCW (NETWORK SENTRIX WARFARE)  MAUPUN HOMELAND SECURITY SYSTEM.</a:t>
            </a:r>
          </a:p>
        </p:txBody>
      </p:sp>
      <p:sp>
        <p:nvSpPr>
          <p:cNvPr id="2" name="Tampungan Nomor Slide 1"/>
          <p:cNvSpPr>
            <a:spLocks noGrp="1"/>
          </p:cNvSpPr>
          <p:nvPr>
            <p:ph type="sldNum" sz="quarter" idx="12"/>
          </p:nvPr>
        </p:nvSpPr>
        <p:spPr/>
        <p:txBody>
          <a:bodyPr/>
          <a:lstStyle/>
          <a:p>
            <a:fld id="{66F3FE2C-6216-4B55-A8D6-2C08ED250ACA}" type="slidenum">
              <a:rPr lang="en-US" smtClean="0"/>
              <a:t>10</a:t>
            </a:fld>
            <a:endParaRPr lang="en-US"/>
          </a:p>
        </p:txBody>
      </p:sp>
    </p:spTree>
    <p:extLst>
      <p:ext uri="{BB962C8B-B14F-4D97-AF65-F5344CB8AC3E}">
        <p14:creationId xmlns:p14="http://schemas.microsoft.com/office/powerpoint/2010/main" val="36165601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6" descr="Logo CMITek tanpa garis bawah.png"/>
          <p:cNvPicPr>
            <a:picLocks noChangeAspect="1"/>
          </p:cNvPicPr>
          <p:nvPr/>
        </p:nvPicPr>
        <p:blipFill>
          <a:blip r:embed="rId2"/>
          <a:stretch>
            <a:fillRect/>
          </a:stretch>
        </p:blipFill>
        <p:spPr>
          <a:xfrm>
            <a:off x="7108126" y="396859"/>
            <a:ext cx="1570297" cy="663114"/>
          </a:xfrm>
          <a:prstGeom prst="rect">
            <a:avLst/>
          </a:prstGeom>
        </p:spPr>
      </p:pic>
      <p:sp>
        <p:nvSpPr>
          <p:cNvPr id="3" name="Kotak Teks 2"/>
          <p:cNvSpPr txBox="1"/>
          <p:nvPr/>
        </p:nvSpPr>
        <p:spPr>
          <a:xfrm>
            <a:off x="304800" y="904756"/>
            <a:ext cx="7840223" cy="3262432"/>
          </a:xfrm>
          <a:prstGeom prst="rect">
            <a:avLst/>
          </a:prstGeom>
          <a:noFill/>
        </p:spPr>
        <p:txBody>
          <a:bodyPr wrap="square" rtlCol="0">
            <a:spAutoFit/>
          </a:bodyPr>
          <a:lstStyle/>
          <a:p>
            <a:r>
              <a:rPr lang="en-US" sz="2000" b="1" i="1" dirty="0" smtClean="0">
                <a:solidFill>
                  <a:schemeClr val="accent1">
                    <a:lumMod val="50000"/>
                  </a:schemeClr>
                </a:solidFill>
                <a:latin typeface="Arial" panose="020B0604020202020204" pitchFamily="34" charset="0"/>
                <a:cs typeface="Arial" panose="020B0604020202020204" pitchFamily="34" charset="0"/>
              </a:rPr>
              <a:t>BIDANG LAIN YANG SEDANG DIKEMBANGKAN</a:t>
            </a:r>
          </a:p>
          <a:p>
            <a:r>
              <a:rPr lang="en-US" sz="2000" b="1" i="1" dirty="0" smtClean="0">
                <a:solidFill>
                  <a:schemeClr val="accent1">
                    <a:lumMod val="50000"/>
                  </a:schemeClr>
                </a:solidFill>
                <a:latin typeface="Arial" panose="020B0604020202020204" pitchFamily="34" charset="0"/>
                <a:cs typeface="Arial" panose="020B0604020202020204" pitchFamily="34" charset="0"/>
              </a:rPr>
              <a:t>NAMUN TERHAMBAT MASALAH KEUANGAN DAN </a:t>
            </a:r>
          </a:p>
          <a:p>
            <a:r>
              <a:rPr lang="en-US" sz="2000" b="1" i="1" dirty="0" smtClean="0">
                <a:solidFill>
                  <a:schemeClr val="accent1">
                    <a:lumMod val="50000"/>
                  </a:schemeClr>
                </a:solidFill>
                <a:latin typeface="Arial" panose="020B0604020202020204" pitchFamily="34" charset="0"/>
                <a:cs typeface="Arial" panose="020B0604020202020204" pitchFamily="34" charset="0"/>
              </a:rPr>
              <a:t>MASALAH DENGAN KPK:</a:t>
            </a:r>
            <a:endParaRPr lang="en-US" sz="2000" dirty="0" smtClean="0">
              <a:solidFill>
                <a:schemeClr val="accent1">
                  <a:lumMod val="50000"/>
                </a:schemeClr>
              </a:solidFill>
              <a:latin typeface="Arial" panose="020B0604020202020204" pitchFamily="34" charset="0"/>
              <a:cs typeface="Arial" panose="020B0604020202020204" pitchFamily="34" charset="0"/>
            </a:endParaRPr>
          </a:p>
          <a:p>
            <a:endParaRPr lang="en-US" sz="2000" b="1" i="1" dirty="0">
              <a:solidFill>
                <a:schemeClr val="accent1">
                  <a:lumMod val="50000"/>
                </a:schemeClr>
              </a:solidFill>
              <a:latin typeface="Arial" panose="020B0604020202020204" pitchFamily="34" charset="0"/>
              <a:cs typeface="Arial" panose="020B0604020202020204" pitchFamily="34" charset="0"/>
            </a:endParaRPr>
          </a:p>
          <a:p>
            <a:pPr marL="742950" lvl="1" indent="-285750">
              <a:buFont typeface="Arial" panose="020B0604020202020204" pitchFamily="34" charset="0"/>
              <a:buChar char="•"/>
            </a:pPr>
            <a:r>
              <a:rPr lang="en-US" sz="1400" b="1" dirty="0" smtClean="0">
                <a:latin typeface="Arial" panose="020B0604020202020204" pitchFamily="34" charset="0"/>
                <a:cs typeface="Arial" panose="020B0604020202020204" pitchFamily="34" charset="0"/>
              </a:rPr>
              <a:t>PRODUK GRAPHYTE DAN GRAPHENE SERTA PRODUK TURUNANNYA:</a:t>
            </a:r>
          </a:p>
          <a:p>
            <a:pPr marL="1200150" lvl="2" indent="-285750">
              <a:buFont typeface="Wingdings" panose="05000000000000000000" pitchFamily="2" charset="2"/>
              <a:buChar char="Ø"/>
            </a:pPr>
            <a:r>
              <a:rPr lang="en-US" sz="1400" b="1" dirty="0" smtClean="0">
                <a:latin typeface="Arial" panose="020B0604020202020204" pitchFamily="34" charset="0"/>
                <a:cs typeface="Arial" panose="020B0604020202020204" pitchFamily="34" charset="0"/>
              </a:rPr>
              <a:t>PEMBUATAN SOLID STATE BATTERY</a:t>
            </a:r>
          </a:p>
          <a:p>
            <a:pPr marL="1200150" lvl="2" indent="-285750">
              <a:buFont typeface="Wingdings" panose="05000000000000000000" pitchFamily="2" charset="2"/>
              <a:buChar char="Ø"/>
            </a:pPr>
            <a:r>
              <a:rPr lang="en-US" sz="1400" b="1" dirty="0" smtClean="0">
                <a:latin typeface="Arial" panose="020B0604020202020204" pitchFamily="34" charset="0"/>
                <a:cs typeface="Arial" panose="020B0604020202020204" pitchFamily="34" charset="0"/>
              </a:rPr>
              <a:t>CARBON NANO (POLYMER) BATTERY</a:t>
            </a:r>
          </a:p>
          <a:p>
            <a:pPr marL="1200150" lvl="2" indent="-285750">
              <a:buFont typeface="Wingdings" panose="05000000000000000000" pitchFamily="2" charset="2"/>
              <a:buChar char="Ø"/>
            </a:pPr>
            <a:r>
              <a:rPr lang="en-US" sz="1400" b="1" dirty="0" smtClean="0">
                <a:latin typeface="Arial" panose="020B0604020202020204" pitchFamily="34" charset="0"/>
                <a:cs typeface="Arial" panose="020B0604020202020204" pitchFamily="34" charset="0"/>
              </a:rPr>
              <a:t>FLOW BATTERY</a:t>
            </a:r>
          </a:p>
          <a:p>
            <a:pPr marL="1200150" lvl="2" indent="-285750">
              <a:buFont typeface="Wingdings" panose="05000000000000000000" pitchFamily="2" charset="2"/>
              <a:buChar char="Ø"/>
            </a:pPr>
            <a:r>
              <a:rPr lang="en-US" sz="1400" b="1" dirty="0" smtClean="0">
                <a:latin typeface="Arial" panose="020B0604020202020204" pitchFamily="34" charset="0"/>
                <a:cs typeface="Arial" panose="020B0604020202020204" pitchFamily="34" charset="0"/>
              </a:rPr>
              <a:t>SUPER CAPACITOR UNTUK MENGAMBIL/MENYIMPAN LISTRIK DARI UDARA.</a:t>
            </a:r>
            <a:endParaRPr lang="en-US" sz="1400" b="1" dirty="0">
              <a:latin typeface="Arial" panose="020B0604020202020204" pitchFamily="34" charset="0"/>
              <a:cs typeface="Arial" panose="020B0604020202020204" pitchFamily="34" charset="0"/>
            </a:endParaRPr>
          </a:p>
          <a:p>
            <a:pPr marL="1200150" lvl="2" indent="-285750">
              <a:buFont typeface="Wingdings" panose="05000000000000000000" pitchFamily="2" charset="2"/>
              <a:buChar char="Ø"/>
            </a:pPr>
            <a:r>
              <a:rPr lang="en-US" sz="1400" b="1" dirty="0" smtClean="0">
                <a:latin typeface="Arial" panose="020B0604020202020204" pitchFamily="34" charset="0"/>
                <a:cs typeface="Arial" panose="020B0604020202020204" pitchFamily="34" charset="0"/>
              </a:rPr>
              <a:t>MOHON BACA ARTIKEL: </a:t>
            </a:r>
            <a:r>
              <a:rPr lang="en-US" sz="1400" b="1" i="1" dirty="0" smtClean="0">
                <a:latin typeface="Arial" panose="020B0604020202020204" pitchFamily="34" charset="0"/>
                <a:cs typeface="Arial" panose="020B0604020202020204" pitchFamily="34" charset="0"/>
              </a:rPr>
              <a:t>http//ionpowergroup.com/</a:t>
            </a:r>
            <a:r>
              <a:rPr lang="en-US" sz="1400" b="1" i="1" dirty="0" err="1" smtClean="0">
                <a:latin typeface="Arial" panose="020B0604020202020204" pitchFamily="34" charset="0"/>
                <a:cs typeface="Arial" panose="020B0604020202020204" pitchFamily="34" charset="0"/>
              </a:rPr>
              <a:t>wp</a:t>
            </a:r>
            <a:r>
              <a:rPr lang="en-US" sz="1400" b="1" i="1" dirty="0" smtClean="0">
                <a:latin typeface="Arial" panose="020B0604020202020204" pitchFamily="34" charset="0"/>
                <a:cs typeface="Arial" panose="020B0604020202020204" pitchFamily="34" charset="0"/>
              </a:rPr>
              <a:t>-content/upload/2018/08/NASA-iTech-Selecs-Top-25-Semifinalists-in-Energy-Competition-_-NASA-1.pdf</a:t>
            </a:r>
            <a:endParaRPr lang="en-US" sz="1400" b="1" dirty="0" smtClean="0">
              <a:latin typeface="Arial" panose="020B0604020202020204" pitchFamily="34" charset="0"/>
              <a:cs typeface="Arial" panose="020B0604020202020204" pitchFamily="34" charset="0"/>
            </a:endParaRPr>
          </a:p>
        </p:txBody>
      </p:sp>
      <p:sp>
        <p:nvSpPr>
          <p:cNvPr id="2" name="Tampungan Nomor Slide 1"/>
          <p:cNvSpPr>
            <a:spLocks noGrp="1"/>
          </p:cNvSpPr>
          <p:nvPr>
            <p:ph type="sldNum" sz="quarter" idx="12"/>
          </p:nvPr>
        </p:nvSpPr>
        <p:spPr/>
        <p:txBody>
          <a:bodyPr/>
          <a:lstStyle/>
          <a:p>
            <a:fld id="{66F3FE2C-6216-4B55-A8D6-2C08ED250ACA}" type="slidenum">
              <a:rPr lang="en-US" smtClean="0"/>
              <a:t>11</a:t>
            </a:fld>
            <a:endParaRPr lang="en-US"/>
          </a:p>
        </p:txBody>
      </p:sp>
    </p:spTree>
    <p:extLst>
      <p:ext uri="{BB962C8B-B14F-4D97-AF65-F5344CB8AC3E}">
        <p14:creationId xmlns:p14="http://schemas.microsoft.com/office/powerpoint/2010/main" val="34648775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6" descr="Logo CMITek tanpa garis bawah.png"/>
          <p:cNvPicPr>
            <a:picLocks noChangeAspect="1"/>
          </p:cNvPicPr>
          <p:nvPr/>
        </p:nvPicPr>
        <p:blipFill>
          <a:blip r:embed="rId2"/>
          <a:stretch>
            <a:fillRect/>
          </a:stretch>
        </p:blipFill>
        <p:spPr>
          <a:xfrm>
            <a:off x="7108126" y="396859"/>
            <a:ext cx="1570297" cy="663114"/>
          </a:xfrm>
          <a:prstGeom prst="rect">
            <a:avLst/>
          </a:prstGeom>
        </p:spPr>
      </p:pic>
      <p:sp>
        <p:nvSpPr>
          <p:cNvPr id="3" name="Kotak Teks 2"/>
          <p:cNvSpPr txBox="1"/>
          <p:nvPr/>
        </p:nvSpPr>
        <p:spPr>
          <a:xfrm>
            <a:off x="304800" y="904756"/>
            <a:ext cx="7840223" cy="400110"/>
          </a:xfrm>
          <a:prstGeom prst="rect">
            <a:avLst/>
          </a:prstGeom>
          <a:noFill/>
        </p:spPr>
        <p:txBody>
          <a:bodyPr wrap="square" rtlCol="0">
            <a:spAutoFit/>
          </a:bodyPr>
          <a:lstStyle/>
          <a:p>
            <a:r>
              <a:rPr lang="en-US" sz="2000" b="1" i="1" dirty="0" smtClean="0">
                <a:solidFill>
                  <a:schemeClr val="accent1">
                    <a:lumMod val="50000"/>
                  </a:schemeClr>
                </a:solidFill>
                <a:latin typeface="Arial" panose="020B0604020202020204" pitchFamily="34" charset="0"/>
                <a:cs typeface="Arial" panose="020B0604020202020204" pitchFamily="34" charset="0"/>
              </a:rPr>
              <a:t>POSISI CMI SECARA NASIONAL:</a:t>
            </a:r>
            <a:endParaRPr lang="en-US" sz="2000" dirty="0" smtClean="0">
              <a:solidFill>
                <a:schemeClr val="accent1">
                  <a:lumMod val="50000"/>
                </a:schemeClr>
              </a:solidFill>
              <a:latin typeface="Arial" panose="020B0604020202020204" pitchFamily="34" charset="0"/>
              <a:cs typeface="Arial" panose="020B0604020202020204" pitchFamily="34" charset="0"/>
            </a:endParaRPr>
          </a:p>
        </p:txBody>
      </p:sp>
      <p:sp>
        <p:nvSpPr>
          <p:cNvPr id="5" name="Kotak Teks 4"/>
          <p:cNvSpPr txBox="1"/>
          <p:nvPr/>
        </p:nvSpPr>
        <p:spPr>
          <a:xfrm>
            <a:off x="304800" y="1812763"/>
            <a:ext cx="7840223" cy="3754874"/>
          </a:xfrm>
          <a:prstGeom prst="rect">
            <a:avLst/>
          </a:prstGeom>
          <a:noFill/>
        </p:spPr>
        <p:txBody>
          <a:bodyPr wrap="square" rtlCol="0">
            <a:spAutoFit/>
          </a:bodyPr>
          <a:lstStyle/>
          <a:p>
            <a:pPr marL="285750" indent="-285750">
              <a:buFont typeface="Arial" panose="020B0604020202020204" pitchFamily="34" charset="0"/>
              <a:buChar char="•"/>
            </a:pPr>
            <a:r>
              <a:rPr lang="en-US" sz="1400" b="1" dirty="0" smtClean="0">
                <a:latin typeface="Arial" panose="020B0604020202020204" pitchFamily="34" charset="0"/>
                <a:cs typeface="Arial" panose="020B0604020202020204" pitchFamily="34" charset="0"/>
              </a:rPr>
              <a:t>CMI ADALAH BADAN USAHA MILIK SWASTA (BUMS) INDUSTRI STARTEGIS/INDUSTRI PERTAHANAN. </a:t>
            </a:r>
          </a:p>
          <a:p>
            <a:pPr marL="285750" indent="-285750">
              <a:buFont typeface="Arial" panose="020B0604020202020204" pitchFamily="34" charset="0"/>
              <a:buChar char="•"/>
            </a:pPr>
            <a:endParaRPr lang="en-US" sz="1400" b="1" dirty="0" smtClean="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sz="1400" b="1" dirty="0" smtClean="0">
                <a:latin typeface="Arial" panose="020B0604020202020204" pitchFamily="34" charset="0"/>
                <a:cs typeface="Arial" panose="020B0604020202020204" pitchFamily="34" charset="0"/>
              </a:rPr>
              <a:t>DI INDONESIA BELUM ADA INDUSTRI LAIN YANG BERGERAK (FOKUS) HANYA DIBIDANG TRANSMISI RADIO RF&amp;MICROWAVE SECARA MANDIRI (TIDAK BEKERJA SAMA DENGAN PIHAK LUAR NEGERI).</a:t>
            </a:r>
          </a:p>
          <a:p>
            <a:pPr marL="285750" indent="-285750">
              <a:buFont typeface="Arial" panose="020B0604020202020204" pitchFamily="34" charset="0"/>
              <a:buChar char="•"/>
            </a:pPr>
            <a:endParaRPr lang="en-US" sz="1400" b="1" dirty="0" smtClean="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sz="1400" b="1" dirty="0" smtClean="0">
                <a:latin typeface="Arial" panose="020B0604020202020204" pitchFamily="34" charset="0"/>
                <a:cs typeface="Arial" panose="020B0604020202020204" pitchFamily="34" charset="0"/>
              </a:rPr>
              <a:t>DINEGARA LAIN RF&amp;MICROWAVE  MERUPAKAN BIDANG YANG DILINDUNGI NEGARA KARENA TERKAIT BERBAGAI SENJATA BERAT DAN TEKNOLOGI SATELIT DAN KEPERLUAN-KEPERLUAN SURVEILLANCE.</a:t>
            </a:r>
          </a:p>
          <a:p>
            <a:pPr marL="285750" indent="-285750">
              <a:buFont typeface="Arial" panose="020B0604020202020204" pitchFamily="34" charset="0"/>
              <a:buChar char="•"/>
            </a:pPr>
            <a:endParaRPr lang="en-US" sz="1400" b="1" dirty="0" smtClean="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sz="1400" b="1" dirty="0" smtClean="0">
                <a:latin typeface="Arial" panose="020B0604020202020204" pitchFamily="34" charset="0"/>
                <a:cs typeface="Arial" panose="020B0604020202020204" pitchFamily="34" charset="0"/>
              </a:rPr>
              <a:t>DI INDONESIA , CMI TEKNOLOGI MERUPAKAN SATU-SATUNYA INDUSTRI BIDANG RF&amp;MICROWAVE YANG MANDIRI DAN NYARIS DAPAT  MENCIPTAKAN BERBAGAI PRODUK DIBIDANGNYA.</a:t>
            </a:r>
          </a:p>
          <a:p>
            <a:pPr marL="285750" indent="-285750">
              <a:buFont typeface="Arial" panose="020B0604020202020204" pitchFamily="34" charset="0"/>
              <a:buChar char="•"/>
            </a:pPr>
            <a:endParaRPr lang="en-US" sz="1400" b="1" dirty="0" smtClean="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sz="1400" b="1" dirty="0" smtClean="0">
                <a:latin typeface="Arial" panose="020B0604020202020204" pitchFamily="34" charset="0"/>
                <a:cs typeface="Arial" panose="020B0604020202020204" pitchFamily="34" charset="0"/>
              </a:rPr>
              <a:t>APABILA CMI DIMATIKAN MAKA </a:t>
            </a:r>
            <a:r>
              <a:rPr lang="en-US" sz="1400" b="1" u="sng" dirty="0" smtClean="0">
                <a:latin typeface="Arial" panose="020B0604020202020204" pitchFamily="34" charset="0"/>
                <a:cs typeface="Arial" panose="020B0604020202020204" pitchFamily="34" charset="0"/>
              </a:rPr>
              <a:t>DIYAKINI </a:t>
            </a:r>
            <a:r>
              <a:rPr lang="en-US" sz="1400" b="1" dirty="0" smtClean="0">
                <a:latin typeface="Arial" panose="020B0604020202020204" pitchFamily="34" charset="0"/>
                <a:cs typeface="Arial" panose="020B0604020202020204" pitchFamily="34" charset="0"/>
              </a:rPr>
              <a:t>BELUM TENTU ADA LAGI PERUSAHAAN SEPERTI CMI DALAM 15-20 TAHUN KEDEPAN. </a:t>
            </a:r>
          </a:p>
        </p:txBody>
      </p:sp>
      <p:sp>
        <p:nvSpPr>
          <p:cNvPr id="2" name="Tampungan Nomor Slide 1"/>
          <p:cNvSpPr>
            <a:spLocks noGrp="1"/>
          </p:cNvSpPr>
          <p:nvPr>
            <p:ph type="sldNum" sz="quarter" idx="12"/>
          </p:nvPr>
        </p:nvSpPr>
        <p:spPr/>
        <p:txBody>
          <a:bodyPr/>
          <a:lstStyle/>
          <a:p>
            <a:fld id="{66F3FE2C-6216-4B55-A8D6-2C08ED250ACA}" type="slidenum">
              <a:rPr lang="en-US" smtClean="0"/>
              <a:t>12</a:t>
            </a:fld>
            <a:endParaRPr lang="en-US"/>
          </a:p>
        </p:txBody>
      </p:sp>
    </p:spTree>
    <p:extLst>
      <p:ext uri="{BB962C8B-B14F-4D97-AF65-F5344CB8AC3E}">
        <p14:creationId xmlns:p14="http://schemas.microsoft.com/office/powerpoint/2010/main" val="600143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lide Number Placeholder 9"/>
          <p:cNvSpPr>
            <a:spLocks noGrp="1"/>
          </p:cNvSpPr>
          <p:nvPr>
            <p:ph type="sldNum" sz="quarter" idx="12"/>
          </p:nvPr>
        </p:nvSpPr>
        <p:spPr/>
        <p:txBody>
          <a:bodyPr/>
          <a:lstStyle/>
          <a:p>
            <a:fld id="{ECE18C27-911A-C94C-A059-F7E250203E4B}" type="slidenum">
              <a:rPr lang="en-US" smtClean="0">
                <a:solidFill>
                  <a:prstClr val="black">
                    <a:tint val="75000"/>
                  </a:prstClr>
                </a:solidFill>
              </a:rPr>
              <a:pPr/>
              <a:t>13</a:t>
            </a:fld>
            <a:endParaRPr lang="en-US">
              <a:solidFill>
                <a:prstClr val="black">
                  <a:tint val="75000"/>
                </a:prstClr>
              </a:solidFill>
            </a:endParaRPr>
          </a:p>
        </p:txBody>
      </p:sp>
      <p:sp>
        <p:nvSpPr>
          <p:cNvPr id="2" name="Rectangle 1"/>
          <p:cNvSpPr/>
          <p:nvPr/>
        </p:nvSpPr>
        <p:spPr>
          <a:xfrm>
            <a:off x="1832885" y="2754854"/>
            <a:ext cx="5368777" cy="1107996"/>
          </a:xfrm>
          <a:prstGeom prst="rect">
            <a:avLst/>
          </a:prstGeom>
          <a:noFill/>
        </p:spPr>
        <p:txBody>
          <a:bodyPr wrap="none" lIns="91440" tIns="45720" rIns="91440" bIns="45720">
            <a:spAutoFit/>
          </a:bodyPr>
          <a:lstStyle/>
          <a:p>
            <a:pPr algn="ctr" defTabSz="457200"/>
            <a:r>
              <a:rPr lang="en-US" sz="6600" b="1" i="1" spc="50" dirty="0" smtClean="0">
                <a:ln w="9525" cmpd="sng">
                  <a:solidFill>
                    <a:srgbClr val="4F81BD"/>
                  </a:solidFill>
                  <a:prstDash val="solid"/>
                </a:ln>
                <a:solidFill>
                  <a:srgbClr val="70AD47">
                    <a:tint val="1000"/>
                  </a:srgbClr>
                </a:solidFill>
                <a:effectLst>
                  <a:glow rad="38100">
                    <a:srgbClr val="4F81BD">
                      <a:alpha val="40000"/>
                    </a:srgbClr>
                  </a:glow>
                </a:effectLst>
              </a:rPr>
              <a:t>TERIMA KASIH</a:t>
            </a:r>
            <a:endParaRPr lang="en-US" sz="6600" b="1" i="1" spc="50" dirty="0">
              <a:ln w="9525" cmpd="sng">
                <a:solidFill>
                  <a:srgbClr val="4F81BD"/>
                </a:solidFill>
                <a:prstDash val="solid"/>
              </a:ln>
              <a:solidFill>
                <a:srgbClr val="70AD47">
                  <a:tint val="1000"/>
                </a:srgbClr>
              </a:solidFill>
              <a:effectLst>
                <a:glow rad="38100">
                  <a:srgbClr val="4F81BD">
                    <a:alpha val="40000"/>
                  </a:srgbClr>
                </a:glow>
              </a:effectLst>
            </a:endParaRPr>
          </a:p>
        </p:txBody>
      </p:sp>
    </p:spTree>
    <p:extLst>
      <p:ext uri="{BB962C8B-B14F-4D97-AF65-F5344CB8AC3E}">
        <p14:creationId xmlns:p14="http://schemas.microsoft.com/office/powerpoint/2010/main" val="41327299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Slide Number Placeholder 13"/>
          <p:cNvSpPr>
            <a:spLocks noGrp="1"/>
          </p:cNvSpPr>
          <p:nvPr>
            <p:ph type="sldNum" sz="quarter" idx="12"/>
          </p:nvPr>
        </p:nvSpPr>
        <p:spPr/>
        <p:txBody>
          <a:bodyPr/>
          <a:lstStyle/>
          <a:p>
            <a:fld id="{ECE18C27-911A-C94C-A059-F7E250203E4B}" type="slidenum">
              <a:rPr lang="en-US" smtClean="0">
                <a:solidFill>
                  <a:prstClr val="black">
                    <a:tint val="75000"/>
                  </a:prstClr>
                </a:solidFill>
              </a:rPr>
              <a:pPr/>
              <a:t>2</a:t>
            </a:fld>
            <a:endParaRPr lang="en-US">
              <a:solidFill>
                <a:prstClr val="black">
                  <a:tint val="75000"/>
                </a:prstClr>
              </a:solidFill>
            </a:endParaRPr>
          </a:p>
        </p:txBody>
      </p:sp>
      <p:sp>
        <p:nvSpPr>
          <p:cNvPr id="26" name="TextBox 25"/>
          <p:cNvSpPr txBox="1"/>
          <p:nvPr/>
        </p:nvSpPr>
        <p:spPr>
          <a:xfrm>
            <a:off x="1554229" y="6343287"/>
            <a:ext cx="5813425" cy="369332"/>
          </a:xfrm>
          <a:prstGeom prst="rect">
            <a:avLst/>
          </a:prstGeom>
          <a:noFill/>
        </p:spPr>
        <p:txBody>
          <a:bodyPr wrap="square" rtlCol="0">
            <a:spAutoFit/>
          </a:bodyPr>
          <a:lstStyle/>
          <a:p>
            <a:pPr algn="ctr"/>
            <a:r>
              <a:rPr lang="en-US" b="1" i="1" dirty="0">
                <a:solidFill>
                  <a:srgbClr val="224C6C"/>
                </a:solidFill>
                <a:latin typeface="Avenir Black"/>
                <a:cs typeface="Avenir Black"/>
              </a:rPr>
              <a:t>radio transmission </a:t>
            </a:r>
            <a:r>
              <a:rPr lang="en-US" b="1" i="1" dirty="0" err="1">
                <a:solidFill>
                  <a:srgbClr val="224C6C"/>
                </a:solidFill>
                <a:latin typeface="Avenir Black"/>
                <a:cs typeface="Avenir Black"/>
              </a:rPr>
              <a:t>rf</a:t>
            </a:r>
            <a:r>
              <a:rPr lang="en-US" b="1" i="1" dirty="0">
                <a:solidFill>
                  <a:srgbClr val="224C6C"/>
                </a:solidFill>
                <a:latin typeface="Avenir Black"/>
                <a:cs typeface="Avenir Black"/>
              </a:rPr>
              <a:t> &amp; microwave</a:t>
            </a:r>
          </a:p>
        </p:txBody>
      </p:sp>
      <p:cxnSp>
        <p:nvCxnSpPr>
          <p:cNvPr id="27" name="Straight Connector 26"/>
          <p:cNvCxnSpPr/>
          <p:nvPr/>
        </p:nvCxnSpPr>
        <p:spPr>
          <a:xfrm>
            <a:off x="2629718" y="6343287"/>
            <a:ext cx="3725334" cy="1588"/>
          </a:xfrm>
          <a:prstGeom prst="line">
            <a:avLst/>
          </a:prstGeom>
          <a:ln>
            <a:solidFill>
              <a:srgbClr val="193B66"/>
            </a:solidFill>
          </a:ln>
        </p:spPr>
        <p:style>
          <a:lnRef idx="2">
            <a:schemeClr val="accent1"/>
          </a:lnRef>
          <a:fillRef idx="0">
            <a:schemeClr val="accent1"/>
          </a:fillRef>
          <a:effectRef idx="1">
            <a:schemeClr val="accent1"/>
          </a:effectRef>
          <a:fontRef idx="minor">
            <a:schemeClr val="tx1"/>
          </a:fontRef>
        </p:style>
      </p:cxnSp>
      <p:pic>
        <p:nvPicPr>
          <p:cNvPr id="28" name="Picture 27" descr="Logo CMITek tanpa garis bawah.png"/>
          <p:cNvPicPr>
            <a:picLocks noChangeAspect="1"/>
          </p:cNvPicPr>
          <p:nvPr/>
        </p:nvPicPr>
        <p:blipFill>
          <a:blip r:embed="rId3"/>
          <a:stretch>
            <a:fillRect/>
          </a:stretch>
        </p:blipFill>
        <p:spPr>
          <a:xfrm>
            <a:off x="3383161" y="5322913"/>
            <a:ext cx="2142156" cy="904602"/>
          </a:xfrm>
          <a:prstGeom prst="rect">
            <a:avLst/>
          </a:prstGeom>
        </p:spPr>
      </p:pic>
      <p:sp>
        <p:nvSpPr>
          <p:cNvPr id="29" name="TextBox 28"/>
          <p:cNvSpPr txBox="1"/>
          <p:nvPr/>
        </p:nvSpPr>
        <p:spPr>
          <a:xfrm>
            <a:off x="1575088" y="2301999"/>
            <a:ext cx="5813425" cy="2246769"/>
          </a:xfrm>
          <a:prstGeom prst="rect">
            <a:avLst/>
          </a:prstGeom>
          <a:noFill/>
        </p:spPr>
        <p:txBody>
          <a:bodyPr wrap="square" rtlCol="0">
            <a:spAutoFit/>
          </a:bodyPr>
          <a:lstStyle/>
          <a:p>
            <a:pPr algn="ctr"/>
            <a:r>
              <a:rPr lang="en-US" sz="2800" b="1" i="1" dirty="0">
                <a:solidFill>
                  <a:srgbClr val="224C6C"/>
                </a:solidFill>
                <a:latin typeface="Avenir Black"/>
                <a:cs typeface="Avenir Black"/>
              </a:rPr>
              <a:t>KEMERDEKAAN ADALAH</a:t>
            </a:r>
          </a:p>
          <a:p>
            <a:pPr algn="ctr"/>
            <a:r>
              <a:rPr lang="en-US" sz="2800" b="1" i="1" dirty="0">
                <a:solidFill>
                  <a:srgbClr val="224C6C"/>
                </a:solidFill>
                <a:latin typeface="Avenir Black"/>
                <a:cs typeface="Avenir Black"/>
              </a:rPr>
              <a:t>SAAT-SAAT  </a:t>
            </a:r>
          </a:p>
          <a:p>
            <a:pPr algn="ctr"/>
            <a:r>
              <a:rPr lang="en-US" sz="2800" b="1" i="1" dirty="0">
                <a:solidFill>
                  <a:srgbClr val="224C6C"/>
                </a:solidFill>
                <a:latin typeface="Avenir Black"/>
                <a:cs typeface="Avenir Black"/>
              </a:rPr>
              <a:t>KETIKA  SEBUAH  NEGARA </a:t>
            </a:r>
          </a:p>
          <a:p>
            <a:pPr algn="ctr"/>
            <a:r>
              <a:rPr lang="en-US" sz="2800" b="1" i="1" dirty="0">
                <a:solidFill>
                  <a:srgbClr val="224C6C"/>
                </a:solidFill>
                <a:latin typeface="Avenir Black"/>
                <a:cs typeface="Avenir Black"/>
              </a:rPr>
              <a:t>MENGAKUI PRODUK </a:t>
            </a:r>
          </a:p>
          <a:p>
            <a:pPr algn="ctr"/>
            <a:r>
              <a:rPr lang="en-US" sz="2800" b="1" i="1" dirty="0">
                <a:solidFill>
                  <a:srgbClr val="224C6C"/>
                </a:solidFill>
                <a:latin typeface="Avenir Black"/>
                <a:cs typeface="Avenir Black"/>
              </a:rPr>
              <a:t>BANGSANYA SENDIRI</a:t>
            </a:r>
          </a:p>
        </p:txBody>
      </p:sp>
      <p:pic>
        <p:nvPicPr>
          <p:cNvPr id="31" name="Picture 30" descr="pancasila(welogo.blogspot.com).pn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703076" y="339478"/>
            <a:ext cx="1502326" cy="1594777"/>
          </a:xfrm>
          <a:prstGeom prst="rect">
            <a:avLst/>
          </a:prstGeom>
        </p:spPr>
      </p:pic>
    </p:spTree>
    <p:extLst>
      <p:ext uri="{BB962C8B-B14F-4D97-AF65-F5344CB8AC3E}">
        <p14:creationId xmlns:p14="http://schemas.microsoft.com/office/powerpoint/2010/main" val="283830514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6" descr="Logo CMITek tanpa garis bawah.png"/>
          <p:cNvPicPr>
            <a:picLocks noChangeAspect="1"/>
          </p:cNvPicPr>
          <p:nvPr/>
        </p:nvPicPr>
        <p:blipFill>
          <a:blip r:embed="rId2"/>
          <a:stretch>
            <a:fillRect/>
          </a:stretch>
        </p:blipFill>
        <p:spPr>
          <a:xfrm>
            <a:off x="7108126" y="396859"/>
            <a:ext cx="1570297" cy="663114"/>
          </a:xfrm>
          <a:prstGeom prst="rect">
            <a:avLst/>
          </a:prstGeom>
        </p:spPr>
      </p:pic>
      <p:sp>
        <p:nvSpPr>
          <p:cNvPr id="5" name="Kotak Teks 4"/>
          <p:cNvSpPr txBox="1"/>
          <p:nvPr/>
        </p:nvSpPr>
        <p:spPr>
          <a:xfrm>
            <a:off x="628650" y="1304925"/>
            <a:ext cx="7840223" cy="3108543"/>
          </a:xfrm>
          <a:prstGeom prst="rect">
            <a:avLst/>
          </a:prstGeom>
          <a:noFill/>
        </p:spPr>
        <p:txBody>
          <a:bodyPr wrap="square" rtlCol="0">
            <a:spAutoFit/>
          </a:bodyPr>
          <a:lstStyle/>
          <a:p>
            <a:pPr marL="342900" indent="-342900">
              <a:buFont typeface="+mj-lt"/>
              <a:buAutoNum type="arabicPeriod"/>
            </a:pPr>
            <a:r>
              <a:rPr lang="en-US" sz="1400" dirty="0" smtClean="0"/>
              <a:t>KOMPETENSI CMI TEKNOLOGI ADALAH DIBIDANG </a:t>
            </a:r>
            <a:r>
              <a:rPr lang="en-US" sz="1400" i="1" dirty="0" smtClean="0"/>
              <a:t>“TRANSMISI RADIO”</a:t>
            </a:r>
            <a:r>
              <a:rPr lang="en-US" sz="1400" dirty="0" smtClean="0"/>
              <a:t>    RF &amp; MICROWAVE.</a:t>
            </a:r>
          </a:p>
          <a:p>
            <a:pPr marL="342900" indent="-342900">
              <a:buFont typeface="+mj-lt"/>
              <a:buAutoNum type="arabicPeriod"/>
            </a:pPr>
            <a:r>
              <a:rPr lang="en-US" sz="1400" dirty="0" smtClean="0"/>
              <a:t>BIDANG RF &amp; MICROWAVE SUDAH PASTI BERHUBUNGAN DENGAN MASALAH - MASALAH RADIO.</a:t>
            </a:r>
          </a:p>
          <a:p>
            <a:pPr marL="342900" indent="-342900">
              <a:buFont typeface="+mj-lt"/>
              <a:buAutoNum type="arabicPeriod"/>
            </a:pPr>
            <a:r>
              <a:rPr lang="en-US" sz="1400" dirty="0" smtClean="0"/>
              <a:t>BIDANG RF&amp;MICROWAVE ADALAH BIDANG LANGKA BAGI NEGARA BERKEMBANG DAN BIDANG YANG DILINDUNGI BAGI NEGARA MAJU.</a:t>
            </a:r>
          </a:p>
          <a:p>
            <a:pPr marL="342900" indent="-342900">
              <a:buFont typeface="+mj-lt"/>
              <a:buAutoNum type="arabicPeriod"/>
            </a:pPr>
            <a:r>
              <a:rPr lang="en-US" sz="1400" dirty="0" smtClean="0"/>
              <a:t>HAMPIR SELURUH SENJATA BERAT DIDUNIA INI  MENGGUNAKAN/MENGANDUNG TEKNOLOGI MICROWAVE DIDALAMNYA.</a:t>
            </a:r>
          </a:p>
          <a:p>
            <a:pPr marL="342900" indent="-342900">
              <a:buFont typeface="+mj-lt"/>
              <a:buAutoNum type="arabicPeriod"/>
            </a:pPr>
            <a:r>
              <a:rPr lang="en-US" sz="1400" dirty="0" smtClean="0"/>
              <a:t>PERANGKAT TELEKOMUNIKASI BANDWIDTH/PITA LEBAR SUDAH PASTI MENGGUNAKAN TEKNOLOGI MICROWAVE ATAU OPTIC.</a:t>
            </a:r>
          </a:p>
          <a:p>
            <a:pPr marL="342900" indent="-342900">
              <a:buFont typeface="+mj-lt"/>
              <a:buAutoNum type="arabicPeriod"/>
            </a:pPr>
            <a:r>
              <a:rPr lang="en-US" sz="1400" dirty="0" smtClean="0"/>
              <a:t>PEMERINTAH CINA MENEMPATKAN MICROWAVE SEBAGAI TEKNOLOGI YANG TERTUTUP UNTUK TRANSFER TEKNOLOGI BEGITU JUGA BEBERAPA NEGARA MAJU SEPERTI JEPANG – EROPA DAN AMERIKA SERIKAT.</a:t>
            </a:r>
          </a:p>
          <a:p>
            <a:pPr marL="342900" indent="-342900">
              <a:buFont typeface="+mj-lt"/>
              <a:buAutoNum type="arabicPeriod"/>
            </a:pPr>
            <a:r>
              <a:rPr lang="en-US" sz="1400" dirty="0" smtClean="0"/>
              <a:t>TENAGA AHLI DIBIDANG MICROWAVE MERUPAKAN TENAGA AHLI YANG LANGKA DISELURUH DUNIA.</a:t>
            </a:r>
          </a:p>
          <a:p>
            <a:pPr marL="342900" indent="-342900">
              <a:buFont typeface="+mj-lt"/>
              <a:buAutoNum type="arabicPeriod"/>
            </a:pPr>
            <a:r>
              <a:rPr lang="en-US" sz="1400" dirty="0" smtClean="0"/>
              <a:t>MEMBANGUN INDUSTRI DIBIDANG MICROWAVE MEMBUTUHKAN BIAYA YANG TINGGI – KETEKUNAN DENGAN ENDURANCE YANG TINGGI SERTA MEMBUTUHKAN WAKTU TIDAK KURANG DARI 15 TAHUN. </a:t>
            </a:r>
            <a:endParaRPr lang="en-US" sz="1400" dirty="0"/>
          </a:p>
        </p:txBody>
      </p:sp>
      <p:sp>
        <p:nvSpPr>
          <p:cNvPr id="6" name="Kotak Teks 5"/>
          <p:cNvSpPr txBox="1"/>
          <p:nvPr/>
        </p:nvSpPr>
        <p:spPr>
          <a:xfrm>
            <a:off x="638175" y="552450"/>
            <a:ext cx="2868093" cy="400110"/>
          </a:xfrm>
          <a:prstGeom prst="rect">
            <a:avLst/>
          </a:prstGeom>
          <a:noFill/>
        </p:spPr>
        <p:txBody>
          <a:bodyPr wrap="none" rtlCol="0">
            <a:spAutoFit/>
          </a:bodyPr>
          <a:lstStyle/>
          <a:p>
            <a:r>
              <a:rPr lang="en-US" sz="2000" b="1" i="1" dirty="0" smtClean="0">
                <a:solidFill>
                  <a:schemeClr val="accent1">
                    <a:lumMod val="50000"/>
                  </a:schemeClr>
                </a:solidFill>
                <a:latin typeface="Arial" panose="020B0604020202020204" pitchFamily="34" charset="0"/>
                <a:cs typeface="Arial" panose="020B0604020202020204" pitchFamily="34" charset="0"/>
              </a:rPr>
              <a:t>PENJELASAN UMUM:</a:t>
            </a:r>
            <a:endParaRPr lang="en-US" sz="2000" b="1" i="1" dirty="0">
              <a:solidFill>
                <a:schemeClr val="accent1">
                  <a:lumMod val="50000"/>
                </a:schemeClr>
              </a:solidFill>
              <a:latin typeface="Arial" panose="020B0604020202020204" pitchFamily="34" charset="0"/>
              <a:cs typeface="Arial" panose="020B0604020202020204" pitchFamily="34" charset="0"/>
            </a:endParaRPr>
          </a:p>
        </p:txBody>
      </p:sp>
      <p:sp>
        <p:nvSpPr>
          <p:cNvPr id="7" name="Kotak Teks 6"/>
          <p:cNvSpPr txBox="1"/>
          <p:nvPr/>
        </p:nvSpPr>
        <p:spPr>
          <a:xfrm>
            <a:off x="638175" y="4781550"/>
            <a:ext cx="8143875" cy="830997"/>
          </a:xfrm>
          <a:prstGeom prst="rect">
            <a:avLst/>
          </a:prstGeom>
          <a:noFill/>
        </p:spPr>
        <p:txBody>
          <a:bodyPr wrap="square" rtlCol="0">
            <a:spAutoFit/>
          </a:bodyPr>
          <a:lstStyle/>
          <a:p>
            <a:r>
              <a:rPr lang="en-US" sz="1600" dirty="0" smtClean="0">
                <a:latin typeface="Arial" panose="020B0604020202020204" pitchFamily="34" charset="0"/>
                <a:cs typeface="Arial" panose="020B0604020202020204" pitchFamily="34" charset="0"/>
              </a:rPr>
              <a:t>CMI TEKNOLOGI TELAH BANYAK MENGUASAI TEKNOLOGI MICROWAVE DENGAN KEMAMPUAN SENDIRI TANPA BANTUAN PIHAK ASING (MELALUI TRANSFER TEKNOLOGI MISALNYA).</a:t>
            </a:r>
            <a:endParaRPr lang="en-US" sz="1600" dirty="0">
              <a:latin typeface="Arial" panose="020B0604020202020204" pitchFamily="34" charset="0"/>
              <a:cs typeface="Arial" panose="020B0604020202020204" pitchFamily="34" charset="0"/>
            </a:endParaRPr>
          </a:p>
        </p:txBody>
      </p:sp>
      <p:sp>
        <p:nvSpPr>
          <p:cNvPr id="2" name="Tampungan Nomor Slide 1"/>
          <p:cNvSpPr>
            <a:spLocks noGrp="1"/>
          </p:cNvSpPr>
          <p:nvPr>
            <p:ph type="sldNum" sz="quarter" idx="12"/>
          </p:nvPr>
        </p:nvSpPr>
        <p:spPr/>
        <p:txBody>
          <a:bodyPr/>
          <a:lstStyle/>
          <a:p>
            <a:fld id="{66F3FE2C-6216-4B55-A8D6-2C08ED250ACA}" type="slidenum">
              <a:rPr lang="en-US" smtClean="0"/>
              <a:t>3</a:t>
            </a:fld>
            <a:endParaRPr lang="en-US"/>
          </a:p>
        </p:txBody>
      </p:sp>
    </p:spTree>
    <p:extLst>
      <p:ext uri="{BB962C8B-B14F-4D97-AF65-F5344CB8AC3E}">
        <p14:creationId xmlns:p14="http://schemas.microsoft.com/office/powerpoint/2010/main" val="102388013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6" descr="Logo CMITek tanpa garis bawah.png"/>
          <p:cNvPicPr>
            <a:picLocks noChangeAspect="1"/>
          </p:cNvPicPr>
          <p:nvPr/>
        </p:nvPicPr>
        <p:blipFill>
          <a:blip r:embed="rId2"/>
          <a:stretch>
            <a:fillRect/>
          </a:stretch>
        </p:blipFill>
        <p:spPr>
          <a:xfrm>
            <a:off x="7108126" y="396859"/>
            <a:ext cx="1570297" cy="663114"/>
          </a:xfrm>
          <a:prstGeom prst="rect">
            <a:avLst/>
          </a:prstGeom>
        </p:spPr>
      </p:pic>
      <p:sp>
        <p:nvSpPr>
          <p:cNvPr id="3" name="Kotak Teks 2"/>
          <p:cNvSpPr txBox="1"/>
          <p:nvPr/>
        </p:nvSpPr>
        <p:spPr>
          <a:xfrm>
            <a:off x="304800" y="904756"/>
            <a:ext cx="7840223" cy="5940088"/>
          </a:xfrm>
          <a:prstGeom prst="rect">
            <a:avLst/>
          </a:prstGeom>
          <a:noFill/>
        </p:spPr>
        <p:txBody>
          <a:bodyPr wrap="square" rtlCol="0">
            <a:spAutoFit/>
          </a:bodyPr>
          <a:lstStyle/>
          <a:p>
            <a:r>
              <a:rPr lang="en-US" sz="2000" b="1" i="1" dirty="0" smtClean="0">
                <a:solidFill>
                  <a:schemeClr val="accent1">
                    <a:lumMod val="50000"/>
                  </a:schemeClr>
                </a:solidFill>
                <a:latin typeface="Arial" panose="020B0604020202020204" pitchFamily="34" charset="0"/>
                <a:cs typeface="Arial" panose="020B0604020202020204" pitchFamily="34" charset="0"/>
              </a:rPr>
              <a:t>KESULITAN – KESULITAN MEMBANGUN INDUSTRI </a:t>
            </a:r>
          </a:p>
          <a:p>
            <a:r>
              <a:rPr lang="en-US" sz="2000" b="1" i="1" dirty="0" smtClean="0">
                <a:solidFill>
                  <a:schemeClr val="accent1">
                    <a:lumMod val="50000"/>
                  </a:schemeClr>
                </a:solidFill>
                <a:latin typeface="Arial" panose="020B0604020202020204" pitchFamily="34" charset="0"/>
                <a:cs typeface="Arial" panose="020B0604020202020204" pitchFamily="34" charset="0"/>
              </a:rPr>
              <a:t>DIBIDANG MICROWAVE:</a:t>
            </a:r>
          </a:p>
          <a:p>
            <a:endParaRPr lang="en-US" sz="1400" dirty="0" smtClean="0">
              <a:latin typeface="Arial" panose="020B0604020202020204" pitchFamily="34" charset="0"/>
              <a:cs typeface="Arial" panose="020B0604020202020204" pitchFamily="34" charset="0"/>
            </a:endParaRPr>
          </a:p>
          <a:p>
            <a:pPr marL="800100" lvl="1" indent="-342900">
              <a:buFont typeface="+mj-lt"/>
              <a:buAutoNum type="arabicPeriod"/>
            </a:pPr>
            <a:r>
              <a:rPr lang="en-US" sz="1400" dirty="0" smtClean="0">
                <a:latin typeface="Arial" panose="020B0604020202020204" pitchFamily="34" charset="0"/>
                <a:cs typeface="Arial" panose="020B0604020202020204" pitchFamily="34" charset="0"/>
              </a:rPr>
              <a:t>SECARA TEORITIS  MAUPUN PRAKTIS BIDANG MICROWAVE ADALAH BIDANG  YANG SANGAT (EXTREM) SULIT UNTUK DIKUASAI.</a:t>
            </a:r>
          </a:p>
          <a:p>
            <a:pPr marL="800100" lvl="1" indent="-342900">
              <a:buFont typeface="+mj-lt"/>
              <a:buAutoNum type="arabicPeriod"/>
            </a:pPr>
            <a:endParaRPr lang="en-US" sz="1400" dirty="0" smtClean="0">
              <a:latin typeface="Arial" panose="020B0604020202020204" pitchFamily="34" charset="0"/>
              <a:cs typeface="Arial" panose="020B0604020202020204" pitchFamily="34" charset="0"/>
            </a:endParaRPr>
          </a:p>
          <a:p>
            <a:pPr marL="800100" lvl="1" indent="-342900">
              <a:buFont typeface="+mj-lt"/>
              <a:buAutoNum type="arabicPeriod"/>
            </a:pPr>
            <a:r>
              <a:rPr lang="en-US" sz="1400" dirty="0" smtClean="0">
                <a:latin typeface="Arial" panose="020B0604020202020204" pitchFamily="34" charset="0"/>
                <a:cs typeface="Arial" panose="020B0604020202020204" pitchFamily="34" charset="0"/>
              </a:rPr>
              <a:t>BIDANG MICROWAVE SELALU MELIBATKAN BAHAN  BAKU ELEKTRONIK ACTIVE (SEMICONDUCTOR, TABUNG DLL) SERTA BAHAN PASIF (SUBSTRAT DAN SEJENISNYA) YANG SERING-SERING DILINDUNGI OLEH NEGARA PEMILIK PRODUKNYA, SEHINGGA UNTUK MENDAPATKAN BAHAN TERSEBUT DIBUTUHKAN “LISENCE” TERTENTU.</a:t>
            </a:r>
          </a:p>
          <a:p>
            <a:pPr marL="800100" lvl="1" indent="-342900">
              <a:buFont typeface="+mj-lt"/>
              <a:buAutoNum type="arabicPeriod"/>
            </a:pPr>
            <a:endParaRPr lang="en-US" sz="1400" dirty="0" smtClean="0">
              <a:latin typeface="Arial" panose="020B0604020202020204" pitchFamily="34" charset="0"/>
              <a:cs typeface="Arial" panose="020B0604020202020204" pitchFamily="34" charset="0"/>
            </a:endParaRPr>
          </a:p>
          <a:p>
            <a:pPr marL="800100" lvl="1" indent="-342900">
              <a:buFont typeface="+mj-lt"/>
              <a:buAutoNum type="arabicPeriod"/>
            </a:pPr>
            <a:r>
              <a:rPr lang="en-US" sz="1400" dirty="0" smtClean="0">
                <a:latin typeface="Arial" panose="020B0604020202020204" pitchFamily="34" charset="0"/>
                <a:cs typeface="Arial" panose="020B0604020202020204" pitchFamily="34" charset="0"/>
              </a:rPr>
              <a:t>UNTUK MENDAPATKAN BAHAN/KOMPONEN MICROWAVE DIBUTUHKAN PENGAKUAN DARI NEGARA PEMILIK TEKNOLOGI DAN NON DISCROSURE AGREEMENT DENGAN PENYALUR KOMPONEN TERSEBUT GUNA KEPERLUAN “TRACEABILITY” PRODUK DAN PENGGUNANYA. UNTUK HAL INI DIPERLUKAN WAKTU YANG LAMA SERTA REPUTASI YANG BAIK UNTUK BISA MENDAPATKAN KOMPONEN TERSEBUT.</a:t>
            </a:r>
          </a:p>
          <a:p>
            <a:pPr marL="800100" lvl="1" indent="-342900">
              <a:buFont typeface="+mj-lt"/>
              <a:buAutoNum type="arabicPeriod"/>
            </a:pPr>
            <a:endParaRPr lang="en-US" sz="1400" dirty="0" smtClean="0">
              <a:latin typeface="Arial" panose="020B0604020202020204" pitchFamily="34" charset="0"/>
              <a:cs typeface="Arial" panose="020B0604020202020204" pitchFamily="34" charset="0"/>
            </a:endParaRPr>
          </a:p>
          <a:p>
            <a:pPr marL="800100" lvl="1" indent="-342900">
              <a:buFont typeface="+mj-lt"/>
              <a:buAutoNum type="arabicPeriod"/>
            </a:pPr>
            <a:r>
              <a:rPr lang="en-US" sz="1400" dirty="0" smtClean="0">
                <a:latin typeface="Arial" panose="020B0604020202020204" pitchFamily="34" charset="0"/>
                <a:cs typeface="Arial" panose="020B0604020202020204" pitchFamily="34" charset="0"/>
              </a:rPr>
              <a:t>PRODUK MICROWAVE SERING MERUPAKAN KOMBINASI ANTARA BAHAN SEMIKONDUKTOR DAN BAHAN MEKANIK YANG DIBUAT SECARA SANGAT PRESISI UNTUK MEMBUAT PRODUKNYA DAPAT BERFUNGSI SESUAI YANG DIRENCANAKAN. UNTUK MENCAPAI HASIL TERSEBUT DIBUTUHKAN WAKTU YANG PANJANG (BEBERAPA  BULAN BAHKAN TAHUN) HINGGA RANCANGAN TERSEBUT DINYATAKAN BERHASIL. </a:t>
            </a:r>
            <a:endParaRPr lang="en-US" dirty="0">
              <a:latin typeface="Arial" panose="020B0604020202020204" pitchFamily="34" charset="0"/>
              <a:cs typeface="Arial" panose="020B0604020202020204" pitchFamily="34" charset="0"/>
            </a:endParaRPr>
          </a:p>
          <a:p>
            <a:pPr marL="800100" lvl="1" indent="-342900">
              <a:buFont typeface="+mj-lt"/>
              <a:buAutoNum type="arabicPeriod"/>
            </a:pPr>
            <a:endParaRPr lang="en-US" dirty="0">
              <a:latin typeface="Arial" panose="020B0604020202020204" pitchFamily="34" charset="0"/>
              <a:cs typeface="Arial" panose="020B0604020202020204" pitchFamily="34" charset="0"/>
            </a:endParaRPr>
          </a:p>
        </p:txBody>
      </p:sp>
      <p:sp>
        <p:nvSpPr>
          <p:cNvPr id="2" name="Tampungan Nomor Slide 1"/>
          <p:cNvSpPr>
            <a:spLocks noGrp="1"/>
          </p:cNvSpPr>
          <p:nvPr>
            <p:ph type="sldNum" sz="quarter" idx="12"/>
          </p:nvPr>
        </p:nvSpPr>
        <p:spPr/>
        <p:txBody>
          <a:bodyPr/>
          <a:lstStyle/>
          <a:p>
            <a:fld id="{66F3FE2C-6216-4B55-A8D6-2C08ED250ACA}" type="slidenum">
              <a:rPr lang="en-US" smtClean="0"/>
              <a:t>4</a:t>
            </a:fld>
            <a:endParaRPr lang="en-US"/>
          </a:p>
        </p:txBody>
      </p:sp>
    </p:spTree>
    <p:extLst>
      <p:ext uri="{BB962C8B-B14F-4D97-AF65-F5344CB8AC3E}">
        <p14:creationId xmlns:p14="http://schemas.microsoft.com/office/powerpoint/2010/main" val="398078637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6" descr="Logo CMITek tanpa garis bawah.png"/>
          <p:cNvPicPr>
            <a:picLocks noChangeAspect="1"/>
          </p:cNvPicPr>
          <p:nvPr/>
        </p:nvPicPr>
        <p:blipFill>
          <a:blip r:embed="rId2"/>
          <a:stretch>
            <a:fillRect/>
          </a:stretch>
        </p:blipFill>
        <p:spPr>
          <a:xfrm>
            <a:off x="7108126" y="396859"/>
            <a:ext cx="1570297" cy="663114"/>
          </a:xfrm>
          <a:prstGeom prst="rect">
            <a:avLst/>
          </a:prstGeom>
        </p:spPr>
      </p:pic>
      <p:sp>
        <p:nvSpPr>
          <p:cNvPr id="3" name="Kotak Teks 2"/>
          <p:cNvSpPr txBox="1"/>
          <p:nvPr/>
        </p:nvSpPr>
        <p:spPr>
          <a:xfrm>
            <a:off x="304800" y="904756"/>
            <a:ext cx="7840223" cy="5447645"/>
          </a:xfrm>
          <a:prstGeom prst="rect">
            <a:avLst/>
          </a:prstGeom>
          <a:noFill/>
        </p:spPr>
        <p:txBody>
          <a:bodyPr wrap="square" rtlCol="0">
            <a:spAutoFit/>
          </a:bodyPr>
          <a:lstStyle/>
          <a:p>
            <a:r>
              <a:rPr lang="en-US" sz="2000" b="1" i="1" dirty="0" smtClean="0">
                <a:solidFill>
                  <a:schemeClr val="accent1">
                    <a:lumMod val="50000"/>
                  </a:schemeClr>
                </a:solidFill>
                <a:latin typeface="Arial" panose="020B0604020202020204" pitchFamily="34" charset="0"/>
                <a:cs typeface="Arial" panose="020B0604020202020204" pitchFamily="34" charset="0"/>
              </a:rPr>
              <a:t>KESULITAN – KESULITAN MEMBANGUN INDUSTRI </a:t>
            </a:r>
          </a:p>
          <a:p>
            <a:r>
              <a:rPr lang="en-US" sz="2000" b="1" i="1" dirty="0" smtClean="0">
                <a:solidFill>
                  <a:schemeClr val="accent1">
                    <a:lumMod val="50000"/>
                  </a:schemeClr>
                </a:solidFill>
                <a:latin typeface="Arial" panose="020B0604020202020204" pitchFamily="34" charset="0"/>
                <a:cs typeface="Arial" panose="020B0604020202020204" pitchFamily="34" charset="0"/>
              </a:rPr>
              <a:t>DIBIDANG MICROWAVE:</a:t>
            </a:r>
          </a:p>
          <a:p>
            <a:endParaRPr lang="en-US" sz="1400" dirty="0" smtClean="0">
              <a:latin typeface="Arial" panose="020B0604020202020204" pitchFamily="34" charset="0"/>
              <a:cs typeface="Arial" panose="020B0604020202020204" pitchFamily="34" charset="0"/>
            </a:endParaRPr>
          </a:p>
          <a:p>
            <a:pPr marL="800100" lvl="1" indent="-342900">
              <a:buFont typeface="+mj-lt"/>
              <a:buAutoNum type="arabicPeriod" startAt="5"/>
            </a:pPr>
            <a:r>
              <a:rPr lang="en-US" sz="1400" dirty="0" smtClean="0">
                <a:latin typeface="Arial" panose="020B0604020202020204" pitchFamily="34" charset="0"/>
                <a:cs typeface="Arial" panose="020B0604020202020204" pitchFamily="34" charset="0"/>
              </a:rPr>
              <a:t>MEMBUAT PERANGKAT MICROWAVE MEMBUTUHKAN  ALAT UKUR ELEKTRONIK PRESISI DAN MASIN-MESIN MEKANIK PRESISI YANG KEDUA-DUANYA SANGAT MAHAL HARGANYA.</a:t>
            </a:r>
          </a:p>
          <a:p>
            <a:pPr marL="800100" lvl="1" indent="-342900">
              <a:buFont typeface="+mj-lt"/>
              <a:buAutoNum type="arabicPeriod" startAt="5"/>
            </a:pPr>
            <a:endParaRPr lang="en-US" sz="1400" dirty="0" smtClean="0">
              <a:latin typeface="Arial" panose="020B0604020202020204" pitchFamily="34" charset="0"/>
              <a:cs typeface="Arial" panose="020B0604020202020204" pitchFamily="34" charset="0"/>
            </a:endParaRPr>
          </a:p>
          <a:p>
            <a:pPr marL="800100" lvl="1" indent="-342900">
              <a:buFont typeface="+mj-lt"/>
              <a:buAutoNum type="arabicPeriod" startAt="5"/>
            </a:pPr>
            <a:r>
              <a:rPr lang="en-US" sz="1400" dirty="0" smtClean="0">
                <a:latin typeface="Arial" panose="020B0604020202020204" pitchFamily="34" charset="0"/>
                <a:cs typeface="Arial" panose="020B0604020202020204" pitchFamily="34" charset="0"/>
              </a:rPr>
              <a:t>KOMPONEN MICROWAVE ADALAH KOMPONEN YANG DIAWASI PEREDARANYA OLEH NEGARA DAN JUGA MAHAL HARGANYA.</a:t>
            </a:r>
          </a:p>
          <a:p>
            <a:pPr marL="800100" lvl="1" indent="-342900">
              <a:buFont typeface="+mj-lt"/>
              <a:buAutoNum type="arabicPeriod" startAt="5"/>
            </a:pPr>
            <a:endParaRPr lang="en-US" sz="1400" dirty="0" smtClean="0">
              <a:latin typeface="Arial" panose="020B0604020202020204" pitchFamily="34" charset="0"/>
              <a:cs typeface="Arial" panose="020B0604020202020204" pitchFamily="34" charset="0"/>
            </a:endParaRPr>
          </a:p>
          <a:p>
            <a:pPr marL="800100" lvl="1" indent="-342900">
              <a:buFont typeface="+mj-lt"/>
              <a:buAutoNum type="arabicPeriod" startAt="5"/>
            </a:pPr>
            <a:r>
              <a:rPr lang="en-US" sz="1400" dirty="0" smtClean="0">
                <a:latin typeface="Arial" panose="020B0604020202020204" pitchFamily="34" charset="0"/>
                <a:cs typeface="Arial" panose="020B0604020202020204" pitchFamily="34" charset="0"/>
              </a:rPr>
              <a:t>PENGERJAAN PERANGKAT MICROWAVE MEMBUTUHKAN TENAGA TEKNISI DAN ENGINEER YANG MEMILIKI KETERAMPILAN DAN PENGETAHUAN YANG TINGGI SERTA PENGALAMAN YANG PANJANG (LEBIH DARI 5 TAHUN BEKERJA DIBIDANG MICROWAVE).</a:t>
            </a:r>
          </a:p>
          <a:p>
            <a:pPr marL="800100" lvl="1" indent="-342900">
              <a:buFont typeface="+mj-lt"/>
              <a:buAutoNum type="arabicPeriod" startAt="5"/>
            </a:pPr>
            <a:endParaRPr lang="en-US" sz="1400" dirty="0" smtClean="0">
              <a:latin typeface="Arial" panose="020B0604020202020204" pitchFamily="34" charset="0"/>
              <a:cs typeface="Arial" panose="020B0604020202020204" pitchFamily="34" charset="0"/>
            </a:endParaRPr>
          </a:p>
          <a:p>
            <a:pPr marL="800100" lvl="1" indent="-342900">
              <a:buFont typeface="+mj-lt"/>
              <a:buAutoNum type="arabicPeriod" startAt="5"/>
            </a:pPr>
            <a:r>
              <a:rPr lang="en-US" sz="1400" dirty="0" smtClean="0">
                <a:latin typeface="Arial" panose="020B0604020202020204" pitchFamily="34" charset="0"/>
                <a:cs typeface="Arial" panose="020B0604020202020204" pitchFamily="34" charset="0"/>
              </a:rPr>
              <a:t>PEMBELIAN KOMPONEN MICROWAVE PADA UMUMNYA  BERKISAR PADA  3 BULAN HINGGA 12 BULAN HANYA UNTUK PENGADAAN BAHAN BAKUNYA SAJA. SEHINGGA PEKERJAAN MICROWAVE UMUMNYA MEMAKAN WAKTU LAMA DAN OVERHEAD YANG CUKUP BESAR.</a:t>
            </a:r>
          </a:p>
          <a:p>
            <a:pPr marL="800100" lvl="1" indent="-342900">
              <a:buFont typeface="+mj-lt"/>
              <a:buAutoNum type="arabicPeriod" startAt="5"/>
            </a:pPr>
            <a:endParaRPr lang="en-US" sz="1400" dirty="0" smtClean="0">
              <a:latin typeface="Arial" panose="020B0604020202020204" pitchFamily="34" charset="0"/>
              <a:cs typeface="Arial" panose="020B0604020202020204" pitchFamily="34" charset="0"/>
            </a:endParaRPr>
          </a:p>
          <a:p>
            <a:pPr marL="800100" lvl="1" indent="-342900">
              <a:buFont typeface="+mj-lt"/>
              <a:buAutoNum type="arabicPeriod" startAt="5"/>
            </a:pPr>
            <a:r>
              <a:rPr lang="en-US" sz="1400" dirty="0" smtClean="0">
                <a:latin typeface="Arial" panose="020B0604020202020204" pitchFamily="34" charset="0"/>
                <a:cs typeface="Arial" panose="020B0604020202020204" pitchFamily="34" charset="0"/>
              </a:rPr>
              <a:t>PEKERJAAN MICROWAVE ADALAH “ORDER BASE” JOB , KECUALI BARANG – BARANG YANG SUDAH SANGAT COMERCIAL SEPERTI UNTUK PENGGUNAAN INDOVISION ATAU BAGIAN TERTENTU DARI VSAT (VERY SMALL APERTURE TERMINAL) YANG DIPKAI DI MESIN ATM.</a:t>
            </a:r>
          </a:p>
        </p:txBody>
      </p:sp>
      <p:sp>
        <p:nvSpPr>
          <p:cNvPr id="2" name="Tampungan Nomor Slide 1"/>
          <p:cNvSpPr>
            <a:spLocks noGrp="1"/>
          </p:cNvSpPr>
          <p:nvPr>
            <p:ph type="sldNum" sz="quarter" idx="12"/>
          </p:nvPr>
        </p:nvSpPr>
        <p:spPr/>
        <p:txBody>
          <a:bodyPr/>
          <a:lstStyle/>
          <a:p>
            <a:fld id="{66F3FE2C-6216-4B55-A8D6-2C08ED250ACA}" type="slidenum">
              <a:rPr lang="en-US" smtClean="0"/>
              <a:t>5</a:t>
            </a:fld>
            <a:endParaRPr lang="en-US"/>
          </a:p>
        </p:txBody>
      </p:sp>
    </p:spTree>
    <p:extLst>
      <p:ext uri="{BB962C8B-B14F-4D97-AF65-F5344CB8AC3E}">
        <p14:creationId xmlns:p14="http://schemas.microsoft.com/office/powerpoint/2010/main" val="17851118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6" descr="Logo CMITek tanpa garis bawah.png"/>
          <p:cNvPicPr>
            <a:picLocks noChangeAspect="1"/>
          </p:cNvPicPr>
          <p:nvPr/>
        </p:nvPicPr>
        <p:blipFill>
          <a:blip r:embed="rId2"/>
          <a:stretch>
            <a:fillRect/>
          </a:stretch>
        </p:blipFill>
        <p:spPr>
          <a:xfrm>
            <a:off x="7108126" y="396859"/>
            <a:ext cx="1570297" cy="663114"/>
          </a:xfrm>
          <a:prstGeom prst="rect">
            <a:avLst/>
          </a:prstGeom>
        </p:spPr>
      </p:pic>
      <p:sp>
        <p:nvSpPr>
          <p:cNvPr id="3" name="Kotak Teks 2"/>
          <p:cNvSpPr txBox="1"/>
          <p:nvPr/>
        </p:nvSpPr>
        <p:spPr>
          <a:xfrm>
            <a:off x="304800" y="904756"/>
            <a:ext cx="7840223" cy="5232202"/>
          </a:xfrm>
          <a:prstGeom prst="rect">
            <a:avLst/>
          </a:prstGeom>
          <a:noFill/>
        </p:spPr>
        <p:txBody>
          <a:bodyPr wrap="square" rtlCol="0">
            <a:spAutoFit/>
          </a:bodyPr>
          <a:lstStyle/>
          <a:p>
            <a:r>
              <a:rPr lang="en-US" sz="2000" b="1" i="1" dirty="0" smtClean="0">
                <a:solidFill>
                  <a:schemeClr val="accent1">
                    <a:lumMod val="50000"/>
                  </a:schemeClr>
                </a:solidFill>
                <a:latin typeface="Arial" panose="020B0604020202020204" pitchFamily="34" charset="0"/>
                <a:cs typeface="Arial" panose="020B0604020202020204" pitchFamily="34" charset="0"/>
              </a:rPr>
              <a:t>KESULITAN – KESULITAN MEMBANGUN INDUSTRI </a:t>
            </a:r>
          </a:p>
          <a:p>
            <a:r>
              <a:rPr lang="en-US" sz="2000" b="1" i="1" dirty="0" smtClean="0">
                <a:solidFill>
                  <a:schemeClr val="accent1">
                    <a:lumMod val="50000"/>
                  </a:schemeClr>
                </a:solidFill>
                <a:latin typeface="Arial" panose="020B0604020202020204" pitchFamily="34" charset="0"/>
                <a:cs typeface="Arial" panose="020B0604020202020204" pitchFamily="34" charset="0"/>
              </a:rPr>
              <a:t>DIBIDANG MICROWAVE …. TELAH DILALUI  OLEH CMI:</a:t>
            </a:r>
          </a:p>
          <a:p>
            <a:endParaRPr lang="en-US" sz="1400" dirty="0" smtClean="0">
              <a:latin typeface="Arial" panose="020B0604020202020204" pitchFamily="34" charset="0"/>
              <a:cs typeface="Arial" panose="020B0604020202020204" pitchFamily="34" charset="0"/>
            </a:endParaRPr>
          </a:p>
          <a:p>
            <a:endParaRPr lang="en-US" sz="1400" dirty="0">
              <a:latin typeface="Arial" panose="020B0604020202020204" pitchFamily="34" charset="0"/>
              <a:cs typeface="Arial" panose="020B0604020202020204" pitchFamily="34" charset="0"/>
            </a:endParaRPr>
          </a:p>
          <a:p>
            <a:r>
              <a:rPr lang="en-US" sz="1400" dirty="0" smtClean="0">
                <a:latin typeface="Arial" panose="020B0604020202020204" pitchFamily="34" charset="0"/>
                <a:cs typeface="Arial" panose="020B0604020202020204" pitchFamily="34" charset="0"/>
              </a:rPr>
              <a:t>BAGI CMI YANG TELAH MENJALANI USAHA INI SELAMA 31 (TIGAPULUH SATU) TAHUN DALAM BIDANG MICROWAVE, TIDAK ADA LAGI KESULITAN-KESULITAN TEKNOLOGI , BAHAN BAKU DAN NETWORKING YANG DIHADAPI GUNA MENCIPTA PERANGKAT-PERANGKAT MICROWAVE (MICROWAVE ASSEMBLY).</a:t>
            </a:r>
          </a:p>
          <a:p>
            <a:endParaRPr lang="en-US" sz="1400" dirty="0">
              <a:latin typeface="Arial" panose="020B0604020202020204" pitchFamily="34" charset="0"/>
              <a:cs typeface="Arial" panose="020B0604020202020204" pitchFamily="34" charset="0"/>
            </a:endParaRPr>
          </a:p>
          <a:p>
            <a:r>
              <a:rPr lang="en-US" sz="1400" dirty="0" smtClean="0">
                <a:latin typeface="Arial" panose="020B0604020202020204" pitchFamily="34" charset="0"/>
                <a:cs typeface="Arial" panose="020B0604020202020204" pitchFamily="34" charset="0"/>
              </a:rPr>
              <a:t>CMI BISA DENGAN MUDAH MEMBUAT RADAR TRANSCEIVER ; SATELLITE TRANCEIVER DAN BERBAGAI MICROWAVE ASSEMBLY YANG PIHAK ASING (USA MAUPUN EROPA) MERASA SULIT MEMBUATNYA.</a:t>
            </a:r>
          </a:p>
          <a:p>
            <a:endParaRPr lang="en-US" sz="1400" dirty="0">
              <a:latin typeface="Arial" panose="020B0604020202020204" pitchFamily="34" charset="0"/>
              <a:cs typeface="Arial" panose="020B0604020202020204" pitchFamily="34" charset="0"/>
            </a:endParaRPr>
          </a:p>
          <a:p>
            <a:pPr lvl="1"/>
            <a:r>
              <a:rPr lang="en-US" sz="1400" b="1" i="1" dirty="0" smtClean="0">
                <a:latin typeface="Arial" panose="020B0604020202020204" pitchFamily="34" charset="0"/>
                <a:cs typeface="Arial" panose="020B0604020202020204" pitchFamily="34" charset="0"/>
              </a:rPr>
              <a:t>COMTOH KASUS:</a:t>
            </a:r>
          </a:p>
          <a:p>
            <a:pPr marL="2114550" lvl="4" indent="-285750">
              <a:buFont typeface="Arial" panose="020B0604020202020204" pitchFamily="34" charset="0"/>
              <a:buChar char="•"/>
            </a:pPr>
            <a:r>
              <a:rPr lang="en-US" sz="1400" b="1" i="1" dirty="0" smtClean="0">
                <a:latin typeface="Arial" panose="020B0604020202020204" pitchFamily="34" charset="0"/>
                <a:cs typeface="Arial" panose="020B0604020202020204" pitchFamily="34" charset="0"/>
              </a:rPr>
              <a:t>LOCKHEED MARTIN PERNAH MEMINTA DESIGN SALAH SATU BAGIAN KRITIS RADAR TPS-77 YANG AKAN DIPERBAHARUI DESIGN-NYA. CMI SUDAH MEMBUATKAN DAN LOCKHEED SETUJU, NAMUN BELUM DIORDER KARENA PROYEK RADARNYA BELUM BERJALAN.</a:t>
            </a:r>
          </a:p>
          <a:p>
            <a:pPr marL="2114550" lvl="4" indent="-285750">
              <a:buFont typeface="Arial" panose="020B0604020202020204" pitchFamily="34" charset="0"/>
              <a:buChar char="•"/>
            </a:pPr>
            <a:r>
              <a:rPr lang="en-US" sz="1400" b="1" i="1" dirty="0" smtClean="0">
                <a:latin typeface="Arial" panose="020B0604020202020204" pitchFamily="34" charset="0"/>
                <a:cs typeface="Arial" panose="020B0604020202020204" pitchFamily="34" charset="0"/>
              </a:rPr>
              <a:t>SELEX (LEONARDO), JUGA MEMESAN SALAH SATU BAGIAN PENTING RADAR PESAWAT TEMPUR EURO-FIGHTER KE CMI, WALAUPUN BELUM TEREALISASI NAMUN DESIGN TELAH DISETUJUI.</a:t>
            </a:r>
          </a:p>
        </p:txBody>
      </p:sp>
      <p:sp>
        <p:nvSpPr>
          <p:cNvPr id="2" name="Tampungan Nomor Slide 1"/>
          <p:cNvSpPr>
            <a:spLocks noGrp="1"/>
          </p:cNvSpPr>
          <p:nvPr>
            <p:ph type="sldNum" sz="quarter" idx="12"/>
          </p:nvPr>
        </p:nvSpPr>
        <p:spPr/>
        <p:txBody>
          <a:bodyPr/>
          <a:lstStyle/>
          <a:p>
            <a:fld id="{66F3FE2C-6216-4B55-A8D6-2C08ED250ACA}" type="slidenum">
              <a:rPr lang="en-US" smtClean="0"/>
              <a:t>6</a:t>
            </a:fld>
            <a:endParaRPr lang="en-US"/>
          </a:p>
        </p:txBody>
      </p:sp>
    </p:spTree>
    <p:extLst>
      <p:ext uri="{BB962C8B-B14F-4D97-AF65-F5344CB8AC3E}">
        <p14:creationId xmlns:p14="http://schemas.microsoft.com/office/powerpoint/2010/main" val="39803103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6" descr="Logo CMITek tanpa garis bawah.png"/>
          <p:cNvPicPr>
            <a:picLocks noChangeAspect="1"/>
          </p:cNvPicPr>
          <p:nvPr/>
        </p:nvPicPr>
        <p:blipFill>
          <a:blip r:embed="rId2"/>
          <a:stretch>
            <a:fillRect/>
          </a:stretch>
        </p:blipFill>
        <p:spPr>
          <a:xfrm>
            <a:off x="7108126" y="396859"/>
            <a:ext cx="1570297" cy="663114"/>
          </a:xfrm>
          <a:prstGeom prst="rect">
            <a:avLst/>
          </a:prstGeom>
        </p:spPr>
      </p:pic>
      <p:sp>
        <p:nvSpPr>
          <p:cNvPr id="3" name="Kotak Teks 2"/>
          <p:cNvSpPr txBox="1"/>
          <p:nvPr/>
        </p:nvSpPr>
        <p:spPr>
          <a:xfrm>
            <a:off x="304800" y="904756"/>
            <a:ext cx="7840223" cy="5909310"/>
          </a:xfrm>
          <a:prstGeom prst="rect">
            <a:avLst/>
          </a:prstGeom>
          <a:noFill/>
        </p:spPr>
        <p:txBody>
          <a:bodyPr wrap="square" rtlCol="0">
            <a:spAutoFit/>
          </a:bodyPr>
          <a:lstStyle/>
          <a:p>
            <a:r>
              <a:rPr lang="en-US" sz="2000" b="1" i="1" dirty="0" smtClean="0">
                <a:solidFill>
                  <a:schemeClr val="accent1">
                    <a:lumMod val="50000"/>
                  </a:schemeClr>
                </a:solidFill>
                <a:latin typeface="Arial" panose="020B0604020202020204" pitchFamily="34" charset="0"/>
                <a:cs typeface="Arial" panose="020B0604020202020204" pitchFamily="34" charset="0"/>
              </a:rPr>
              <a:t>PRESTASI YANG SUDAH DIRAIH </a:t>
            </a:r>
          </a:p>
          <a:p>
            <a:r>
              <a:rPr lang="en-US" sz="2000" b="1" i="1" dirty="0" smtClean="0">
                <a:solidFill>
                  <a:schemeClr val="accent1">
                    <a:lumMod val="50000"/>
                  </a:schemeClr>
                </a:solidFill>
                <a:latin typeface="Arial" panose="020B0604020202020204" pitchFamily="34" charset="0"/>
                <a:cs typeface="Arial" panose="020B0604020202020204" pitchFamily="34" charset="0"/>
              </a:rPr>
              <a:t>OLEH CMI TEKNOLOGI :</a:t>
            </a:r>
          </a:p>
          <a:p>
            <a:endParaRPr lang="en-US" sz="2000" b="1" i="1" dirty="0" smtClean="0">
              <a:solidFill>
                <a:schemeClr val="accent1">
                  <a:lumMod val="50000"/>
                </a:schemeClr>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sz="1400" dirty="0" smtClean="0">
                <a:latin typeface="Arial" panose="020B0604020202020204" pitchFamily="34" charset="0"/>
                <a:cs typeface="Arial" panose="020B0604020202020204" pitchFamily="34" charset="0"/>
              </a:rPr>
              <a:t>CMI TELAH MEMBUAT LEBIH DARI 300 JENIS MICROWAVE ASSEMBIES YANG BERDAMPAK MEMUDAHKAN CMI DALAM MEMBUAT BERBAGAI PERANGKAT DALAM BIDANG </a:t>
            </a:r>
            <a:r>
              <a:rPr lang="en-US" sz="1400" b="1" i="1" dirty="0" smtClean="0">
                <a:latin typeface="Arial" panose="020B0604020202020204" pitchFamily="34" charset="0"/>
                <a:cs typeface="Arial" panose="020B0604020202020204" pitchFamily="34" charset="0"/>
              </a:rPr>
              <a:t>“TRANSMISI RADIO”</a:t>
            </a:r>
            <a:r>
              <a:rPr lang="en-US" sz="1400" dirty="0" smtClean="0">
                <a:latin typeface="Arial" panose="020B0604020202020204" pitchFamily="34" charset="0"/>
                <a:cs typeface="Arial" panose="020B0604020202020204" pitchFamily="34" charset="0"/>
              </a:rPr>
              <a:t> .</a:t>
            </a:r>
          </a:p>
          <a:p>
            <a:pPr marL="285750" indent="-285750">
              <a:buFont typeface="Arial" panose="020B0604020202020204" pitchFamily="34" charset="0"/>
              <a:buChar char="•"/>
            </a:pPr>
            <a:endParaRPr lang="en-US" sz="1400" dirty="0" smtClean="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sz="1400" dirty="0" smtClean="0">
                <a:latin typeface="Arial" panose="020B0604020202020204" pitchFamily="34" charset="0"/>
                <a:cs typeface="Arial" panose="020B0604020202020204" pitchFamily="34" charset="0"/>
              </a:rPr>
              <a:t>PEMBUATAN MICROWAVE ASSEMBLIES YANG DILAKUKAN SELAMA  BERTAHUN-TAHUN TERSEBUT MEMBUKTIKAN BAHWA CMI KONSISTEN MENEKUNI BIDANGNYA DAN MENJALANI </a:t>
            </a:r>
            <a:r>
              <a:rPr lang="en-US" sz="1400" b="1" i="1" dirty="0" smtClean="0">
                <a:latin typeface="Arial" panose="020B0604020202020204" pitchFamily="34" charset="0"/>
                <a:cs typeface="Arial" panose="020B0604020202020204" pitchFamily="34" charset="0"/>
              </a:rPr>
              <a:t>“LEARNING PROCESS”</a:t>
            </a:r>
            <a:r>
              <a:rPr lang="en-US" sz="1400" dirty="0" smtClean="0">
                <a:latin typeface="Arial" panose="020B0604020202020204" pitchFamily="34" charset="0"/>
                <a:cs typeface="Arial" panose="020B0604020202020204" pitchFamily="34" charset="0"/>
              </a:rPr>
              <a:t> SELAMA BERTAHUN-TAHUN SECARA KONSISTEN.</a:t>
            </a:r>
          </a:p>
          <a:p>
            <a:pPr marL="285750" indent="-285750">
              <a:buFont typeface="Arial" panose="020B0604020202020204" pitchFamily="34" charset="0"/>
              <a:buChar char="•"/>
            </a:pPr>
            <a:endParaRPr lang="en-US" sz="1400" dirty="0" smtClean="0">
              <a:latin typeface="Arial" panose="020B0604020202020204" pitchFamily="34" charset="0"/>
              <a:cs typeface="Arial" panose="020B0604020202020204" pitchFamily="34" charset="0"/>
            </a:endParaRPr>
          </a:p>
          <a:p>
            <a:pPr lvl="2"/>
            <a:r>
              <a:rPr lang="en-US" sz="1600" b="1" i="1" dirty="0" smtClean="0">
                <a:solidFill>
                  <a:schemeClr val="accent1">
                    <a:lumMod val="50000"/>
                  </a:schemeClr>
                </a:solidFill>
                <a:latin typeface="Arial" panose="020B0604020202020204" pitchFamily="34" charset="0"/>
                <a:cs typeface="Arial" panose="020B0604020202020204" pitchFamily="34" charset="0"/>
              </a:rPr>
              <a:t>PRODUK YANG DIHASILKAN  DIJELASKAN DALAM “PROFIL PERUSAHAAN” , NAMUN PRODUK-PRODUK BARU YANG SEDANG DALAM PROSES PENCIPTAAN ADA YANG BELUM DIMASUKAN DALAM PROFIL PERUSAHAAN, MISALNYA:</a:t>
            </a:r>
          </a:p>
          <a:p>
            <a:pPr lvl="2"/>
            <a:endParaRPr lang="en-US" sz="1600" b="1" i="1" dirty="0">
              <a:latin typeface="Arial" panose="020B0604020202020204" pitchFamily="34" charset="0"/>
              <a:cs typeface="Arial" panose="020B0604020202020204" pitchFamily="34" charset="0"/>
            </a:endParaRPr>
          </a:p>
          <a:p>
            <a:pPr marL="1257300" lvl="2" indent="-342900">
              <a:buFont typeface="+mj-lt"/>
              <a:buAutoNum type="arabicPeriod"/>
            </a:pPr>
            <a:r>
              <a:rPr lang="en-US" sz="1400" b="1" i="1" dirty="0" smtClean="0">
                <a:latin typeface="Arial" panose="020B0604020202020204" pitchFamily="34" charset="0"/>
                <a:cs typeface="Arial" panose="020B0604020202020204" pitchFamily="34" charset="0"/>
              </a:rPr>
              <a:t>BIDANG SATELLITE GROUND STATION:</a:t>
            </a:r>
          </a:p>
          <a:p>
            <a:pPr marL="1257300" lvl="2" indent="-342900">
              <a:buFont typeface="+mj-lt"/>
              <a:buAutoNum type="arabicPeriod"/>
            </a:pPr>
            <a:endParaRPr lang="en-US" sz="1400" b="1" i="1" dirty="0" smtClean="0">
              <a:latin typeface="Arial" panose="020B0604020202020204" pitchFamily="34" charset="0"/>
              <a:cs typeface="Arial" panose="020B0604020202020204" pitchFamily="34" charset="0"/>
            </a:endParaRPr>
          </a:p>
          <a:p>
            <a:pPr lvl="4"/>
            <a:r>
              <a:rPr lang="en-US" sz="1400" b="1" dirty="0" smtClean="0">
                <a:latin typeface="Arial" panose="020B0604020202020204" pitchFamily="34" charset="0"/>
                <a:cs typeface="Arial" panose="020B0604020202020204" pitchFamily="34" charset="0"/>
              </a:rPr>
              <a:t>LOW POWER S/D MEDIUM POWER BLOCK UPCONVERTER UNTUK MEMENUHI PROGRAM “KOMINFO” MEMBANGUN HIGHT THROUGHPUT STAELLITE DENGAN TERMINAL SEBANYAK +/-150.000 LOKASI. DIMANA PENGGUNAAN PRODUK CMI AKAN MENYELAMATKAN DEVISA LEBIH DARI 1 TRIYUN RUPIAH DAN MEMBUKA LAPANGAN PEKERJAAN BAGI RATUSAN ORANG.</a:t>
            </a:r>
          </a:p>
        </p:txBody>
      </p:sp>
      <p:sp>
        <p:nvSpPr>
          <p:cNvPr id="2" name="Tampungan Nomor Slide 1"/>
          <p:cNvSpPr>
            <a:spLocks noGrp="1"/>
          </p:cNvSpPr>
          <p:nvPr>
            <p:ph type="sldNum" sz="quarter" idx="12"/>
          </p:nvPr>
        </p:nvSpPr>
        <p:spPr/>
        <p:txBody>
          <a:bodyPr/>
          <a:lstStyle/>
          <a:p>
            <a:fld id="{66F3FE2C-6216-4B55-A8D6-2C08ED250ACA}" type="slidenum">
              <a:rPr lang="en-US" smtClean="0"/>
              <a:t>7</a:t>
            </a:fld>
            <a:endParaRPr lang="en-US"/>
          </a:p>
        </p:txBody>
      </p:sp>
    </p:spTree>
    <p:extLst>
      <p:ext uri="{BB962C8B-B14F-4D97-AF65-F5344CB8AC3E}">
        <p14:creationId xmlns:p14="http://schemas.microsoft.com/office/powerpoint/2010/main" val="224240985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6" descr="Logo CMITek tanpa garis bawah.png"/>
          <p:cNvPicPr>
            <a:picLocks noChangeAspect="1"/>
          </p:cNvPicPr>
          <p:nvPr/>
        </p:nvPicPr>
        <p:blipFill>
          <a:blip r:embed="rId2"/>
          <a:stretch>
            <a:fillRect/>
          </a:stretch>
        </p:blipFill>
        <p:spPr>
          <a:xfrm>
            <a:off x="7108126" y="396859"/>
            <a:ext cx="1570297" cy="663114"/>
          </a:xfrm>
          <a:prstGeom prst="rect">
            <a:avLst/>
          </a:prstGeom>
        </p:spPr>
      </p:pic>
      <p:sp>
        <p:nvSpPr>
          <p:cNvPr id="3" name="Kotak Teks 2"/>
          <p:cNvSpPr txBox="1"/>
          <p:nvPr/>
        </p:nvSpPr>
        <p:spPr>
          <a:xfrm>
            <a:off x="276225" y="352306"/>
            <a:ext cx="7840223" cy="6678751"/>
          </a:xfrm>
          <a:prstGeom prst="rect">
            <a:avLst/>
          </a:prstGeom>
          <a:noFill/>
        </p:spPr>
        <p:txBody>
          <a:bodyPr wrap="square" rtlCol="0">
            <a:spAutoFit/>
          </a:bodyPr>
          <a:lstStyle/>
          <a:p>
            <a:r>
              <a:rPr lang="en-US" sz="2000" b="1" i="1" dirty="0" smtClean="0">
                <a:solidFill>
                  <a:schemeClr val="accent1">
                    <a:lumMod val="50000"/>
                  </a:schemeClr>
                </a:solidFill>
                <a:latin typeface="Arial" panose="020B0604020202020204" pitchFamily="34" charset="0"/>
                <a:cs typeface="Arial" panose="020B0604020202020204" pitchFamily="34" charset="0"/>
              </a:rPr>
              <a:t>PRESTASI YANG SUDAH DIRAIH </a:t>
            </a:r>
          </a:p>
          <a:p>
            <a:r>
              <a:rPr lang="en-US" sz="2000" b="1" i="1" dirty="0" smtClean="0">
                <a:solidFill>
                  <a:schemeClr val="accent1">
                    <a:lumMod val="50000"/>
                  </a:schemeClr>
                </a:solidFill>
                <a:latin typeface="Arial" panose="020B0604020202020204" pitchFamily="34" charset="0"/>
                <a:cs typeface="Arial" panose="020B0604020202020204" pitchFamily="34" charset="0"/>
              </a:rPr>
              <a:t>OLEH CMI TEKNOLOGI :</a:t>
            </a:r>
          </a:p>
          <a:p>
            <a:endParaRPr lang="en-US" sz="1400" dirty="0" smtClean="0">
              <a:latin typeface="Arial" panose="020B0604020202020204" pitchFamily="34" charset="0"/>
              <a:cs typeface="Arial" panose="020B0604020202020204" pitchFamily="34" charset="0"/>
            </a:endParaRPr>
          </a:p>
          <a:p>
            <a:pPr lvl="2"/>
            <a:r>
              <a:rPr lang="en-US" sz="1600" b="1" i="1" dirty="0">
                <a:solidFill>
                  <a:schemeClr val="accent1">
                    <a:lumMod val="50000"/>
                  </a:schemeClr>
                </a:solidFill>
                <a:latin typeface="Arial" panose="020B0604020202020204" pitchFamily="34" charset="0"/>
                <a:cs typeface="Arial" panose="020B0604020202020204" pitchFamily="34" charset="0"/>
              </a:rPr>
              <a:t>PRODUK YANG DIHASILKAN  DIJELASKAN DALAM “PROFIL PERUSAHAAN” , NAMUN PRODUK-PRODUK BARU YANG SEDANG DALAM PROSES PENCIPTAAN ADA YANG BELUM DIMASUKAN DALAM PROFIL PERUSAHAAN, MISALNYA:</a:t>
            </a:r>
          </a:p>
          <a:p>
            <a:pPr lvl="2"/>
            <a:endParaRPr lang="en-US" sz="1400" b="1" dirty="0">
              <a:latin typeface="Arial" panose="020B0604020202020204" pitchFamily="34" charset="0"/>
              <a:cs typeface="Arial" panose="020B0604020202020204" pitchFamily="34" charset="0"/>
            </a:endParaRPr>
          </a:p>
          <a:p>
            <a:pPr marL="1257300" lvl="2" indent="-342900">
              <a:buFont typeface="+mj-lt"/>
              <a:buAutoNum type="arabicPeriod" startAt="2"/>
            </a:pPr>
            <a:r>
              <a:rPr lang="en-US" sz="1400" b="1" i="1" dirty="0" smtClean="0">
                <a:latin typeface="Arial" panose="020B0604020202020204" pitchFamily="34" charset="0"/>
                <a:cs typeface="Arial" panose="020B0604020202020204" pitchFamily="34" charset="0"/>
              </a:rPr>
              <a:t>BIDANG TERRESTRIAL RADIO:</a:t>
            </a:r>
          </a:p>
          <a:p>
            <a:pPr marL="2114550" lvl="4" indent="-285750">
              <a:buFont typeface="Arial" panose="020B0604020202020204" pitchFamily="34" charset="0"/>
              <a:buChar char="•"/>
            </a:pPr>
            <a:r>
              <a:rPr lang="en-US" sz="1400" b="1" dirty="0" smtClean="0">
                <a:latin typeface="Arial" panose="020B0604020202020204" pitchFamily="34" charset="0"/>
                <a:cs typeface="Arial" panose="020B0604020202020204" pitchFamily="34" charset="0"/>
              </a:rPr>
              <a:t>SEDANG DIBUAT PERANGKAT MULTI-BAND MULTIPURPOSE RADIO TERMASUK GROUND TO AIR DIDALAMNYA.</a:t>
            </a:r>
          </a:p>
          <a:p>
            <a:pPr marL="2114550" lvl="4" indent="-285750">
              <a:buFont typeface="Arial" panose="020B0604020202020204" pitchFamily="34" charset="0"/>
              <a:buChar char="•"/>
            </a:pPr>
            <a:r>
              <a:rPr lang="en-US" sz="1400" b="1" dirty="0" smtClean="0">
                <a:latin typeface="Arial" panose="020B0604020202020204" pitchFamily="34" charset="0"/>
                <a:cs typeface="Arial" panose="020B0604020202020204" pitchFamily="34" charset="0"/>
              </a:rPr>
              <a:t>SEDANG DIBUAT JUGA “SOLDIER-PACK” PERSONAL RADIO YANG DILENGKAPI DENGAN PERSONAL TRACKING SYSTEM DAN BATLE MANAGEMENT SYSTEM-NYA.</a:t>
            </a:r>
          </a:p>
          <a:p>
            <a:pPr marL="2114550" lvl="4" indent="-285750">
              <a:buFont typeface="Arial" panose="020B0604020202020204" pitchFamily="34" charset="0"/>
              <a:buChar char="•"/>
            </a:pPr>
            <a:r>
              <a:rPr lang="en-US" sz="1400" b="1" dirty="0" smtClean="0">
                <a:latin typeface="Arial" panose="020B0604020202020204" pitchFamily="34" charset="0"/>
                <a:cs typeface="Arial" panose="020B0604020202020204" pitchFamily="34" charset="0"/>
              </a:rPr>
              <a:t>TNI-AL TELAH MEMESAN RADIO CMI UNTUK MENGISI 5 KAPAL BARU PESANAN TNI-AL KEPADA GALANGAN KAPAL TERTENTU.</a:t>
            </a:r>
          </a:p>
          <a:p>
            <a:pPr marL="2114550" lvl="4" indent="-285750">
              <a:buFont typeface="Arial" panose="020B0604020202020204" pitchFamily="34" charset="0"/>
              <a:buChar char="•"/>
            </a:pPr>
            <a:r>
              <a:rPr lang="en-US" sz="1400" b="1" dirty="0" smtClean="0">
                <a:latin typeface="Arial" panose="020B0604020202020204" pitchFamily="34" charset="0"/>
                <a:cs typeface="Arial" panose="020B0604020202020204" pitchFamily="34" charset="0"/>
              </a:rPr>
              <a:t>KEMENTERIAN PERTAHANAN – TNI AL SEDANG BERNEGOSIASI DENGAN PIHAK RUSIA AGAR TANK AMPHIBI YANG DIBELI UNTUK MARINIR DIISI DENGAN RADIO EX-CMI AGAR BISA INTEROPERABILITY DENGAN PASUKAN YANG SUDAH MENGGUNAKAN RADIO CMI.</a:t>
            </a:r>
          </a:p>
          <a:p>
            <a:pPr marL="2114550" lvl="4" indent="-285750">
              <a:buFont typeface="Arial" panose="020B0604020202020204" pitchFamily="34" charset="0"/>
              <a:buChar char="•"/>
            </a:pPr>
            <a:r>
              <a:rPr lang="en-US" sz="1400" b="1" dirty="0" smtClean="0">
                <a:latin typeface="Arial" panose="020B0604020202020204" pitchFamily="34" charset="0"/>
                <a:cs typeface="Arial" panose="020B0604020202020204" pitchFamily="34" charset="0"/>
              </a:rPr>
              <a:t>RADIO JENIS LAIN BELUM BISA DIKERJAKAN WALAUPUN TEKNOLOGINYA TELAH DIKUASAI … BERHUBUNG MASALAH KEUANGAN CMI SEDANG TERGANGGU, DEMIKIAN JUGA DENGAN PERUSAHAANNYA … KARENA REKENING CMI SEDANG DIBLOKIR OLEH KPK.</a:t>
            </a:r>
          </a:p>
          <a:p>
            <a:pPr lvl="4"/>
            <a:endParaRPr lang="en-US" sz="1400" b="1" dirty="0" smtClean="0">
              <a:latin typeface="Arial" panose="020B0604020202020204" pitchFamily="34" charset="0"/>
              <a:cs typeface="Arial" panose="020B0604020202020204" pitchFamily="34" charset="0"/>
            </a:endParaRPr>
          </a:p>
        </p:txBody>
      </p:sp>
      <p:sp>
        <p:nvSpPr>
          <p:cNvPr id="2" name="Tampungan Nomor Slide 1"/>
          <p:cNvSpPr>
            <a:spLocks noGrp="1"/>
          </p:cNvSpPr>
          <p:nvPr>
            <p:ph type="sldNum" sz="quarter" idx="12"/>
          </p:nvPr>
        </p:nvSpPr>
        <p:spPr/>
        <p:txBody>
          <a:bodyPr/>
          <a:lstStyle/>
          <a:p>
            <a:fld id="{66F3FE2C-6216-4B55-A8D6-2C08ED250ACA}" type="slidenum">
              <a:rPr lang="en-US" smtClean="0"/>
              <a:t>8</a:t>
            </a:fld>
            <a:endParaRPr lang="en-US"/>
          </a:p>
        </p:txBody>
      </p:sp>
    </p:spTree>
    <p:extLst>
      <p:ext uri="{BB962C8B-B14F-4D97-AF65-F5344CB8AC3E}">
        <p14:creationId xmlns:p14="http://schemas.microsoft.com/office/powerpoint/2010/main" val="119451005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6" descr="Logo CMITek tanpa garis bawah.png"/>
          <p:cNvPicPr>
            <a:picLocks noChangeAspect="1"/>
          </p:cNvPicPr>
          <p:nvPr/>
        </p:nvPicPr>
        <p:blipFill>
          <a:blip r:embed="rId2"/>
          <a:stretch>
            <a:fillRect/>
          </a:stretch>
        </p:blipFill>
        <p:spPr>
          <a:xfrm>
            <a:off x="7108126" y="396859"/>
            <a:ext cx="1570297" cy="663114"/>
          </a:xfrm>
          <a:prstGeom prst="rect">
            <a:avLst/>
          </a:prstGeom>
        </p:spPr>
      </p:pic>
      <p:sp>
        <p:nvSpPr>
          <p:cNvPr id="3" name="Kotak Teks 2"/>
          <p:cNvSpPr txBox="1"/>
          <p:nvPr/>
        </p:nvSpPr>
        <p:spPr>
          <a:xfrm>
            <a:off x="304800" y="904756"/>
            <a:ext cx="7840223" cy="4801314"/>
          </a:xfrm>
          <a:prstGeom prst="rect">
            <a:avLst/>
          </a:prstGeom>
          <a:noFill/>
        </p:spPr>
        <p:txBody>
          <a:bodyPr wrap="square" rtlCol="0">
            <a:spAutoFit/>
          </a:bodyPr>
          <a:lstStyle/>
          <a:p>
            <a:r>
              <a:rPr lang="en-US" sz="2000" b="1" i="1" dirty="0" smtClean="0">
                <a:solidFill>
                  <a:schemeClr val="accent1">
                    <a:lumMod val="50000"/>
                  </a:schemeClr>
                </a:solidFill>
                <a:latin typeface="Arial" panose="020B0604020202020204" pitchFamily="34" charset="0"/>
                <a:cs typeface="Arial" panose="020B0604020202020204" pitchFamily="34" charset="0"/>
              </a:rPr>
              <a:t>PRESTASI YANG SUDAH DIRAIH </a:t>
            </a:r>
          </a:p>
          <a:p>
            <a:r>
              <a:rPr lang="en-US" sz="2000" b="1" i="1" dirty="0" smtClean="0">
                <a:solidFill>
                  <a:schemeClr val="accent1">
                    <a:lumMod val="50000"/>
                  </a:schemeClr>
                </a:solidFill>
                <a:latin typeface="Arial" panose="020B0604020202020204" pitchFamily="34" charset="0"/>
                <a:cs typeface="Arial" panose="020B0604020202020204" pitchFamily="34" charset="0"/>
              </a:rPr>
              <a:t>OLEH CMI TEKNOLOGI :</a:t>
            </a:r>
          </a:p>
          <a:p>
            <a:endParaRPr lang="en-US" sz="1400" dirty="0" smtClean="0">
              <a:latin typeface="Arial" panose="020B0604020202020204" pitchFamily="34" charset="0"/>
              <a:cs typeface="Arial" panose="020B0604020202020204" pitchFamily="34" charset="0"/>
            </a:endParaRPr>
          </a:p>
          <a:p>
            <a:pPr lvl="1"/>
            <a:r>
              <a:rPr lang="en-US" sz="1400" b="1" i="1" dirty="0">
                <a:solidFill>
                  <a:schemeClr val="accent1">
                    <a:lumMod val="50000"/>
                  </a:schemeClr>
                </a:solidFill>
                <a:latin typeface="Arial" panose="020B0604020202020204" pitchFamily="34" charset="0"/>
                <a:cs typeface="Arial" panose="020B0604020202020204" pitchFamily="34" charset="0"/>
              </a:rPr>
              <a:t>PRODUK YANG DIHASILKAN  DIJELASKAN DALAM “PROFIL PERUSAHAAN” , NAMUN PRODUK-PRODUK BARU YANG SEDANG DALAM PROSES PENCIPTAAN ADA YANG BELUM DIMASUKAN DALAM PROFIL PERUSAHAAN, MISALNYA:</a:t>
            </a:r>
          </a:p>
          <a:p>
            <a:pPr lvl="4"/>
            <a:endParaRPr lang="en-US" sz="1400" b="1" dirty="0">
              <a:latin typeface="Arial" panose="020B0604020202020204" pitchFamily="34" charset="0"/>
              <a:cs typeface="Arial" panose="020B0604020202020204" pitchFamily="34" charset="0"/>
            </a:endParaRPr>
          </a:p>
          <a:p>
            <a:pPr marL="1257300" lvl="2" indent="-342900">
              <a:buFont typeface="+mj-lt"/>
              <a:buAutoNum type="arabicPeriod" startAt="3"/>
            </a:pPr>
            <a:r>
              <a:rPr lang="en-US" sz="1400" b="1" i="1" dirty="0" smtClean="0">
                <a:latin typeface="Arial" panose="020B0604020202020204" pitchFamily="34" charset="0"/>
                <a:cs typeface="Arial" panose="020B0604020202020204" pitchFamily="34" charset="0"/>
              </a:rPr>
              <a:t>BIDANG RADIO DETECTION AND RANGING (RADAR):</a:t>
            </a:r>
          </a:p>
          <a:p>
            <a:pPr marL="2171700" lvl="4" indent="-342900">
              <a:buFont typeface="Arial" panose="020B0604020202020204" pitchFamily="34" charset="0"/>
              <a:buChar char="•"/>
            </a:pPr>
            <a:r>
              <a:rPr lang="en-US" sz="1400" b="1" dirty="0" smtClean="0">
                <a:latin typeface="Arial" panose="020B0604020202020204" pitchFamily="34" charset="0"/>
                <a:cs typeface="Arial" panose="020B0604020202020204" pitchFamily="34" charset="0"/>
              </a:rPr>
              <a:t>X-BAND POLARIMETRY WEATHER RADAR UNTUK MEMENUHI KEBUTUHAN BMKG SEBANYAK MINIMAL 200 UNIT. HARGA WEATHER RADAR BERKISAR </a:t>
            </a:r>
            <a:r>
              <a:rPr lang="en-US" sz="1400" b="1" dirty="0" err="1" smtClean="0">
                <a:latin typeface="Arial" panose="020B0604020202020204" pitchFamily="34" charset="0"/>
                <a:cs typeface="Arial" panose="020B0604020202020204" pitchFamily="34" charset="0"/>
              </a:rPr>
              <a:t>Rp</a:t>
            </a:r>
            <a:r>
              <a:rPr lang="en-US" sz="1400" b="1" dirty="0" smtClean="0">
                <a:latin typeface="Arial" panose="020B0604020202020204" pitchFamily="34" charset="0"/>
                <a:cs typeface="Arial" panose="020B0604020202020204" pitchFamily="34" charset="0"/>
              </a:rPr>
              <a:t> 15 MILYAR/UNIT.</a:t>
            </a:r>
          </a:p>
          <a:p>
            <a:pPr marL="2171700" lvl="4" indent="-342900">
              <a:buFont typeface="Arial" panose="020B0604020202020204" pitchFamily="34" charset="0"/>
              <a:buChar char="•"/>
            </a:pPr>
            <a:r>
              <a:rPr lang="en-US" sz="1400" b="1" dirty="0" smtClean="0">
                <a:latin typeface="Arial" panose="020B0604020202020204" pitchFamily="34" charset="0"/>
                <a:cs typeface="Arial" panose="020B0604020202020204" pitchFamily="34" charset="0"/>
              </a:rPr>
              <a:t>PENCIPTAAN WEATHER RADAR INI MENYUMBANGKAN SEBUAH PENEMUAN BAGI CMI YANG MEMBUAT RADAR PERTAHANAN SANGAT MUNGKIN BISA DIBUAT SENDIRI DALAM WAKTU DEKAT.</a:t>
            </a:r>
          </a:p>
          <a:p>
            <a:pPr marL="2171700" lvl="4" indent="-342900">
              <a:buFont typeface="Arial" panose="020B0604020202020204" pitchFamily="34" charset="0"/>
              <a:buChar char="•"/>
            </a:pPr>
            <a:r>
              <a:rPr lang="en-US" sz="1400" b="1" dirty="0" smtClean="0">
                <a:latin typeface="Arial" panose="020B0604020202020204" pitchFamily="34" charset="0"/>
                <a:cs typeface="Arial" panose="020B0604020202020204" pitchFamily="34" charset="0"/>
              </a:rPr>
              <a:t>DALAM HAL PENGADAAN RADAR PERTAHANAN (HANUD) DARI KANTOR PANGLIMA TNI MENYARANKAN PADA CALON PEMENANG UNTUK BEKERJA SAMA DENGAN CMI …. HAL INI AKAN MEMBUAT TERCIPTANYA RADAR PERTAHANAN ATAU RADAR SURVEILLANCE BUATAN DALAM NEGERI SEGERA TERWUJUD.</a:t>
            </a:r>
          </a:p>
        </p:txBody>
      </p:sp>
      <p:sp>
        <p:nvSpPr>
          <p:cNvPr id="2" name="Tampungan Nomor Slide 1"/>
          <p:cNvSpPr>
            <a:spLocks noGrp="1"/>
          </p:cNvSpPr>
          <p:nvPr>
            <p:ph type="sldNum" sz="quarter" idx="12"/>
          </p:nvPr>
        </p:nvSpPr>
        <p:spPr/>
        <p:txBody>
          <a:bodyPr/>
          <a:lstStyle/>
          <a:p>
            <a:fld id="{66F3FE2C-6216-4B55-A8D6-2C08ED250ACA}" type="slidenum">
              <a:rPr lang="en-US" smtClean="0"/>
              <a:t>9</a:t>
            </a:fld>
            <a:endParaRPr lang="en-US"/>
          </a:p>
        </p:txBody>
      </p:sp>
    </p:spTree>
    <p:extLst>
      <p:ext uri="{BB962C8B-B14F-4D97-AF65-F5344CB8AC3E}">
        <p14:creationId xmlns:p14="http://schemas.microsoft.com/office/powerpoint/2010/main" val="3188976208"/>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Office">
  <a:themeElements>
    <a:clrScheme name="Tema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2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Tema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2280</TotalTime>
  <Words>1332</Words>
  <Application>Microsoft Office PowerPoint</Application>
  <PresentationFormat>Tampilan Layar (4:3)</PresentationFormat>
  <Paragraphs>150</Paragraphs>
  <Slides>13</Slides>
  <Notes>2</Notes>
  <HiddenSlides>0</HiddenSlides>
  <MMClips>0</MMClips>
  <ScaleCrop>false</ScaleCrop>
  <HeadingPairs>
    <vt:vector size="6" baseType="variant">
      <vt:variant>
        <vt:lpstr>Font Dipakai</vt:lpstr>
      </vt:variant>
      <vt:variant>
        <vt:i4>5</vt:i4>
      </vt:variant>
      <vt:variant>
        <vt:lpstr>Tema</vt:lpstr>
      </vt:variant>
      <vt:variant>
        <vt:i4>4</vt:i4>
      </vt:variant>
      <vt:variant>
        <vt:lpstr>Judul Slide</vt:lpstr>
      </vt:variant>
      <vt:variant>
        <vt:i4>13</vt:i4>
      </vt:variant>
    </vt:vector>
  </HeadingPairs>
  <TitlesOfParts>
    <vt:vector size="22" baseType="lpstr">
      <vt:lpstr>Arial</vt:lpstr>
      <vt:lpstr>Avenir Black</vt:lpstr>
      <vt:lpstr>Calibri</vt:lpstr>
      <vt:lpstr>Calibri Light</vt:lpstr>
      <vt:lpstr>Wingdings</vt:lpstr>
      <vt:lpstr>Tema Office</vt:lpstr>
      <vt:lpstr>Office Theme</vt:lpstr>
      <vt:lpstr>2_Office Theme</vt:lpstr>
      <vt:lpstr>1_Office Theme</vt:lpstr>
      <vt:lpstr>Presentasi PowerPoint</vt:lpstr>
      <vt:lpstr>Presentasi PowerPoint</vt:lpstr>
      <vt:lpstr>Presentasi PowerPoint</vt:lpstr>
      <vt:lpstr>Presentasi PowerPoint</vt:lpstr>
      <vt:lpstr>Presentasi PowerPoint</vt:lpstr>
      <vt:lpstr>Presentasi PowerPoint</vt:lpstr>
      <vt:lpstr>Presentasi PowerPoint</vt:lpstr>
      <vt:lpstr>Presentasi PowerPoint</vt:lpstr>
      <vt:lpstr>Presentasi PowerPoint</vt:lpstr>
      <vt:lpstr>Presentasi PowerPoint</vt:lpstr>
      <vt:lpstr>Presentasi PowerPoint</vt:lpstr>
      <vt:lpstr>Presentasi PowerPoint</vt:lpstr>
      <vt:lpstr>Presentasi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Presentasi PowerPoint</dc:title>
  <dc:creator>setyawati pratjihno</dc:creator>
  <cp:lastModifiedBy>setyawati pratjihno</cp:lastModifiedBy>
  <cp:revision>41</cp:revision>
  <cp:lastPrinted>2019-08-31T17:18:22Z</cp:lastPrinted>
  <dcterms:created xsi:type="dcterms:W3CDTF">2019-07-28T14:08:36Z</dcterms:created>
  <dcterms:modified xsi:type="dcterms:W3CDTF">2019-08-31T17:34:22Z</dcterms:modified>
</cp:coreProperties>
</file>