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4" r:id="rId2"/>
    <p:sldMasterId id="2147483650" r:id="rId3"/>
  </p:sldMasterIdLst>
  <p:notesMasterIdLst>
    <p:notesMasterId r:id="rId31"/>
  </p:notesMasterIdLst>
  <p:sldIdLst>
    <p:sldId id="275" r:id="rId4"/>
    <p:sldId id="278" r:id="rId5"/>
    <p:sldId id="300" r:id="rId6"/>
    <p:sldId id="299" r:id="rId7"/>
    <p:sldId id="301" r:id="rId8"/>
    <p:sldId id="304" r:id="rId9"/>
    <p:sldId id="302" r:id="rId10"/>
    <p:sldId id="303" r:id="rId11"/>
    <p:sldId id="306" r:id="rId12"/>
    <p:sldId id="305" r:id="rId13"/>
    <p:sldId id="312" r:id="rId14"/>
    <p:sldId id="311" r:id="rId15"/>
    <p:sldId id="313" r:id="rId16"/>
    <p:sldId id="309" r:id="rId17"/>
    <p:sldId id="314" r:id="rId18"/>
    <p:sldId id="315" r:id="rId19"/>
    <p:sldId id="308" r:id="rId20"/>
    <p:sldId id="310" r:id="rId21"/>
    <p:sldId id="317" r:id="rId22"/>
    <p:sldId id="318" r:id="rId23"/>
    <p:sldId id="307" r:id="rId24"/>
    <p:sldId id="316" r:id="rId25"/>
    <p:sldId id="319" r:id="rId26"/>
    <p:sldId id="320" r:id="rId27"/>
    <p:sldId id="323" r:id="rId28"/>
    <p:sldId id="324" r:id="rId29"/>
    <p:sldId id="261" r:id="rId30"/>
  </p:sldIdLst>
  <p:sldSz cx="13004800" cy="9753600"/>
  <p:notesSz cx="6858000" cy="9144000"/>
  <p:custDataLst>
    <p:tags r:id="rId32"/>
  </p:custDataLst>
  <p:defaultTextStyle>
    <a:defPPr>
      <a:defRPr lang="en-US"/>
    </a:defPPr>
    <a:lvl1pPr algn="l" rtl="0" eaLnBrk="0" fontAlgn="base" hangingPunct="0">
      <a:spcBef>
        <a:spcPct val="0"/>
      </a:spcBef>
      <a:spcAft>
        <a:spcPct val="0"/>
      </a:spcAft>
      <a:defRPr sz="4200" kern="1200">
        <a:solidFill>
          <a:srgbClr val="000000"/>
        </a:solidFill>
        <a:latin typeface="Gill Sans"/>
        <a:ea typeface="ヒラギノ角ゴ ProN W3"/>
        <a:cs typeface="ヒラギノ角ゴ ProN W3"/>
        <a:sym typeface="Gill Sans"/>
      </a:defRPr>
    </a:lvl1pPr>
    <a:lvl2pPr marL="457200" algn="l" rtl="0" eaLnBrk="0" fontAlgn="base" hangingPunct="0">
      <a:spcBef>
        <a:spcPct val="0"/>
      </a:spcBef>
      <a:spcAft>
        <a:spcPct val="0"/>
      </a:spcAft>
      <a:defRPr sz="4200" kern="1200">
        <a:solidFill>
          <a:srgbClr val="000000"/>
        </a:solidFill>
        <a:latin typeface="Gill Sans"/>
        <a:ea typeface="ヒラギノ角ゴ ProN W3"/>
        <a:cs typeface="ヒラギノ角ゴ ProN W3"/>
        <a:sym typeface="Gill Sans"/>
      </a:defRPr>
    </a:lvl2pPr>
    <a:lvl3pPr marL="914400" algn="l" rtl="0" eaLnBrk="0" fontAlgn="base" hangingPunct="0">
      <a:spcBef>
        <a:spcPct val="0"/>
      </a:spcBef>
      <a:spcAft>
        <a:spcPct val="0"/>
      </a:spcAft>
      <a:defRPr sz="4200" kern="1200">
        <a:solidFill>
          <a:srgbClr val="000000"/>
        </a:solidFill>
        <a:latin typeface="Gill Sans"/>
        <a:ea typeface="ヒラギノ角ゴ ProN W3"/>
        <a:cs typeface="ヒラギノ角ゴ ProN W3"/>
        <a:sym typeface="Gill Sans"/>
      </a:defRPr>
    </a:lvl3pPr>
    <a:lvl4pPr marL="1371600" algn="l" rtl="0" eaLnBrk="0" fontAlgn="base" hangingPunct="0">
      <a:spcBef>
        <a:spcPct val="0"/>
      </a:spcBef>
      <a:spcAft>
        <a:spcPct val="0"/>
      </a:spcAft>
      <a:defRPr sz="4200" kern="1200">
        <a:solidFill>
          <a:srgbClr val="000000"/>
        </a:solidFill>
        <a:latin typeface="Gill Sans"/>
        <a:ea typeface="ヒラギノ角ゴ ProN W3"/>
        <a:cs typeface="ヒラギノ角ゴ ProN W3"/>
        <a:sym typeface="Gill Sans"/>
      </a:defRPr>
    </a:lvl4pPr>
    <a:lvl5pPr marL="1828800" algn="l" rtl="0" eaLnBrk="0" fontAlgn="base" hangingPunct="0">
      <a:spcBef>
        <a:spcPct val="0"/>
      </a:spcBef>
      <a:spcAft>
        <a:spcPct val="0"/>
      </a:spcAft>
      <a:defRPr sz="4200" kern="1200">
        <a:solidFill>
          <a:srgbClr val="000000"/>
        </a:solidFill>
        <a:latin typeface="Gill Sans"/>
        <a:ea typeface="ヒラギノ角ゴ ProN W3"/>
        <a:cs typeface="ヒラギノ角ゴ ProN W3"/>
        <a:sym typeface="Gill Sans"/>
      </a:defRPr>
    </a:lvl5pPr>
    <a:lvl6pPr marL="2286000" algn="l" defTabSz="914400" rtl="0" eaLnBrk="1" latinLnBrk="0" hangingPunct="1">
      <a:defRPr sz="4200" kern="1200">
        <a:solidFill>
          <a:srgbClr val="000000"/>
        </a:solidFill>
        <a:latin typeface="Gill Sans"/>
        <a:ea typeface="ヒラギノ角ゴ ProN W3"/>
        <a:cs typeface="ヒラギノ角ゴ ProN W3"/>
        <a:sym typeface="Gill Sans"/>
      </a:defRPr>
    </a:lvl6pPr>
    <a:lvl7pPr marL="2743200" algn="l" defTabSz="914400" rtl="0" eaLnBrk="1" latinLnBrk="0" hangingPunct="1">
      <a:defRPr sz="4200" kern="1200">
        <a:solidFill>
          <a:srgbClr val="000000"/>
        </a:solidFill>
        <a:latin typeface="Gill Sans"/>
        <a:ea typeface="ヒラギノ角ゴ ProN W3"/>
        <a:cs typeface="ヒラギノ角ゴ ProN W3"/>
        <a:sym typeface="Gill Sans"/>
      </a:defRPr>
    </a:lvl7pPr>
    <a:lvl8pPr marL="3200400" algn="l" defTabSz="914400" rtl="0" eaLnBrk="1" latinLnBrk="0" hangingPunct="1">
      <a:defRPr sz="4200" kern="1200">
        <a:solidFill>
          <a:srgbClr val="000000"/>
        </a:solidFill>
        <a:latin typeface="Gill Sans"/>
        <a:ea typeface="ヒラギノ角ゴ ProN W3"/>
        <a:cs typeface="ヒラギノ角ゴ ProN W3"/>
        <a:sym typeface="Gill Sans"/>
      </a:defRPr>
    </a:lvl8pPr>
    <a:lvl9pPr marL="3657600" algn="l" defTabSz="914400" rtl="0" eaLnBrk="1" latinLnBrk="0" hangingPunct="1">
      <a:defRPr sz="4200" kern="1200">
        <a:solidFill>
          <a:srgbClr val="000000"/>
        </a:solidFill>
        <a:latin typeface="Gill Sans"/>
        <a:ea typeface="ヒラギノ角ゴ ProN W3"/>
        <a:cs typeface="ヒラギノ角ゴ ProN W3"/>
        <a:sym typeface="Gill Sans"/>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6666"/>
    <a:srgbClr val="339933"/>
    <a:srgbClr val="ECD6E8"/>
    <a:srgbClr val="66FFFF"/>
    <a:srgbClr val="C57A6B"/>
    <a:srgbClr val="FF99FF"/>
    <a:srgbClr val="660066"/>
    <a:srgbClr val="FFCC99"/>
    <a:srgbClr val="CBF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7496" autoAdjust="0"/>
  </p:normalViewPr>
  <p:slideViewPr>
    <p:cSldViewPr>
      <p:cViewPr varScale="1">
        <p:scale>
          <a:sx n="54" d="100"/>
          <a:sy n="54" d="100"/>
        </p:scale>
        <p:origin x="1594" y="82"/>
      </p:cViewPr>
      <p:guideLst>
        <p:guide orient="horz" pos="3072"/>
        <p:guide pos="4096"/>
      </p:guideLst>
    </p:cSldViewPr>
  </p:slideViewPr>
  <p:outlineViewPr>
    <p:cViewPr>
      <p:scale>
        <a:sx n="100" d="100"/>
        <a:sy n="100" d="100"/>
      </p:scale>
      <p:origin x="0" y="0"/>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6CC625-B1B3-4923-B252-B822263AB671}"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FE005E4B-369A-4EEB-9182-DF0394A98FE3}">
      <dgm:prSet phldrT="[Text]" custT="1"/>
      <dgm:spPr/>
      <dgm:t>
        <a:bodyPr/>
        <a:lstStyle/>
        <a:p>
          <a:r>
            <a:rPr lang="id-ID" sz="3200" dirty="0">
              <a:solidFill>
                <a:srgbClr val="002060"/>
              </a:solidFill>
              <a:latin typeface="Adobe Caslon Pro" panose="0205050205050A020403" pitchFamily="18" charset="0"/>
            </a:rPr>
            <a:t>Bahasa Inggris</a:t>
          </a:r>
          <a:r>
            <a:rPr lang="id-ID" sz="3200" dirty="0">
              <a:latin typeface="Adobe Caslon Pro" panose="0205050205050A020403" pitchFamily="18" charset="0"/>
            </a:rPr>
            <a:t> </a:t>
          </a:r>
          <a:r>
            <a:rPr lang="id-ID" sz="3200" dirty="0">
              <a:latin typeface="Adobe Caslon Pro" panose="0205050205050A020403" pitchFamily="18" charset="0"/>
              <a:sym typeface="Wingdings" panose="05000000000000000000" pitchFamily="2" charset="2"/>
            </a:rPr>
            <a:t> </a:t>
          </a:r>
          <a:r>
            <a:rPr lang="id-ID" sz="3200" i="1" dirty="0">
              <a:solidFill>
                <a:srgbClr val="C00000"/>
              </a:solidFill>
              <a:latin typeface="Adobe Caslon Pro" panose="0205050205050A020403" pitchFamily="18" charset="0"/>
              <a:sym typeface="Wingdings" panose="05000000000000000000" pitchFamily="2" charset="2"/>
            </a:rPr>
            <a:t>Constituional Law</a:t>
          </a:r>
          <a:endParaRPr lang="en-US" sz="3200" dirty="0">
            <a:solidFill>
              <a:srgbClr val="C00000"/>
            </a:solidFill>
            <a:latin typeface="Adobe Caslon Pro" panose="0205050205050A020403" pitchFamily="18" charset="0"/>
          </a:endParaRPr>
        </a:p>
      </dgm:t>
    </dgm:pt>
    <dgm:pt modelId="{21875CBA-46CB-4562-942C-84EE3EAE0A30}" type="parTrans" cxnId="{156AF338-053A-4797-ADEF-413851FE4D7F}">
      <dgm:prSet/>
      <dgm:spPr/>
      <dgm:t>
        <a:bodyPr/>
        <a:lstStyle/>
        <a:p>
          <a:endParaRPr lang="en-US"/>
        </a:p>
      </dgm:t>
    </dgm:pt>
    <dgm:pt modelId="{C14DFF45-F402-4298-AEF9-91E28E1DA422}" type="sibTrans" cxnId="{156AF338-053A-4797-ADEF-413851FE4D7F}">
      <dgm:prSet/>
      <dgm:spPr/>
      <dgm:t>
        <a:bodyPr/>
        <a:lstStyle/>
        <a:p>
          <a:endParaRPr lang="en-US"/>
        </a:p>
      </dgm:t>
    </dgm:pt>
    <dgm:pt modelId="{9014D7A1-5CE1-4240-A5E5-AAA80416B29B}">
      <dgm:prSet phldrT="[Text]"/>
      <dgm:spPr/>
      <dgm:t>
        <a:bodyPr/>
        <a:lstStyle/>
        <a:p>
          <a:r>
            <a:rPr lang="id-ID" dirty="0">
              <a:solidFill>
                <a:schemeClr val="accent6">
                  <a:lumMod val="50000"/>
                </a:schemeClr>
              </a:solidFill>
              <a:latin typeface="Adobe Caslon Pro" panose="0205050205050A020403" pitchFamily="18" charset="0"/>
            </a:rPr>
            <a:t>Bahasa Perancis </a:t>
          </a:r>
          <a:r>
            <a:rPr lang="id-ID" dirty="0">
              <a:latin typeface="Adobe Caslon Pro" panose="0205050205050A020403" pitchFamily="18" charset="0"/>
            </a:rPr>
            <a:t>: </a:t>
          </a:r>
          <a:r>
            <a:rPr lang="id-ID" i="1" dirty="0">
              <a:solidFill>
                <a:srgbClr val="660066"/>
              </a:solidFill>
              <a:latin typeface="Adobe Caslon Pro" panose="0205050205050A020403" pitchFamily="18" charset="0"/>
            </a:rPr>
            <a:t>droit constituionel</a:t>
          </a:r>
          <a:endParaRPr lang="en-US" dirty="0">
            <a:solidFill>
              <a:srgbClr val="660066"/>
            </a:solidFill>
            <a:latin typeface="Adobe Caslon Pro" panose="0205050205050A020403" pitchFamily="18" charset="0"/>
          </a:endParaRPr>
        </a:p>
      </dgm:t>
    </dgm:pt>
    <dgm:pt modelId="{DC1C9A10-DB87-4AF5-9BC7-D0CE6F24AF5D}" type="parTrans" cxnId="{83A0B25B-2036-4A8E-8F2C-FC4F75DEBE78}">
      <dgm:prSet/>
      <dgm:spPr/>
      <dgm:t>
        <a:bodyPr/>
        <a:lstStyle/>
        <a:p>
          <a:endParaRPr lang="en-US"/>
        </a:p>
      </dgm:t>
    </dgm:pt>
    <dgm:pt modelId="{BEB1A83E-6B66-4EA8-8F3D-FE7615E267F4}" type="sibTrans" cxnId="{83A0B25B-2036-4A8E-8F2C-FC4F75DEBE78}">
      <dgm:prSet/>
      <dgm:spPr/>
      <dgm:t>
        <a:bodyPr/>
        <a:lstStyle/>
        <a:p>
          <a:endParaRPr lang="en-US"/>
        </a:p>
      </dgm:t>
    </dgm:pt>
    <dgm:pt modelId="{26485109-1CBC-4E26-A359-AAB998C1C2F2}">
      <dgm:prSet/>
      <dgm:spPr/>
      <dgm:t>
        <a:bodyPr/>
        <a:lstStyle/>
        <a:p>
          <a:r>
            <a:rPr lang="id-ID" dirty="0">
              <a:latin typeface="Adobe Caslon Pro" panose="0205050205050A020403" pitchFamily="18" charset="0"/>
            </a:rPr>
            <a:t>Bahasa Jerman : </a:t>
          </a:r>
          <a:r>
            <a:rPr lang="id-ID" i="1" dirty="0">
              <a:solidFill>
                <a:schemeClr val="tx1"/>
              </a:solidFill>
              <a:latin typeface="Adobe Caslon Pro" panose="0205050205050A020403" pitchFamily="18" charset="0"/>
            </a:rPr>
            <a:t>verfassungrecht</a:t>
          </a:r>
          <a:endParaRPr lang="en-US" dirty="0">
            <a:solidFill>
              <a:schemeClr val="tx1"/>
            </a:solidFill>
            <a:latin typeface="Adobe Caslon Pro" panose="0205050205050A020403" pitchFamily="18" charset="0"/>
          </a:endParaRPr>
        </a:p>
      </dgm:t>
    </dgm:pt>
    <dgm:pt modelId="{86A4ACD2-E33A-41AC-A054-1AA7F083A0D7}" type="parTrans" cxnId="{6D33F82C-05F6-44E3-90B2-63B2473EBCC3}">
      <dgm:prSet/>
      <dgm:spPr/>
      <dgm:t>
        <a:bodyPr/>
        <a:lstStyle/>
        <a:p>
          <a:endParaRPr lang="en-US"/>
        </a:p>
      </dgm:t>
    </dgm:pt>
    <dgm:pt modelId="{9255F52D-6EBF-410F-BA4C-AB0017E741F1}" type="sibTrans" cxnId="{6D33F82C-05F6-44E3-90B2-63B2473EBCC3}">
      <dgm:prSet/>
      <dgm:spPr/>
      <dgm:t>
        <a:bodyPr/>
        <a:lstStyle/>
        <a:p>
          <a:endParaRPr lang="en-US"/>
        </a:p>
      </dgm:t>
    </dgm:pt>
    <dgm:pt modelId="{2EE435EA-F341-4CF9-8697-7371BA4FD411}">
      <dgm:prSet custT="1"/>
      <dgm:spPr/>
      <dgm:t>
        <a:bodyPr/>
        <a:lstStyle/>
        <a:p>
          <a:r>
            <a:rPr lang="en-US" sz="3200" dirty="0">
              <a:solidFill>
                <a:srgbClr val="FF0066"/>
              </a:solidFill>
              <a:latin typeface="Adobe Caslon Pro" panose="0205050205050A020403" pitchFamily="18" charset="0"/>
            </a:rPr>
            <a:t>Bahasa </a:t>
          </a:r>
          <a:r>
            <a:rPr lang="id-ID" sz="3200" dirty="0">
              <a:solidFill>
                <a:srgbClr val="FF0066"/>
              </a:solidFill>
              <a:latin typeface="Adobe Caslon Pro" panose="0205050205050A020403" pitchFamily="18" charset="0"/>
            </a:rPr>
            <a:t>Belanda</a:t>
          </a:r>
          <a:r>
            <a:rPr lang="en-US" sz="3200" dirty="0">
              <a:solidFill>
                <a:srgbClr val="FF0066"/>
              </a:solidFill>
              <a:latin typeface="Adobe Caslon Pro" panose="0205050205050A020403" pitchFamily="18" charset="0"/>
            </a:rPr>
            <a:t> </a:t>
          </a:r>
          <a:r>
            <a:rPr lang="en-US" sz="3200" dirty="0">
              <a:solidFill>
                <a:srgbClr val="FF0000"/>
              </a:solidFill>
              <a:latin typeface="Adobe Caslon Pro" panose="0205050205050A020403" pitchFamily="18" charset="0"/>
            </a:rPr>
            <a:t>: </a:t>
          </a:r>
          <a:r>
            <a:rPr lang="id-ID" sz="3200" i="1" dirty="0">
              <a:solidFill>
                <a:schemeClr val="accent2">
                  <a:lumMod val="50000"/>
                </a:schemeClr>
              </a:solidFill>
              <a:latin typeface="Adobe Caslon Pro" panose="0205050205050A020403" pitchFamily="18" charset="0"/>
            </a:rPr>
            <a:t>Staatsrecht</a:t>
          </a:r>
          <a:endParaRPr lang="en-US" sz="3200" i="1" dirty="0">
            <a:solidFill>
              <a:schemeClr val="accent2">
                <a:lumMod val="50000"/>
              </a:schemeClr>
            </a:solidFill>
            <a:latin typeface="Adobe Caslon Pro" panose="0205050205050A020403" pitchFamily="18" charset="0"/>
          </a:endParaRPr>
        </a:p>
      </dgm:t>
    </dgm:pt>
    <dgm:pt modelId="{9DBF2758-140B-49D6-940B-8C98EE56DB37}" type="parTrans" cxnId="{97C9649C-A853-4448-9836-E403F7EF2665}">
      <dgm:prSet/>
      <dgm:spPr/>
      <dgm:t>
        <a:bodyPr/>
        <a:lstStyle/>
        <a:p>
          <a:endParaRPr lang="en-US"/>
        </a:p>
      </dgm:t>
    </dgm:pt>
    <dgm:pt modelId="{A0BF5E48-EF39-4B76-92D3-D0803BF52AC7}" type="sibTrans" cxnId="{97C9649C-A853-4448-9836-E403F7EF2665}">
      <dgm:prSet/>
      <dgm:spPr/>
      <dgm:t>
        <a:bodyPr/>
        <a:lstStyle/>
        <a:p>
          <a:endParaRPr lang="en-US"/>
        </a:p>
      </dgm:t>
    </dgm:pt>
    <dgm:pt modelId="{AB2A2B89-4D66-40C9-9C82-E7CF60F88E00}" type="pres">
      <dgm:prSet presAssocID="{BC6CC625-B1B3-4923-B252-B822263AB671}" presName="linear" presStyleCnt="0">
        <dgm:presLayoutVars>
          <dgm:dir/>
          <dgm:animLvl val="lvl"/>
          <dgm:resizeHandles val="exact"/>
        </dgm:presLayoutVars>
      </dgm:prSet>
      <dgm:spPr/>
    </dgm:pt>
    <dgm:pt modelId="{2F93FD08-D08D-4015-B64F-2A70CE13529B}" type="pres">
      <dgm:prSet presAssocID="{FE005E4B-369A-4EEB-9182-DF0394A98FE3}" presName="parentLin" presStyleCnt="0"/>
      <dgm:spPr/>
    </dgm:pt>
    <dgm:pt modelId="{C7582EF1-AAD5-4D32-93EA-83D323F24C0A}" type="pres">
      <dgm:prSet presAssocID="{FE005E4B-369A-4EEB-9182-DF0394A98FE3}" presName="parentLeftMargin" presStyleLbl="node1" presStyleIdx="0" presStyleCnt="4"/>
      <dgm:spPr/>
    </dgm:pt>
    <dgm:pt modelId="{621D8890-CF5D-49B3-B106-24BA88740ABE}" type="pres">
      <dgm:prSet presAssocID="{FE005E4B-369A-4EEB-9182-DF0394A98FE3}" presName="parentText" presStyleLbl="node1" presStyleIdx="0" presStyleCnt="4" custLinFactNeighborX="3001" custLinFactNeighborY="3712">
        <dgm:presLayoutVars>
          <dgm:chMax val="0"/>
          <dgm:bulletEnabled val="1"/>
        </dgm:presLayoutVars>
      </dgm:prSet>
      <dgm:spPr/>
    </dgm:pt>
    <dgm:pt modelId="{D9ABD94A-546B-435D-8C50-7060BC28FB4F}" type="pres">
      <dgm:prSet presAssocID="{FE005E4B-369A-4EEB-9182-DF0394A98FE3}" presName="negativeSpace" presStyleCnt="0"/>
      <dgm:spPr/>
    </dgm:pt>
    <dgm:pt modelId="{8FED14B7-B17F-480F-BDE9-D6E68D430711}" type="pres">
      <dgm:prSet presAssocID="{FE005E4B-369A-4EEB-9182-DF0394A98FE3}" presName="childText" presStyleLbl="conFgAcc1" presStyleIdx="0" presStyleCnt="4">
        <dgm:presLayoutVars>
          <dgm:bulletEnabled val="1"/>
        </dgm:presLayoutVars>
      </dgm:prSet>
      <dgm:spPr/>
    </dgm:pt>
    <dgm:pt modelId="{9DA5DAC6-54AE-4BD5-9127-E4D377E2B917}" type="pres">
      <dgm:prSet presAssocID="{C14DFF45-F402-4298-AEF9-91E28E1DA422}" presName="spaceBetweenRectangles" presStyleCnt="0"/>
      <dgm:spPr/>
    </dgm:pt>
    <dgm:pt modelId="{279D9D6F-1343-43D6-B484-62BC7A42C8F7}" type="pres">
      <dgm:prSet presAssocID="{2EE435EA-F341-4CF9-8697-7371BA4FD411}" presName="parentLin" presStyleCnt="0"/>
      <dgm:spPr/>
    </dgm:pt>
    <dgm:pt modelId="{66E4D5C5-5D85-4296-A51C-5D5C4C108697}" type="pres">
      <dgm:prSet presAssocID="{2EE435EA-F341-4CF9-8697-7371BA4FD411}" presName="parentLeftMargin" presStyleLbl="node1" presStyleIdx="0" presStyleCnt="4"/>
      <dgm:spPr/>
    </dgm:pt>
    <dgm:pt modelId="{C97F39D0-8138-4041-A9DD-70B832FDCA1B}" type="pres">
      <dgm:prSet presAssocID="{2EE435EA-F341-4CF9-8697-7371BA4FD411}" presName="parentText" presStyleLbl="node1" presStyleIdx="1" presStyleCnt="4">
        <dgm:presLayoutVars>
          <dgm:chMax val="0"/>
          <dgm:bulletEnabled val="1"/>
        </dgm:presLayoutVars>
      </dgm:prSet>
      <dgm:spPr/>
    </dgm:pt>
    <dgm:pt modelId="{543F8AE3-D4AC-4F2E-9731-BBF50648CFEF}" type="pres">
      <dgm:prSet presAssocID="{2EE435EA-F341-4CF9-8697-7371BA4FD411}" presName="negativeSpace" presStyleCnt="0"/>
      <dgm:spPr/>
    </dgm:pt>
    <dgm:pt modelId="{CC91C755-4599-483C-96B3-3F6BC060F181}" type="pres">
      <dgm:prSet presAssocID="{2EE435EA-F341-4CF9-8697-7371BA4FD411}" presName="childText" presStyleLbl="conFgAcc1" presStyleIdx="1" presStyleCnt="4">
        <dgm:presLayoutVars>
          <dgm:bulletEnabled val="1"/>
        </dgm:presLayoutVars>
      </dgm:prSet>
      <dgm:spPr/>
    </dgm:pt>
    <dgm:pt modelId="{6CBE0CDF-7284-4466-9D93-09E636503866}" type="pres">
      <dgm:prSet presAssocID="{A0BF5E48-EF39-4B76-92D3-D0803BF52AC7}" presName="spaceBetweenRectangles" presStyleCnt="0"/>
      <dgm:spPr/>
    </dgm:pt>
    <dgm:pt modelId="{70455F39-2580-4E5F-BA16-9406B6F66E60}" type="pres">
      <dgm:prSet presAssocID="{9014D7A1-5CE1-4240-A5E5-AAA80416B29B}" presName="parentLin" presStyleCnt="0"/>
      <dgm:spPr/>
    </dgm:pt>
    <dgm:pt modelId="{B3A96A2B-D8CA-4CF3-B158-E0899A0F2A91}" type="pres">
      <dgm:prSet presAssocID="{9014D7A1-5CE1-4240-A5E5-AAA80416B29B}" presName="parentLeftMargin" presStyleLbl="node1" presStyleIdx="1" presStyleCnt="4"/>
      <dgm:spPr/>
    </dgm:pt>
    <dgm:pt modelId="{15C31892-6FBA-4D54-81AA-7F787914D7E7}" type="pres">
      <dgm:prSet presAssocID="{9014D7A1-5CE1-4240-A5E5-AAA80416B29B}" presName="parentText" presStyleLbl="node1" presStyleIdx="2" presStyleCnt="4">
        <dgm:presLayoutVars>
          <dgm:chMax val="0"/>
          <dgm:bulletEnabled val="1"/>
        </dgm:presLayoutVars>
      </dgm:prSet>
      <dgm:spPr/>
    </dgm:pt>
    <dgm:pt modelId="{28B29F4B-BBE1-4A6B-8735-1F0FED14CF77}" type="pres">
      <dgm:prSet presAssocID="{9014D7A1-5CE1-4240-A5E5-AAA80416B29B}" presName="negativeSpace" presStyleCnt="0"/>
      <dgm:spPr/>
    </dgm:pt>
    <dgm:pt modelId="{3D157F5F-4B13-40B9-80FC-427189324CAF}" type="pres">
      <dgm:prSet presAssocID="{9014D7A1-5CE1-4240-A5E5-AAA80416B29B}" presName="childText" presStyleLbl="conFgAcc1" presStyleIdx="2" presStyleCnt="4">
        <dgm:presLayoutVars>
          <dgm:bulletEnabled val="1"/>
        </dgm:presLayoutVars>
      </dgm:prSet>
      <dgm:spPr/>
    </dgm:pt>
    <dgm:pt modelId="{05EA4084-091B-4215-A18C-9AC51A2CD398}" type="pres">
      <dgm:prSet presAssocID="{BEB1A83E-6B66-4EA8-8F3D-FE7615E267F4}" presName="spaceBetweenRectangles" presStyleCnt="0"/>
      <dgm:spPr/>
    </dgm:pt>
    <dgm:pt modelId="{06145C5A-55F9-46F1-A03A-4B086F8126DA}" type="pres">
      <dgm:prSet presAssocID="{26485109-1CBC-4E26-A359-AAB998C1C2F2}" presName="parentLin" presStyleCnt="0"/>
      <dgm:spPr/>
    </dgm:pt>
    <dgm:pt modelId="{67AB959D-B517-4382-88D7-E863A7A9B86D}" type="pres">
      <dgm:prSet presAssocID="{26485109-1CBC-4E26-A359-AAB998C1C2F2}" presName="parentLeftMargin" presStyleLbl="node1" presStyleIdx="2" presStyleCnt="4"/>
      <dgm:spPr/>
    </dgm:pt>
    <dgm:pt modelId="{D84B7BE8-5A37-4125-A839-D6115811F60A}" type="pres">
      <dgm:prSet presAssocID="{26485109-1CBC-4E26-A359-AAB998C1C2F2}" presName="parentText" presStyleLbl="node1" presStyleIdx="3" presStyleCnt="4">
        <dgm:presLayoutVars>
          <dgm:chMax val="0"/>
          <dgm:bulletEnabled val="1"/>
        </dgm:presLayoutVars>
      </dgm:prSet>
      <dgm:spPr/>
    </dgm:pt>
    <dgm:pt modelId="{A404CC69-3722-4728-B349-3EDCF9BDC4EA}" type="pres">
      <dgm:prSet presAssocID="{26485109-1CBC-4E26-A359-AAB998C1C2F2}" presName="negativeSpace" presStyleCnt="0"/>
      <dgm:spPr/>
    </dgm:pt>
    <dgm:pt modelId="{E661AD50-D50D-4EDA-8381-9292A413D089}" type="pres">
      <dgm:prSet presAssocID="{26485109-1CBC-4E26-A359-AAB998C1C2F2}" presName="childText" presStyleLbl="conFgAcc1" presStyleIdx="3" presStyleCnt="4">
        <dgm:presLayoutVars>
          <dgm:bulletEnabled val="1"/>
        </dgm:presLayoutVars>
      </dgm:prSet>
      <dgm:spPr/>
    </dgm:pt>
  </dgm:ptLst>
  <dgm:cxnLst>
    <dgm:cxn modelId="{6D33F82C-05F6-44E3-90B2-63B2473EBCC3}" srcId="{BC6CC625-B1B3-4923-B252-B822263AB671}" destId="{26485109-1CBC-4E26-A359-AAB998C1C2F2}" srcOrd="3" destOrd="0" parTransId="{86A4ACD2-E33A-41AC-A054-1AA7F083A0D7}" sibTransId="{9255F52D-6EBF-410F-BA4C-AB0017E741F1}"/>
    <dgm:cxn modelId="{81FC6132-7E99-4E4A-99AF-1B306FE44CB9}" type="presOf" srcId="{2EE435EA-F341-4CF9-8697-7371BA4FD411}" destId="{C97F39D0-8138-4041-A9DD-70B832FDCA1B}" srcOrd="1" destOrd="0" presId="urn:microsoft.com/office/officeart/2005/8/layout/list1"/>
    <dgm:cxn modelId="{156AF338-053A-4797-ADEF-413851FE4D7F}" srcId="{BC6CC625-B1B3-4923-B252-B822263AB671}" destId="{FE005E4B-369A-4EEB-9182-DF0394A98FE3}" srcOrd="0" destOrd="0" parTransId="{21875CBA-46CB-4562-942C-84EE3EAE0A30}" sibTransId="{C14DFF45-F402-4298-AEF9-91E28E1DA422}"/>
    <dgm:cxn modelId="{83A0B25B-2036-4A8E-8F2C-FC4F75DEBE78}" srcId="{BC6CC625-B1B3-4923-B252-B822263AB671}" destId="{9014D7A1-5CE1-4240-A5E5-AAA80416B29B}" srcOrd="2" destOrd="0" parTransId="{DC1C9A10-DB87-4AF5-9BC7-D0CE6F24AF5D}" sibTransId="{BEB1A83E-6B66-4EA8-8F3D-FE7615E267F4}"/>
    <dgm:cxn modelId="{AE135092-6C2B-416D-84EA-EAA898A3E94C}" type="presOf" srcId="{2EE435EA-F341-4CF9-8697-7371BA4FD411}" destId="{66E4D5C5-5D85-4296-A51C-5D5C4C108697}" srcOrd="0" destOrd="0" presId="urn:microsoft.com/office/officeart/2005/8/layout/list1"/>
    <dgm:cxn modelId="{97C9649C-A853-4448-9836-E403F7EF2665}" srcId="{BC6CC625-B1B3-4923-B252-B822263AB671}" destId="{2EE435EA-F341-4CF9-8697-7371BA4FD411}" srcOrd="1" destOrd="0" parTransId="{9DBF2758-140B-49D6-940B-8C98EE56DB37}" sibTransId="{A0BF5E48-EF39-4B76-92D3-D0803BF52AC7}"/>
    <dgm:cxn modelId="{C80086BE-9254-4D1C-B54A-78FF60C530CA}" type="presOf" srcId="{26485109-1CBC-4E26-A359-AAB998C1C2F2}" destId="{67AB959D-B517-4382-88D7-E863A7A9B86D}" srcOrd="0" destOrd="0" presId="urn:microsoft.com/office/officeart/2005/8/layout/list1"/>
    <dgm:cxn modelId="{C119DFBF-F850-4B38-BFA3-37A6A1E2B3BC}" type="presOf" srcId="{BC6CC625-B1B3-4923-B252-B822263AB671}" destId="{AB2A2B89-4D66-40C9-9C82-E7CF60F88E00}" srcOrd="0" destOrd="0" presId="urn:microsoft.com/office/officeart/2005/8/layout/list1"/>
    <dgm:cxn modelId="{F1415DC5-C919-47AF-84FC-87279EA140D5}" type="presOf" srcId="{FE005E4B-369A-4EEB-9182-DF0394A98FE3}" destId="{621D8890-CF5D-49B3-B106-24BA88740ABE}" srcOrd="1" destOrd="0" presId="urn:microsoft.com/office/officeart/2005/8/layout/list1"/>
    <dgm:cxn modelId="{DE9C5FD7-D4A8-4264-B174-FC5ED43A59E1}" type="presOf" srcId="{9014D7A1-5CE1-4240-A5E5-AAA80416B29B}" destId="{B3A96A2B-D8CA-4CF3-B158-E0899A0F2A91}" srcOrd="0" destOrd="0" presId="urn:microsoft.com/office/officeart/2005/8/layout/list1"/>
    <dgm:cxn modelId="{603B02D8-05F0-448E-A81B-CE41BBF7CF23}" type="presOf" srcId="{9014D7A1-5CE1-4240-A5E5-AAA80416B29B}" destId="{15C31892-6FBA-4D54-81AA-7F787914D7E7}" srcOrd="1" destOrd="0" presId="urn:microsoft.com/office/officeart/2005/8/layout/list1"/>
    <dgm:cxn modelId="{DB4BAFF2-1E5A-4019-A04D-7AFC2040396B}" type="presOf" srcId="{FE005E4B-369A-4EEB-9182-DF0394A98FE3}" destId="{C7582EF1-AAD5-4D32-93EA-83D323F24C0A}" srcOrd="0" destOrd="0" presId="urn:microsoft.com/office/officeart/2005/8/layout/list1"/>
    <dgm:cxn modelId="{3FEF86F6-1499-4CA4-A041-6E464C44DB79}" type="presOf" srcId="{26485109-1CBC-4E26-A359-AAB998C1C2F2}" destId="{D84B7BE8-5A37-4125-A839-D6115811F60A}" srcOrd="1" destOrd="0" presId="urn:microsoft.com/office/officeart/2005/8/layout/list1"/>
    <dgm:cxn modelId="{A477F269-B0E2-42C4-A962-83ACEDCF1C3B}" type="presParOf" srcId="{AB2A2B89-4D66-40C9-9C82-E7CF60F88E00}" destId="{2F93FD08-D08D-4015-B64F-2A70CE13529B}" srcOrd="0" destOrd="0" presId="urn:microsoft.com/office/officeart/2005/8/layout/list1"/>
    <dgm:cxn modelId="{33F11E3E-4227-4700-9953-5B877CB793EA}" type="presParOf" srcId="{2F93FD08-D08D-4015-B64F-2A70CE13529B}" destId="{C7582EF1-AAD5-4D32-93EA-83D323F24C0A}" srcOrd="0" destOrd="0" presId="urn:microsoft.com/office/officeart/2005/8/layout/list1"/>
    <dgm:cxn modelId="{25F50723-4056-4BEA-BF58-06B4DC61097C}" type="presParOf" srcId="{2F93FD08-D08D-4015-B64F-2A70CE13529B}" destId="{621D8890-CF5D-49B3-B106-24BA88740ABE}" srcOrd="1" destOrd="0" presId="urn:microsoft.com/office/officeart/2005/8/layout/list1"/>
    <dgm:cxn modelId="{00C2134F-E47B-4EFD-84BD-20158DA493F1}" type="presParOf" srcId="{AB2A2B89-4D66-40C9-9C82-E7CF60F88E00}" destId="{D9ABD94A-546B-435D-8C50-7060BC28FB4F}" srcOrd="1" destOrd="0" presId="urn:microsoft.com/office/officeart/2005/8/layout/list1"/>
    <dgm:cxn modelId="{6033DBC5-E96A-44B4-A4EE-6EB0E562DFED}" type="presParOf" srcId="{AB2A2B89-4D66-40C9-9C82-E7CF60F88E00}" destId="{8FED14B7-B17F-480F-BDE9-D6E68D430711}" srcOrd="2" destOrd="0" presId="urn:microsoft.com/office/officeart/2005/8/layout/list1"/>
    <dgm:cxn modelId="{3BA711EB-E4EC-4D96-874D-86EDDDFEC5F2}" type="presParOf" srcId="{AB2A2B89-4D66-40C9-9C82-E7CF60F88E00}" destId="{9DA5DAC6-54AE-4BD5-9127-E4D377E2B917}" srcOrd="3" destOrd="0" presId="urn:microsoft.com/office/officeart/2005/8/layout/list1"/>
    <dgm:cxn modelId="{49244502-0519-4959-A1A4-BEA810A238AB}" type="presParOf" srcId="{AB2A2B89-4D66-40C9-9C82-E7CF60F88E00}" destId="{279D9D6F-1343-43D6-B484-62BC7A42C8F7}" srcOrd="4" destOrd="0" presId="urn:microsoft.com/office/officeart/2005/8/layout/list1"/>
    <dgm:cxn modelId="{082C7EBE-CD0C-47C5-8E77-288A6D886FB8}" type="presParOf" srcId="{279D9D6F-1343-43D6-B484-62BC7A42C8F7}" destId="{66E4D5C5-5D85-4296-A51C-5D5C4C108697}" srcOrd="0" destOrd="0" presId="urn:microsoft.com/office/officeart/2005/8/layout/list1"/>
    <dgm:cxn modelId="{7A602468-D749-459D-907D-508FA9E4014A}" type="presParOf" srcId="{279D9D6F-1343-43D6-B484-62BC7A42C8F7}" destId="{C97F39D0-8138-4041-A9DD-70B832FDCA1B}" srcOrd="1" destOrd="0" presId="urn:microsoft.com/office/officeart/2005/8/layout/list1"/>
    <dgm:cxn modelId="{475D164B-002A-472D-B5F1-FEFF6B4A066E}" type="presParOf" srcId="{AB2A2B89-4D66-40C9-9C82-E7CF60F88E00}" destId="{543F8AE3-D4AC-4F2E-9731-BBF50648CFEF}" srcOrd="5" destOrd="0" presId="urn:microsoft.com/office/officeart/2005/8/layout/list1"/>
    <dgm:cxn modelId="{3B231137-B31E-4A23-8A87-E12588FC1B3B}" type="presParOf" srcId="{AB2A2B89-4D66-40C9-9C82-E7CF60F88E00}" destId="{CC91C755-4599-483C-96B3-3F6BC060F181}" srcOrd="6" destOrd="0" presId="urn:microsoft.com/office/officeart/2005/8/layout/list1"/>
    <dgm:cxn modelId="{DD6A40E1-AED9-438B-9A09-4D97A6D51852}" type="presParOf" srcId="{AB2A2B89-4D66-40C9-9C82-E7CF60F88E00}" destId="{6CBE0CDF-7284-4466-9D93-09E636503866}" srcOrd="7" destOrd="0" presId="urn:microsoft.com/office/officeart/2005/8/layout/list1"/>
    <dgm:cxn modelId="{2E60FB56-FE48-41D9-BA30-09F8EEA13470}" type="presParOf" srcId="{AB2A2B89-4D66-40C9-9C82-E7CF60F88E00}" destId="{70455F39-2580-4E5F-BA16-9406B6F66E60}" srcOrd="8" destOrd="0" presId="urn:microsoft.com/office/officeart/2005/8/layout/list1"/>
    <dgm:cxn modelId="{24D3D495-FFC8-422B-97B2-74B525D1A442}" type="presParOf" srcId="{70455F39-2580-4E5F-BA16-9406B6F66E60}" destId="{B3A96A2B-D8CA-4CF3-B158-E0899A0F2A91}" srcOrd="0" destOrd="0" presId="urn:microsoft.com/office/officeart/2005/8/layout/list1"/>
    <dgm:cxn modelId="{AA9AA1AC-455B-4B45-BC13-043D2B99F51A}" type="presParOf" srcId="{70455F39-2580-4E5F-BA16-9406B6F66E60}" destId="{15C31892-6FBA-4D54-81AA-7F787914D7E7}" srcOrd="1" destOrd="0" presId="urn:microsoft.com/office/officeart/2005/8/layout/list1"/>
    <dgm:cxn modelId="{8C8724B4-E9E7-4D53-BAAC-591A34963983}" type="presParOf" srcId="{AB2A2B89-4D66-40C9-9C82-E7CF60F88E00}" destId="{28B29F4B-BBE1-4A6B-8735-1F0FED14CF77}" srcOrd="9" destOrd="0" presId="urn:microsoft.com/office/officeart/2005/8/layout/list1"/>
    <dgm:cxn modelId="{295F9B1D-4AFA-4DF0-90B6-A21F6114B906}" type="presParOf" srcId="{AB2A2B89-4D66-40C9-9C82-E7CF60F88E00}" destId="{3D157F5F-4B13-40B9-80FC-427189324CAF}" srcOrd="10" destOrd="0" presId="urn:microsoft.com/office/officeart/2005/8/layout/list1"/>
    <dgm:cxn modelId="{A111890E-FFC9-4B16-AC1C-070648F47A4B}" type="presParOf" srcId="{AB2A2B89-4D66-40C9-9C82-E7CF60F88E00}" destId="{05EA4084-091B-4215-A18C-9AC51A2CD398}" srcOrd="11" destOrd="0" presId="urn:microsoft.com/office/officeart/2005/8/layout/list1"/>
    <dgm:cxn modelId="{432D2785-178F-43DE-B88D-DCF74E7AE6D3}" type="presParOf" srcId="{AB2A2B89-4D66-40C9-9C82-E7CF60F88E00}" destId="{06145C5A-55F9-46F1-A03A-4B086F8126DA}" srcOrd="12" destOrd="0" presId="urn:microsoft.com/office/officeart/2005/8/layout/list1"/>
    <dgm:cxn modelId="{5B43F89C-9D10-4770-A86D-4B7BE079BFC2}" type="presParOf" srcId="{06145C5A-55F9-46F1-A03A-4B086F8126DA}" destId="{67AB959D-B517-4382-88D7-E863A7A9B86D}" srcOrd="0" destOrd="0" presId="urn:microsoft.com/office/officeart/2005/8/layout/list1"/>
    <dgm:cxn modelId="{CD504B37-0B9B-4E0C-AFE1-BA45A3E009DC}" type="presParOf" srcId="{06145C5A-55F9-46F1-A03A-4B086F8126DA}" destId="{D84B7BE8-5A37-4125-A839-D6115811F60A}" srcOrd="1" destOrd="0" presId="urn:microsoft.com/office/officeart/2005/8/layout/list1"/>
    <dgm:cxn modelId="{AF034261-1D90-4D30-B073-EDF441E8121C}" type="presParOf" srcId="{AB2A2B89-4D66-40C9-9C82-E7CF60F88E00}" destId="{A404CC69-3722-4728-B349-3EDCF9BDC4EA}" srcOrd="13" destOrd="0" presId="urn:microsoft.com/office/officeart/2005/8/layout/list1"/>
    <dgm:cxn modelId="{81116FB0-21E4-4E50-8D81-573338CD4BA9}" type="presParOf" srcId="{AB2A2B89-4D66-40C9-9C82-E7CF60F88E00}" destId="{E661AD50-D50D-4EDA-8381-9292A413D089}"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C09A15-A2B6-413E-B234-E28C63A37175}"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89EECB4A-6DF9-450E-B2F3-A7BC95D77ED8}">
      <dgm:prSet custT="1"/>
      <dgm:spPr/>
      <dgm:t>
        <a:bodyPr/>
        <a:lstStyle/>
        <a:p>
          <a:r>
            <a:rPr lang="id-ID" sz="2400" i="0" dirty="0">
              <a:latin typeface="Adobe Caslon Pro" panose="0205050205050A020403" pitchFamily="18" charset="0"/>
            </a:rPr>
            <a:t>Doktrin</a:t>
          </a:r>
        </a:p>
      </dgm:t>
    </dgm:pt>
    <dgm:pt modelId="{75EFC71B-A697-4CBB-87E2-8464A274EABC}" type="parTrans" cxnId="{7FA46DDD-CCE2-4A75-B7DF-46B2A6CD21A7}">
      <dgm:prSet/>
      <dgm:spPr/>
      <dgm:t>
        <a:bodyPr/>
        <a:lstStyle/>
        <a:p>
          <a:endParaRPr lang="en-US"/>
        </a:p>
      </dgm:t>
    </dgm:pt>
    <dgm:pt modelId="{57B94036-9641-44ED-806B-2FE4CCFD8E82}" type="sibTrans" cxnId="{7FA46DDD-CCE2-4A75-B7DF-46B2A6CD21A7}">
      <dgm:prSet/>
      <dgm:spPr/>
      <dgm:t>
        <a:bodyPr/>
        <a:lstStyle/>
        <a:p>
          <a:endParaRPr lang="en-US"/>
        </a:p>
      </dgm:t>
    </dgm:pt>
    <dgm:pt modelId="{A94531A0-B149-42E4-AC8A-C1246A735F5D}">
      <dgm:prSet custT="1"/>
      <dgm:spPr/>
      <dgm:t>
        <a:bodyPr/>
        <a:lstStyle/>
        <a:p>
          <a:r>
            <a:rPr lang="id-ID" sz="2400" dirty="0">
              <a:latin typeface="Adobe Caslon Pro" panose="0205050205050A020403" pitchFamily="18" charset="0"/>
            </a:rPr>
            <a:t>Sumber Hukum Formil</a:t>
          </a:r>
          <a:endParaRPr lang="en-US" sz="2400" dirty="0">
            <a:latin typeface="Adobe Caslon Pro" panose="0205050205050A020403" pitchFamily="18" charset="0"/>
          </a:endParaRPr>
        </a:p>
      </dgm:t>
    </dgm:pt>
    <dgm:pt modelId="{688B9824-CA3A-403C-8118-B077FD45A0EE}" type="parTrans" cxnId="{82F89D43-D042-4AC3-8959-885937557DE6}">
      <dgm:prSet/>
      <dgm:spPr/>
      <dgm:t>
        <a:bodyPr/>
        <a:lstStyle/>
        <a:p>
          <a:endParaRPr lang="en-US"/>
        </a:p>
      </dgm:t>
    </dgm:pt>
    <dgm:pt modelId="{E94C4FC5-329D-4D24-BC38-E99D04007967}" type="sibTrans" cxnId="{82F89D43-D042-4AC3-8959-885937557DE6}">
      <dgm:prSet/>
      <dgm:spPr/>
      <dgm:t>
        <a:bodyPr/>
        <a:lstStyle/>
        <a:p>
          <a:endParaRPr lang="en-US"/>
        </a:p>
      </dgm:t>
    </dgm:pt>
    <dgm:pt modelId="{CE0E2ED1-0A0E-49D0-9252-4E457FA29A1F}">
      <dgm:prSet custT="1"/>
      <dgm:spPr/>
      <dgm:t>
        <a:bodyPr/>
        <a:lstStyle/>
        <a:p>
          <a:r>
            <a:rPr lang="id-ID" sz="3200" dirty="0">
              <a:latin typeface="Adobe Caslon Pro" panose="0205050205050A020403" pitchFamily="18" charset="0"/>
            </a:rPr>
            <a:t>Sumber HTN Indonesia</a:t>
          </a:r>
          <a:endParaRPr lang="en-US" sz="3200" dirty="0">
            <a:latin typeface="Adobe Caslon Pro" panose="0205050205050A020403" pitchFamily="18" charset="0"/>
          </a:endParaRPr>
        </a:p>
      </dgm:t>
    </dgm:pt>
    <dgm:pt modelId="{48B2F779-B24A-40B5-8489-4A0B6EFBB0E3}" type="parTrans" cxnId="{82BB2352-6432-4022-A29A-A4B680EE7523}">
      <dgm:prSet/>
      <dgm:spPr/>
      <dgm:t>
        <a:bodyPr/>
        <a:lstStyle/>
        <a:p>
          <a:endParaRPr lang="en-US"/>
        </a:p>
      </dgm:t>
    </dgm:pt>
    <dgm:pt modelId="{F2AB47AF-2DE5-4890-A219-218D372B2283}" type="sibTrans" cxnId="{82BB2352-6432-4022-A29A-A4B680EE7523}">
      <dgm:prSet/>
      <dgm:spPr/>
      <dgm:t>
        <a:bodyPr/>
        <a:lstStyle/>
        <a:p>
          <a:endParaRPr lang="en-US"/>
        </a:p>
      </dgm:t>
    </dgm:pt>
    <dgm:pt modelId="{92BD95B7-F794-436B-B88A-3283BE0DB36D}">
      <dgm:prSet custT="1"/>
      <dgm:spPr/>
      <dgm:t>
        <a:bodyPr/>
        <a:lstStyle/>
        <a:p>
          <a:r>
            <a:rPr lang="id-ID" sz="2400" dirty="0">
              <a:latin typeface="Adobe Caslon Pro" panose="0205050205050A020403" pitchFamily="18" charset="0"/>
            </a:rPr>
            <a:t>Sumber Hukum Materiil : Pancasila</a:t>
          </a:r>
          <a:endParaRPr lang="en-US" sz="2400" dirty="0">
            <a:latin typeface="Adobe Caslon Pro" panose="0205050205050A020403" pitchFamily="18" charset="0"/>
          </a:endParaRPr>
        </a:p>
      </dgm:t>
    </dgm:pt>
    <dgm:pt modelId="{20CDFE7E-D6F3-4883-90D8-D470DB3FAE89}" type="parTrans" cxnId="{7E52237D-1F95-4F41-82D4-54D6EB496D8D}">
      <dgm:prSet/>
      <dgm:spPr/>
      <dgm:t>
        <a:bodyPr/>
        <a:lstStyle/>
        <a:p>
          <a:endParaRPr lang="en-US"/>
        </a:p>
      </dgm:t>
    </dgm:pt>
    <dgm:pt modelId="{FEFD2F50-A7DB-40E0-8A50-CA03A23454DB}" type="sibTrans" cxnId="{7E52237D-1F95-4F41-82D4-54D6EB496D8D}">
      <dgm:prSet/>
      <dgm:spPr/>
      <dgm:t>
        <a:bodyPr/>
        <a:lstStyle/>
        <a:p>
          <a:endParaRPr lang="en-US"/>
        </a:p>
      </dgm:t>
    </dgm:pt>
    <dgm:pt modelId="{FBC0FA82-1170-4CFD-A343-B3649DF6BD92}">
      <dgm:prSet custT="1"/>
      <dgm:spPr/>
      <dgm:t>
        <a:bodyPr/>
        <a:lstStyle/>
        <a:p>
          <a:r>
            <a:rPr lang="id-ID" sz="2400" dirty="0">
              <a:latin typeface="Adobe Caslon Pro" panose="0205050205050A020403" pitchFamily="18" charset="0"/>
            </a:rPr>
            <a:t>Traktat</a:t>
          </a:r>
          <a:endParaRPr lang="en-US" sz="2400" dirty="0">
            <a:latin typeface="Adobe Caslon Pro" panose="0205050205050A020403" pitchFamily="18" charset="0"/>
          </a:endParaRPr>
        </a:p>
      </dgm:t>
    </dgm:pt>
    <dgm:pt modelId="{650998B8-253C-432C-AC7D-97BF5ADF8DF9}" type="parTrans" cxnId="{975D2887-17AC-49DD-BC6A-2374E4F29417}">
      <dgm:prSet/>
      <dgm:spPr/>
      <dgm:t>
        <a:bodyPr/>
        <a:lstStyle/>
        <a:p>
          <a:endParaRPr lang="en-US"/>
        </a:p>
      </dgm:t>
    </dgm:pt>
    <dgm:pt modelId="{7FB5E88F-A150-42C3-9659-5ED3E4C92722}" type="sibTrans" cxnId="{975D2887-17AC-49DD-BC6A-2374E4F29417}">
      <dgm:prSet/>
      <dgm:spPr/>
      <dgm:t>
        <a:bodyPr/>
        <a:lstStyle/>
        <a:p>
          <a:endParaRPr lang="en-US"/>
        </a:p>
      </dgm:t>
    </dgm:pt>
    <dgm:pt modelId="{B5844241-1BD3-4F5C-80A3-0D9FB414847F}">
      <dgm:prSet custT="1"/>
      <dgm:spPr/>
      <dgm:t>
        <a:bodyPr/>
        <a:lstStyle/>
        <a:p>
          <a:r>
            <a:rPr lang="id-ID" sz="2400" dirty="0">
              <a:latin typeface="Adobe Caslon Pro" panose="0205050205050A020403" pitchFamily="18" charset="0"/>
            </a:rPr>
            <a:t>Hukum Kebiasaan </a:t>
          </a:r>
          <a:endParaRPr lang="en-US" sz="2400" dirty="0">
            <a:latin typeface="Adobe Caslon Pro" panose="0205050205050A020403" pitchFamily="18" charset="0"/>
          </a:endParaRPr>
        </a:p>
      </dgm:t>
    </dgm:pt>
    <dgm:pt modelId="{B9EFE2D6-1346-4E25-8C54-014EBF7488D6}" type="parTrans" cxnId="{8C68A295-ED38-48DB-8269-A2C539BA90AD}">
      <dgm:prSet/>
      <dgm:spPr/>
      <dgm:t>
        <a:bodyPr/>
        <a:lstStyle/>
        <a:p>
          <a:endParaRPr lang="en-US"/>
        </a:p>
      </dgm:t>
    </dgm:pt>
    <dgm:pt modelId="{1E1EA0A9-5078-4290-A6E7-A0BC5142E753}" type="sibTrans" cxnId="{8C68A295-ED38-48DB-8269-A2C539BA90AD}">
      <dgm:prSet/>
      <dgm:spPr/>
      <dgm:t>
        <a:bodyPr/>
        <a:lstStyle/>
        <a:p>
          <a:endParaRPr lang="en-US"/>
        </a:p>
      </dgm:t>
    </dgm:pt>
    <dgm:pt modelId="{0FCFA546-BC62-43CD-A567-9FA770E979D3}">
      <dgm:prSet custT="1"/>
      <dgm:spPr/>
      <dgm:t>
        <a:bodyPr/>
        <a:lstStyle/>
        <a:p>
          <a:r>
            <a:rPr lang="id-ID" sz="2000" dirty="0">
              <a:latin typeface="Adobe Caslon Pro" panose="0205050205050A020403" pitchFamily="18" charset="0"/>
            </a:rPr>
            <a:t>Hukum Per-UU-an (UU No. 12 / 2011)</a:t>
          </a:r>
          <a:endParaRPr lang="en-US" sz="2000" dirty="0">
            <a:latin typeface="Adobe Caslon Pro" panose="0205050205050A020403" pitchFamily="18" charset="0"/>
          </a:endParaRPr>
        </a:p>
      </dgm:t>
    </dgm:pt>
    <dgm:pt modelId="{A980D136-9EAB-4634-91DA-DC9509B4AB31}" type="parTrans" cxnId="{2E0032BB-5411-460B-850D-1A125174D105}">
      <dgm:prSet/>
      <dgm:spPr/>
      <dgm:t>
        <a:bodyPr/>
        <a:lstStyle/>
        <a:p>
          <a:endParaRPr lang="en-US"/>
        </a:p>
      </dgm:t>
    </dgm:pt>
    <dgm:pt modelId="{8FEB25E4-EA43-4890-98E6-3679A061D1F1}" type="sibTrans" cxnId="{2E0032BB-5411-460B-850D-1A125174D105}">
      <dgm:prSet/>
      <dgm:spPr/>
      <dgm:t>
        <a:bodyPr/>
        <a:lstStyle/>
        <a:p>
          <a:endParaRPr lang="en-US"/>
        </a:p>
      </dgm:t>
    </dgm:pt>
    <dgm:pt modelId="{3F4399CF-78FC-41D3-8486-680B2C585FDD}" type="pres">
      <dgm:prSet presAssocID="{AAC09A15-A2B6-413E-B234-E28C63A37175}" presName="hierChild1" presStyleCnt="0">
        <dgm:presLayoutVars>
          <dgm:chPref val="1"/>
          <dgm:dir/>
          <dgm:animOne val="branch"/>
          <dgm:animLvl val="lvl"/>
          <dgm:resizeHandles/>
        </dgm:presLayoutVars>
      </dgm:prSet>
      <dgm:spPr/>
    </dgm:pt>
    <dgm:pt modelId="{480983C2-0575-4729-87E0-EB993D5D7248}" type="pres">
      <dgm:prSet presAssocID="{CE0E2ED1-0A0E-49D0-9252-4E457FA29A1F}" presName="hierRoot1" presStyleCnt="0"/>
      <dgm:spPr/>
    </dgm:pt>
    <dgm:pt modelId="{614866E3-8752-4019-B511-271A257710B0}" type="pres">
      <dgm:prSet presAssocID="{CE0E2ED1-0A0E-49D0-9252-4E457FA29A1F}" presName="composite" presStyleCnt="0"/>
      <dgm:spPr/>
    </dgm:pt>
    <dgm:pt modelId="{55B0EBCB-FBD9-4629-9FBB-64A6E77D0D37}" type="pres">
      <dgm:prSet presAssocID="{CE0E2ED1-0A0E-49D0-9252-4E457FA29A1F}" presName="background" presStyleLbl="node0" presStyleIdx="0" presStyleCnt="1"/>
      <dgm:spPr/>
    </dgm:pt>
    <dgm:pt modelId="{CF85F597-5D6B-4CD1-9219-84D2AC54A1E9}" type="pres">
      <dgm:prSet presAssocID="{CE0E2ED1-0A0E-49D0-9252-4E457FA29A1F}" presName="text" presStyleLbl="fgAcc0" presStyleIdx="0" presStyleCnt="1" custScaleX="345505">
        <dgm:presLayoutVars>
          <dgm:chPref val="3"/>
        </dgm:presLayoutVars>
      </dgm:prSet>
      <dgm:spPr/>
    </dgm:pt>
    <dgm:pt modelId="{F0A9AFE4-7C53-4F9D-972E-7C4D99DA1E0E}" type="pres">
      <dgm:prSet presAssocID="{CE0E2ED1-0A0E-49D0-9252-4E457FA29A1F}" presName="hierChild2" presStyleCnt="0"/>
      <dgm:spPr/>
    </dgm:pt>
    <dgm:pt modelId="{7305930F-B766-47B7-A431-F8A1758CD67E}" type="pres">
      <dgm:prSet presAssocID="{20CDFE7E-D6F3-4883-90D8-D470DB3FAE89}" presName="Name10" presStyleLbl="parChTrans1D2" presStyleIdx="0" presStyleCnt="2"/>
      <dgm:spPr/>
    </dgm:pt>
    <dgm:pt modelId="{DC1C060C-6437-4507-B13E-9C7FB72CB610}" type="pres">
      <dgm:prSet presAssocID="{92BD95B7-F794-436B-B88A-3283BE0DB36D}" presName="hierRoot2" presStyleCnt="0"/>
      <dgm:spPr/>
    </dgm:pt>
    <dgm:pt modelId="{03C56885-FC25-4486-AF2F-AE3E7351AD19}" type="pres">
      <dgm:prSet presAssocID="{92BD95B7-F794-436B-B88A-3283BE0DB36D}" presName="composite2" presStyleCnt="0"/>
      <dgm:spPr/>
    </dgm:pt>
    <dgm:pt modelId="{275AD3D1-3F0D-4091-BEE6-6C534E5C580D}" type="pres">
      <dgm:prSet presAssocID="{92BD95B7-F794-436B-B88A-3283BE0DB36D}" presName="background2" presStyleLbl="node2" presStyleIdx="0" presStyleCnt="2"/>
      <dgm:spPr/>
    </dgm:pt>
    <dgm:pt modelId="{7C9A88BB-C6C2-44F0-8EED-A4FCDEC8D7CD}" type="pres">
      <dgm:prSet presAssocID="{92BD95B7-F794-436B-B88A-3283BE0DB36D}" presName="text2" presStyleLbl="fgAcc2" presStyleIdx="0" presStyleCnt="2" custScaleX="227916">
        <dgm:presLayoutVars>
          <dgm:chPref val="3"/>
        </dgm:presLayoutVars>
      </dgm:prSet>
      <dgm:spPr/>
    </dgm:pt>
    <dgm:pt modelId="{4ADFD5E9-96C6-40F7-BEB6-5EF8A417EF05}" type="pres">
      <dgm:prSet presAssocID="{92BD95B7-F794-436B-B88A-3283BE0DB36D}" presName="hierChild3" presStyleCnt="0"/>
      <dgm:spPr/>
    </dgm:pt>
    <dgm:pt modelId="{EA5302D9-C001-4396-8AF0-9D45557A62BC}" type="pres">
      <dgm:prSet presAssocID="{688B9824-CA3A-403C-8118-B077FD45A0EE}" presName="Name10" presStyleLbl="parChTrans1D2" presStyleIdx="1" presStyleCnt="2"/>
      <dgm:spPr/>
    </dgm:pt>
    <dgm:pt modelId="{9459488A-FAB6-4F04-85F0-B19D60B0BAE5}" type="pres">
      <dgm:prSet presAssocID="{A94531A0-B149-42E4-AC8A-C1246A735F5D}" presName="hierRoot2" presStyleCnt="0"/>
      <dgm:spPr/>
    </dgm:pt>
    <dgm:pt modelId="{44065A77-AD79-4340-8A96-219BC4972FCC}" type="pres">
      <dgm:prSet presAssocID="{A94531A0-B149-42E4-AC8A-C1246A735F5D}" presName="composite2" presStyleCnt="0"/>
      <dgm:spPr/>
    </dgm:pt>
    <dgm:pt modelId="{3C54E526-3B6A-4B90-BE1A-5C98A74FE822}" type="pres">
      <dgm:prSet presAssocID="{A94531A0-B149-42E4-AC8A-C1246A735F5D}" presName="background2" presStyleLbl="node2" presStyleIdx="1" presStyleCnt="2"/>
      <dgm:spPr/>
    </dgm:pt>
    <dgm:pt modelId="{FAA65DBF-01BB-4C61-BC6C-596A1AB6C807}" type="pres">
      <dgm:prSet presAssocID="{A94531A0-B149-42E4-AC8A-C1246A735F5D}" presName="text2" presStyleLbl="fgAcc2" presStyleIdx="1" presStyleCnt="2" custScaleX="219414">
        <dgm:presLayoutVars>
          <dgm:chPref val="3"/>
        </dgm:presLayoutVars>
      </dgm:prSet>
      <dgm:spPr/>
    </dgm:pt>
    <dgm:pt modelId="{D04CC185-4470-4E33-A2D0-B8C61E49CAB6}" type="pres">
      <dgm:prSet presAssocID="{A94531A0-B149-42E4-AC8A-C1246A735F5D}" presName="hierChild3" presStyleCnt="0"/>
      <dgm:spPr/>
    </dgm:pt>
    <dgm:pt modelId="{EBC97828-8753-46CB-B8A3-63F99F3E4451}" type="pres">
      <dgm:prSet presAssocID="{A980D136-9EAB-4634-91DA-DC9509B4AB31}" presName="Name17" presStyleLbl="parChTrans1D3" presStyleIdx="0" presStyleCnt="4"/>
      <dgm:spPr/>
    </dgm:pt>
    <dgm:pt modelId="{BEF53675-2A23-4751-AFAA-69BE00809E56}" type="pres">
      <dgm:prSet presAssocID="{0FCFA546-BC62-43CD-A567-9FA770E979D3}" presName="hierRoot3" presStyleCnt="0"/>
      <dgm:spPr/>
    </dgm:pt>
    <dgm:pt modelId="{2700A48E-A18E-40DF-A2BC-D9CD8BE4E8EC}" type="pres">
      <dgm:prSet presAssocID="{0FCFA546-BC62-43CD-A567-9FA770E979D3}" presName="composite3" presStyleCnt="0"/>
      <dgm:spPr/>
    </dgm:pt>
    <dgm:pt modelId="{9726061C-849C-44CC-940C-9514512647DB}" type="pres">
      <dgm:prSet presAssocID="{0FCFA546-BC62-43CD-A567-9FA770E979D3}" presName="background3" presStyleLbl="node3" presStyleIdx="0" presStyleCnt="4"/>
      <dgm:spPr/>
    </dgm:pt>
    <dgm:pt modelId="{6E386B69-5548-4995-A7AD-9120AE796CFD}" type="pres">
      <dgm:prSet presAssocID="{0FCFA546-BC62-43CD-A567-9FA770E979D3}" presName="text3" presStyleLbl="fgAcc3" presStyleIdx="0" presStyleCnt="4" custScaleX="122185">
        <dgm:presLayoutVars>
          <dgm:chPref val="3"/>
        </dgm:presLayoutVars>
      </dgm:prSet>
      <dgm:spPr/>
    </dgm:pt>
    <dgm:pt modelId="{33677F3D-DA7D-4D67-99A1-D0935F9A083A}" type="pres">
      <dgm:prSet presAssocID="{0FCFA546-BC62-43CD-A567-9FA770E979D3}" presName="hierChild4" presStyleCnt="0"/>
      <dgm:spPr/>
    </dgm:pt>
    <dgm:pt modelId="{FBC048D2-3ECD-4CB6-BBFD-DB658FB3FB97}" type="pres">
      <dgm:prSet presAssocID="{B9EFE2D6-1346-4E25-8C54-014EBF7488D6}" presName="Name17" presStyleLbl="parChTrans1D3" presStyleIdx="1" presStyleCnt="4"/>
      <dgm:spPr/>
    </dgm:pt>
    <dgm:pt modelId="{5714137A-F3C3-4348-A0E5-7BB6A3D6AA32}" type="pres">
      <dgm:prSet presAssocID="{B5844241-1BD3-4F5C-80A3-0D9FB414847F}" presName="hierRoot3" presStyleCnt="0"/>
      <dgm:spPr/>
    </dgm:pt>
    <dgm:pt modelId="{0F8E84AB-2D93-4491-803F-8961EF6BAF79}" type="pres">
      <dgm:prSet presAssocID="{B5844241-1BD3-4F5C-80A3-0D9FB414847F}" presName="composite3" presStyleCnt="0"/>
      <dgm:spPr/>
    </dgm:pt>
    <dgm:pt modelId="{E1E65783-DC9E-4AD3-B88C-D330B3ECEE31}" type="pres">
      <dgm:prSet presAssocID="{B5844241-1BD3-4F5C-80A3-0D9FB414847F}" presName="background3" presStyleLbl="node3" presStyleIdx="1" presStyleCnt="4"/>
      <dgm:spPr/>
    </dgm:pt>
    <dgm:pt modelId="{3BE34B7E-C72B-487C-878F-5CD760E4F4EF}" type="pres">
      <dgm:prSet presAssocID="{B5844241-1BD3-4F5C-80A3-0D9FB414847F}" presName="text3" presStyleLbl="fgAcc3" presStyleIdx="1" presStyleCnt="4">
        <dgm:presLayoutVars>
          <dgm:chPref val="3"/>
        </dgm:presLayoutVars>
      </dgm:prSet>
      <dgm:spPr/>
    </dgm:pt>
    <dgm:pt modelId="{580EFE9F-17F5-418F-A497-97DDE2D88EB5}" type="pres">
      <dgm:prSet presAssocID="{B5844241-1BD3-4F5C-80A3-0D9FB414847F}" presName="hierChild4" presStyleCnt="0"/>
      <dgm:spPr/>
    </dgm:pt>
    <dgm:pt modelId="{F35EBB32-7262-4A1A-9E61-44F51C1D7814}" type="pres">
      <dgm:prSet presAssocID="{650998B8-253C-432C-AC7D-97BF5ADF8DF9}" presName="Name17" presStyleLbl="parChTrans1D3" presStyleIdx="2" presStyleCnt="4"/>
      <dgm:spPr/>
    </dgm:pt>
    <dgm:pt modelId="{5A91C3C7-30E1-479D-AC0F-ED73B26DDC68}" type="pres">
      <dgm:prSet presAssocID="{FBC0FA82-1170-4CFD-A343-B3649DF6BD92}" presName="hierRoot3" presStyleCnt="0"/>
      <dgm:spPr/>
    </dgm:pt>
    <dgm:pt modelId="{DF77293C-081C-42CD-AC69-7138C1818D4A}" type="pres">
      <dgm:prSet presAssocID="{FBC0FA82-1170-4CFD-A343-B3649DF6BD92}" presName="composite3" presStyleCnt="0"/>
      <dgm:spPr/>
    </dgm:pt>
    <dgm:pt modelId="{1EE187F5-63A5-49D6-B49B-98B17F7AA292}" type="pres">
      <dgm:prSet presAssocID="{FBC0FA82-1170-4CFD-A343-B3649DF6BD92}" presName="background3" presStyleLbl="node3" presStyleIdx="2" presStyleCnt="4"/>
      <dgm:spPr/>
    </dgm:pt>
    <dgm:pt modelId="{E04DC8AB-71F0-4FBA-BF46-5EDEB059767F}" type="pres">
      <dgm:prSet presAssocID="{FBC0FA82-1170-4CFD-A343-B3649DF6BD92}" presName="text3" presStyleLbl="fgAcc3" presStyleIdx="2" presStyleCnt="4">
        <dgm:presLayoutVars>
          <dgm:chPref val="3"/>
        </dgm:presLayoutVars>
      </dgm:prSet>
      <dgm:spPr/>
    </dgm:pt>
    <dgm:pt modelId="{AE737272-2A67-435D-8163-1C757A89721D}" type="pres">
      <dgm:prSet presAssocID="{FBC0FA82-1170-4CFD-A343-B3649DF6BD92}" presName="hierChild4" presStyleCnt="0"/>
      <dgm:spPr/>
    </dgm:pt>
    <dgm:pt modelId="{ADC4D1DA-0604-4DDE-BC41-B9C03D9903A0}" type="pres">
      <dgm:prSet presAssocID="{75EFC71B-A697-4CBB-87E2-8464A274EABC}" presName="Name17" presStyleLbl="parChTrans1D3" presStyleIdx="3" presStyleCnt="4"/>
      <dgm:spPr/>
    </dgm:pt>
    <dgm:pt modelId="{945A88D8-CD14-4CC2-B226-DF73A8DFCE2B}" type="pres">
      <dgm:prSet presAssocID="{89EECB4A-6DF9-450E-B2F3-A7BC95D77ED8}" presName="hierRoot3" presStyleCnt="0"/>
      <dgm:spPr/>
    </dgm:pt>
    <dgm:pt modelId="{9DF566ED-15A4-4674-BE0A-4F00260C875A}" type="pres">
      <dgm:prSet presAssocID="{89EECB4A-6DF9-450E-B2F3-A7BC95D77ED8}" presName="composite3" presStyleCnt="0"/>
      <dgm:spPr/>
    </dgm:pt>
    <dgm:pt modelId="{8281272A-5F8D-4F43-8A71-872E072B436C}" type="pres">
      <dgm:prSet presAssocID="{89EECB4A-6DF9-450E-B2F3-A7BC95D77ED8}" presName="background3" presStyleLbl="node3" presStyleIdx="3" presStyleCnt="4"/>
      <dgm:spPr/>
    </dgm:pt>
    <dgm:pt modelId="{8D207249-2D4E-4D58-AC03-0B1E6B9DB814}" type="pres">
      <dgm:prSet presAssocID="{89EECB4A-6DF9-450E-B2F3-A7BC95D77ED8}" presName="text3" presStyleLbl="fgAcc3" presStyleIdx="3" presStyleCnt="4">
        <dgm:presLayoutVars>
          <dgm:chPref val="3"/>
        </dgm:presLayoutVars>
      </dgm:prSet>
      <dgm:spPr/>
    </dgm:pt>
    <dgm:pt modelId="{D89AEDEA-CF0F-41D6-A507-323060387F7F}" type="pres">
      <dgm:prSet presAssocID="{89EECB4A-6DF9-450E-B2F3-A7BC95D77ED8}" presName="hierChild4" presStyleCnt="0"/>
      <dgm:spPr/>
    </dgm:pt>
  </dgm:ptLst>
  <dgm:cxnLst>
    <dgm:cxn modelId="{D0803B12-42DF-4371-83C0-76F51A66C502}" type="presOf" srcId="{B5844241-1BD3-4F5C-80A3-0D9FB414847F}" destId="{3BE34B7E-C72B-487C-878F-5CD760E4F4EF}" srcOrd="0" destOrd="0" presId="urn:microsoft.com/office/officeart/2005/8/layout/hierarchy1"/>
    <dgm:cxn modelId="{C8393A1A-6AD7-4147-ADFF-CE945C9E9DED}" type="presOf" srcId="{688B9824-CA3A-403C-8118-B077FD45A0EE}" destId="{EA5302D9-C001-4396-8AF0-9D45557A62BC}" srcOrd="0" destOrd="0" presId="urn:microsoft.com/office/officeart/2005/8/layout/hierarchy1"/>
    <dgm:cxn modelId="{72025D1C-7F4E-45D9-BE3E-B25AD15F3E56}" type="presOf" srcId="{0FCFA546-BC62-43CD-A567-9FA770E979D3}" destId="{6E386B69-5548-4995-A7AD-9120AE796CFD}" srcOrd="0" destOrd="0" presId="urn:microsoft.com/office/officeart/2005/8/layout/hierarchy1"/>
    <dgm:cxn modelId="{A6E31427-4EC2-4821-993A-4F15574A3150}" type="presOf" srcId="{AAC09A15-A2B6-413E-B234-E28C63A37175}" destId="{3F4399CF-78FC-41D3-8486-680B2C585FDD}" srcOrd="0" destOrd="0" presId="urn:microsoft.com/office/officeart/2005/8/layout/hierarchy1"/>
    <dgm:cxn modelId="{82F89D43-D042-4AC3-8959-885937557DE6}" srcId="{CE0E2ED1-0A0E-49D0-9252-4E457FA29A1F}" destId="{A94531A0-B149-42E4-AC8A-C1246A735F5D}" srcOrd="1" destOrd="0" parTransId="{688B9824-CA3A-403C-8118-B077FD45A0EE}" sibTransId="{E94C4FC5-329D-4D24-BC38-E99D04007967}"/>
    <dgm:cxn modelId="{8C266745-44A6-4714-A96D-3E81D8EE33AB}" type="presOf" srcId="{B9EFE2D6-1346-4E25-8C54-014EBF7488D6}" destId="{FBC048D2-3ECD-4CB6-BBFD-DB658FB3FB97}" srcOrd="0" destOrd="0" presId="urn:microsoft.com/office/officeart/2005/8/layout/hierarchy1"/>
    <dgm:cxn modelId="{82BB2352-6432-4022-A29A-A4B680EE7523}" srcId="{AAC09A15-A2B6-413E-B234-E28C63A37175}" destId="{CE0E2ED1-0A0E-49D0-9252-4E457FA29A1F}" srcOrd="0" destOrd="0" parTransId="{48B2F779-B24A-40B5-8489-4A0B6EFBB0E3}" sibTransId="{F2AB47AF-2DE5-4890-A219-218D372B2283}"/>
    <dgm:cxn modelId="{49910074-4CDC-4AF1-9E89-DA010723DF11}" type="presOf" srcId="{89EECB4A-6DF9-450E-B2F3-A7BC95D77ED8}" destId="{8D207249-2D4E-4D58-AC03-0B1E6B9DB814}" srcOrd="0" destOrd="0" presId="urn:microsoft.com/office/officeart/2005/8/layout/hierarchy1"/>
    <dgm:cxn modelId="{EA5CFD55-1D7A-45D1-B098-A316F0D99273}" type="presOf" srcId="{A980D136-9EAB-4634-91DA-DC9509B4AB31}" destId="{EBC97828-8753-46CB-B8A3-63F99F3E4451}" srcOrd="0" destOrd="0" presId="urn:microsoft.com/office/officeart/2005/8/layout/hierarchy1"/>
    <dgm:cxn modelId="{2B305476-C6A3-4A86-BB43-7D2F3E26BC00}" type="presOf" srcId="{FBC0FA82-1170-4CFD-A343-B3649DF6BD92}" destId="{E04DC8AB-71F0-4FBA-BF46-5EDEB059767F}" srcOrd="0" destOrd="0" presId="urn:microsoft.com/office/officeart/2005/8/layout/hierarchy1"/>
    <dgm:cxn modelId="{43761D7A-DC10-4418-96C4-F9B8BB1F5992}" type="presOf" srcId="{75EFC71B-A697-4CBB-87E2-8464A274EABC}" destId="{ADC4D1DA-0604-4DDE-BC41-B9C03D9903A0}" srcOrd="0" destOrd="0" presId="urn:microsoft.com/office/officeart/2005/8/layout/hierarchy1"/>
    <dgm:cxn modelId="{7E52237D-1F95-4F41-82D4-54D6EB496D8D}" srcId="{CE0E2ED1-0A0E-49D0-9252-4E457FA29A1F}" destId="{92BD95B7-F794-436B-B88A-3283BE0DB36D}" srcOrd="0" destOrd="0" parTransId="{20CDFE7E-D6F3-4883-90D8-D470DB3FAE89}" sibTransId="{FEFD2F50-A7DB-40E0-8A50-CA03A23454DB}"/>
    <dgm:cxn modelId="{975D2887-17AC-49DD-BC6A-2374E4F29417}" srcId="{A94531A0-B149-42E4-AC8A-C1246A735F5D}" destId="{FBC0FA82-1170-4CFD-A343-B3649DF6BD92}" srcOrd="2" destOrd="0" parTransId="{650998B8-253C-432C-AC7D-97BF5ADF8DF9}" sibTransId="{7FB5E88F-A150-42C3-9659-5ED3E4C92722}"/>
    <dgm:cxn modelId="{5DB8398D-512A-447E-B213-E8E33708B811}" type="presOf" srcId="{650998B8-253C-432C-AC7D-97BF5ADF8DF9}" destId="{F35EBB32-7262-4A1A-9E61-44F51C1D7814}" srcOrd="0" destOrd="0" presId="urn:microsoft.com/office/officeart/2005/8/layout/hierarchy1"/>
    <dgm:cxn modelId="{8C68A295-ED38-48DB-8269-A2C539BA90AD}" srcId="{A94531A0-B149-42E4-AC8A-C1246A735F5D}" destId="{B5844241-1BD3-4F5C-80A3-0D9FB414847F}" srcOrd="1" destOrd="0" parTransId="{B9EFE2D6-1346-4E25-8C54-014EBF7488D6}" sibTransId="{1E1EA0A9-5078-4290-A6E7-A0BC5142E753}"/>
    <dgm:cxn modelId="{D1BE2297-67AB-4166-85FF-51B32DF63ED1}" type="presOf" srcId="{A94531A0-B149-42E4-AC8A-C1246A735F5D}" destId="{FAA65DBF-01BB-4C61-BC6C-596A1AB6C807}" srcOrd="0" destOrd="0" presId="urn:microsoft.com/office/officeart/2005/8/layout/hierarchy1"/>
    <dgm:cxn modelId="{2E0032BB-5411-460B-850D-1A125174D105}" srcId="{A94531A0-B149-42E4-AC8A-C1246A735F5D}" destId="{0FCFA546-BC62-43CD-A567-9FA770E979D3}" srcOrd="0" destOrd="0" parTransId="{A980D136-9EAB-4634-91DA-DC9509B4AB31}" sibTransId="{8FEB25E4-EA43-4890-98E6-3679A061D1F1}"/>
    <dgm:cxn modelId="{7FA46DDD-CCE2-4A75-B7DF-46B2A6CD21A7}" srcId="{A94531A0-B149-42E4-AC8A-C1246A735F5D}" destId="{89EECB4A-6DF9-450E-B2F3-A7BC95D77ED8}" srcOrd="3" destOrd="0" parTransId="{75EFC71B-A697-4CBB-87E2-8464A274EABC}" sibTransId="{57B94036-9641-44ED-806B-2FE4CCFD8E82}"/>
    <dgm:cxn modelId="{9AEBABDD-2171-4D80-9C87-7A95FF162E4B}" type="presOf" srcId="{CE0E2ED1-0A0E-49D0-9252-4E457FA29A1F}" destId="{CF85F597-5D6B-4CD1-9219-84D2AC54A1E9}" srcOrd="0" destOrd="0" presId="urn:microsoft.com/office/officeart/2005/8/layout/hierarchy1"/>
    <dgm:cxn modelId="{15FF88F3-3151-41C9-AF2D-C2D627683129}" type="presOf" srcId="{20CDFE7E-D6F3-4883-90D8-D470DB3FAE89}" destId="{7305930F-B766-47B7-A431-F8A1758CD67E}" srcOrd="0" destOrd="0" presId="urn:microsoft.com/office/officeart/2005/8/layout/hierarchy1"/>
    <dgm:cxn modelId="{FD1E60FB-4D28-45EA-9FFA-FB8428CFFF33}" type="presOf" srcId="{92BD95B7-F794-436B-B88A-3283BE0DB36D}" destId="{7C9A88BB-C6C2-44F0-8EED-A4FCDEC8D7CD}" srcOrd="0" destOrd="0" presId="urn:microsoft.com/office/officeart/2005/8/layout/hierarchy1"/>
    <dgm:cxn modelId="{03F8A198-325F-48CF-B3B7-7FB724EA5519}" type="presParOf" srcId="{3F4399CF-78FC-41D3-8486-680B2C585FDD}" destId="{480983C2-0575-4729-87E0-EB993D5D7248}" srcOrd="0" destOrd="0" presId="urn:microsoft.com/office/officeart/2005/8/layout/hierarchy1"/>
    <dgm:cxn modelId="{4ED478EE-477E-402F-9833-51B8A95DB7EA}" type="presParOf" srcId="{480983C2-0575-4729-87E0-EB993D5D7248}" destId="{614866E3-8752-4019-B511-271A257710B0}" srcOrd="0" destOrd="0" presId="urn:microsoft.com/office/officeart/2005/8/layout/hierarchy1"/>
    <dgm:cxn modelId="{B4337104-22D5-4182-ABB8-731906E8C7A4}" type="presParOf" srcId="{614866E3-8752-4019-B511-271A257710B0}" destId="{55B0EBCB-FBD9-4629-9FBB-64A6E77D0D37}" srcOrd="0" destOrd="0" presId="urn:microsoft.com/office/officeart/2005/8/layout/hierarchy1"/>
    <dgm:cxn modelId="{1A372357-EEFC-4257-81ED-E25D436C24C1}" type="presParOf" srcId="{614866E3-8752-4019-B511-271A257710B0}" destId="{CF85F597-5D6B-4CD1-9219-84D2AC54A1E9}" srcOrd="1" destOrd="0" presId="urn:microsoft.com/office/officeart/2005/8/layout/hierarchy1"/>
    <dgm:cxn modelId="{E96F81D5-4394-4809-B0E6-684E3CA0D827}" type="presParOf" srcId="{480983C2-0575-4729-87E0-EB993D5D7248}" destId="{F0A9AFE4-7C53-4F9D-972E-7C4D99DA1E0E}" srcOrd="1" destOrd="0" presId="urn:microsoft.com/office/officeart/2005/8/layout/hierarchy1"/>
    <dgm:cxn modelId="{7C780A89-1813-45AC-8F6F-F3C3AA77F873}" type="presParOf" srcId="{F0A9AFE4-7C53-4F9D-972E-7C4D99DA1E0E}" destId="{7305930F-B766-47B7-A431-F8A1758CD67E}" srcOrd="0" destOrd="0" presId="urn:microsoft.com/office/officeart/2005/8/layout/hierarchy1"/>
    <dgm:cxn modelId="{75213AC4-5A6E-4E88-BF41-5E4E87004FED}" type="presParOf" srcId="{F0A9AFE4-7C53-4F9D-972E-7C4D99DA1E0E}" destId="{DC1C060C-6437-4507-B13E-9C7FB72CB610}" srcOrd="1" destOrd="0" presId="urn:microsoft.com/office/officeart/2005/8/layout/hierarchy1"/>
    <dgm:cxn modelId="{F408CA33-62B8-4283-9F3A-B595CA401454}" type="presParOf" srcId="{DC1C060C-6437-4507-B13E-9C7FB72CB610}" destId="{03C56885-FC25-4486-AF2F-AE3E7351AD19}" srcOrd="0" destOrd="0" presId="urn:microsoft.com/office/officeart/2005/8/layout/hierarchy1"/>
    <dgm:cxn modelId="{B45A0FCE-40E6-4A5D-AF74-B634BA2BCE72}" type="presParOf" srcId="{03C56885-FC25-4486-AF2F-AE3E7351AD19}" destId="{275AD3D1-3F0D-4091-BEE6-6C534E5C580D}" srcOrd="0" destOrd="0" presId="urn:microsoft.com/office/officeart/2005/8/layout/hierarchy1"/>
    <dgm:cxn modelId="{1F69405A-60CF-49C7-B83E-41D8517D3B7E}" type="presParOf" srcId="{03C56885-FC25-4486-AF2F-AE3E7351AD19}" destId="{7C9A88BB-C6C2-44F0-8EED-A4FCDEC8D7CD}" srcOrd="1" destOrd="0" presId="urn:microsoft.com/office/officeart/2005/8/layout/hierarchy1"/>
    <dgm:cxn modelId="{A502B259-715B-4F63-B369-0695A04FED8E}" type="presParOf" srcId="{DC1C060C-6437-4507-B13E-9C7FB72CB610}" destId="{4ADFD5E9-96C6-40F7-BEB6-5EF8A417EF05}" srcOrd="1" destOrd="0" presId="urn:microsoft.com/office/officeart/2005/8/layout/hierarchy1"/>
    <dgm:cxn modelId="{856C1A6B-4A4E-42CB-A26C-DA5F01EFD0A0}" type="presParOf" srcId="{F0A9AFE4-7C53-4F9D-972E-7C4D99DA1E0E}" destId="{EA5302D9-C001-4396-8AF0-9D45557A62BC}" srcOrd="2" destOrd="0" presId="urn:microsoft.com/office/officeart/2005/8/layout/hierarchy1"/>
    <dgm:cxn modelId="{B052CF16-9A69-445A-B468-802F92D2D1A3}" type="presParOf" srcId="{F0A9AFE4-7C53-4F9D-972E-7C4D99DA1E0E}" destId="{9459488A-FAB6-4F04-85F0-B19D60B0BAE5}" srcOrd="3" destOrd="0" presId="urn:microsoft.com/office/officeart/2005/8/layout/hierarchy1"/>
    <dgm:cxn modelId="{CB8D81F3-89F1-4673-BCE3-1837252731E0}" type="presParOf" srcId="{9459488A-FAB6-4F04-85F0-B19D60B0BAE5}" destId="{44065A77-AD79-4340-8A96-219BC4972FCC}" srcOrd="0" destOrd="0" presId="urn:microsoft.com/office/officeart/2005/8/layout/hierarchy1"/>
    <dgm:cxn modelId="{4C708F70-7937-47F3-AF79-492D6006D7BD}" type="presParOf" srcId="{44065A77-AD79-4340-8A96-219BC4972FCC}" destId="{3C54E526-3B6A-4B90-BE1A-5C98A74FE822}" srcOrd="0" destOrd="0" presId="urn:microsoft.com/office/officeart/2005/8/layout/hierarchy1"/>
    <dgm:cxn modelId="{D35601BF-C14F-458B-A9A0-E56A19C9A5C7}" type="presParOf" srcId="{44065A77-AD79-4340-8A96-219BC4972FCC}" destId="{FAA65DBF-01BB-4C61-BC6C-596A1AB6C807}" srcOrd="1" destOrd="0" presId="urn:microsoft.com/office/officeart/2005/8/layout/hierarchy1"/>
    <dgm:cxn modelId="{B35FE62C-1630-4517-AAD8-33296C6CEEA5}" type="presParOf" srcId="{9459488A-FAB6-4F04-85F0-B19D60B0BAE5}" destId="{D04CC185-4470-4E33-A2D0-B8C61E49CAB6}" srcOrd="1" destOrd="0" presId="urn:microsoft.com/office/officeart/2005/8/layout/hierarchy1"/>
    <dgm:cxn modelId="{A80711D2-9535-412A-9244-52ED12F66DD8}" type="presParOf" srcId="{D04CC185-4470-4E33-A2D0-B8C61E49CAB6}" destId="{EBC97828-8753-46CB-B8A3-63F99F3E4451}" srcOrd="0" destOrd="0" presId="urn:microsoft.com/office/officeart/2005/8/layout/hierarchy1"/>
    <dgm:cxn modelId="{F866D089-B46D-4D06-9811-6EC03A45580D}" type="presParOf" srcId="{D04CC185-4470-4E33-A2D0-B8C61E49CAB6}" destId="{BEF53675-2A23-4751-AFAA-69BE00809E56}" srcOrd="1" destOrd="0" presId="urn:microsoft.com/office/officeart/2005/8/layout/hierarchy1"/>
    <dgm:cxn modelId="{8BF1CAAE-64D9-402A-9C29-9BEA9689E339}" type="presParOf" srcId="{BEF53675-2A23-4751-AFAA-69BE00809E56}" destId="{2700A48E-A18E-40DF-A2BC-D9CD8BE4E8EC}" srcOrd="0" destOrd="0" presId="urn:microsoft.com/office/officeart/2005/8/layout/hierarchy1"/>
    <dgm:cxn modelId="{E75BD3CE-380A-41F3-8922-5087163F9550}" type="presParOf" srcId="{2700A48E-A18E-40DF-A2BC-D9CD8BE4E8EC}" destId="{9726061C-849C-44CC-940C-9514512647DB}" srcOrd="0" destOrd="0" presId="urn:microsoft.com/office/officeart/2005/8/layout/hierarchy1"/>
    <dgm:cxn modelId="{8B5163AE-9191-4D9E-A6AD-ED5B79E8FCAF}" type="presParOf" srcId="{2700A48E-A18E-40DF-A2BC-D9CD8BE4E8EC}" destId="{6E386B69-5548-4995-A7AD-9120AE796CFD}" srcOrd="1" destOrd="0" presId="urn:microsoft.com/office/officeart/2005/8/layout/hierarchy1"/>
    <dgm:cxn modelId="{436C9E52-F601-4B77-8274-9DB6E0484F2C}" type="presParOf" srcId="{BEF53675-2A23-4751-AFAA-69BE00809E56}" destId="{33677F3D-DA7D-4D67-99A1-D0935F9A083A}" srcOrd="1" destOrd="0" presId="urn:microsoft.com/office/officeart/2005/8/layout/hierarchy1"/>
    <dgm:cxn modelId="{0CE94271-1D1F-42AC-BF24-AE4D39480717}" type="presParOf" srcId="{D04CC185-4470-4E33-A2D0-B8C61E49CAB6}" destId="{FBC048D2-3ECD-4CB6-BBFD-DB658FB3FB97}" srcOrd="2" destOrd="0" presId="urn:microsoft.com/office/officeart/2005/8/layout/hierarchy1"/>
    <dgm:cxn modelId="{484A03FC-6BA7-4705-AAF3-0FDBF29DC078}" type="presParOf" srcId="{D04CC185-4470-4E33-A2D0-B8C61E49CAB6}" destId="{5714137A-F3C3-4348-A0E5-7BB6A3D6AA32}" srcOrd="3" destOrd="0" presId="urn:microsoft.com/office/officeart/2005/8/layout/hierarchy1"/>
    <dgm:cxn modelId="{277AD5ED-1B46-4437-95A6-CD42B6CEC3C1}" type="presParOf" srcId="{5714137A-F3C3-4348-A0E5-7BB6A3D6AA32}" destId="{0F8E84AB-2D93-4491-803F-8961EF6BAF79}" srcOrd="0" destOrd="0" presId="urn:microsoft.com/office/officeart/2005/8/layout/hierarchy1"/>
    <dgm:cxn modelId="{B41323F1-0EB4-444A-8ED7-BE5F50EC5DCF}" type="presParOf" srcId="{0F8E84AB-2D93-4491-803F-8961EF6BAF79}" destId="{E1E65783-DC9E-4AD3-B88C-D330B3ECEE31}" srcOrd="0" destOrd="0" presId="urn:microsoft.com/office/officeart/2005/8/layout/hierarchy1"/>
    <dgm:cxn modelId="{8331C715-5F4F-4FA7-8DEB-FAFBC62C39E8}" type="presParOf" srcId="{0F8E84AB-2D93-4491-803F-8961EF6BAF79}" destId="{3BE34B7E-C72B-487C-878F-5CD760E4F4EF}" srcOrd="1" destOrd="0" presId="urn:microsoft.com/office/officeart/2005/8/layout/hierarchy1"/>
    <dgm:cxn modelId="{D746608F-8238-4D87-B177-4D648B9DC151}" type="presParOf" srcId="{5714137A-F3C3-4348-A0E5-7BB6A3D6AA32}" destId="{580EFE9F-17F5-418F-A497-97DDE2D88EB5}" srcOrd="1" destOrd="0" presId="urn:microsoft.com/office/officeart/2005/8/layout/hierarchy1"/>
    <dgm:cxn modelId="{DAE0A661-A68F-40A9-A180-95B8FD0DBB57}" type="presParOf" srcId="{D04CC185-4470-4E33-A2D0-B8C61E49CAB6}" destId="{F35EBB32-7262-4A1A-9E61-44F51C1D7814}" srcOrd="4" destOrd="0" presId="urn:microsoft.com/office/officeart/2005/8/layout/hierarchy1"/>
    <dgm:cxn modelId="{830F763B-0D82-4096-8E52-BF949928E398}" type="presParOf" srcId="{D04CC185-4470-4E33-A2D0-B8C61E49CAB6}" destId="{5A91C3C7-30E1-479D-AC0F-ED73B26DDC68}" srcOrd="5" destOrd="0" presId="urn:microsoft.com/office/officeart/2005/8/layout/hierarchy1"/>
    <dgm:cxn modelId="{3D82D7DA-13C5-4AE1-B1B1-6B9C2D998E3E}" type="presParOf" srcId="{5A91C3C7-30E1-479D-AC0F-ED73B26DDC68}" destId="{DF77293C-081C-42CD-AC69-7138C1818D4A}" srcOrd="0" destOrd="0" presId="urn:microsoft.com/office/officeart/2005/8/layout/hierarchy1"/>
    <dgm:cxn modelId="{4DA9D6AB-E906-4730-86A7-0DB06C6469AF}" type="presParOf" srcId="{DF77293C-081C-42CD-AC69-7138C1818D4A}" destId="{1EE187F5-63A5-49D6-B49B-98B17F7AA292}" srcOrd="0" destOrd="0" presId="urn:microsoft.com/office/officeart/2005/8/layout/hierarchy1"/>
    <dgm:cxn modelId="{15DDED21-F619-4A99-8667-CC2A81D2651C}" type="presParOf" srcId="{DF77293C-081C-42CD-AC69-7138C1818D4A}" destId="{E04DC8AB-71F0-4FBA-BF46-5EDEB059767F}" srcOrd="1" destOrd="0" presId="urn:microsoft.com/office/officeart/2005/8/layout/hierarchy1"/>
    <dgm:cxn modelId="{ADE17713-E289-4D59-AD46-8B00D5DB66B7}" type="presParOf" srcId="{5A91C3C7-30E1-479D-AC0F-ED73B26DDC68}" destId="{AE737272-2A67-435D-8163-1C757A89721D}" srcOrd="1" destOrd="0" presId="urn:microsoft.com/office/officeart/2005/8/layout/hierarchy1"/>
    <dgm:cxn modelId="{BB22F561-5BC0-47E7-9510-D3710611E79C}" type="presParOf" srcId="{D04CC185-4470-4E33-A2D0-B8C61E49CAB6}" destId="{ADC4D1DA-0604-4DDE-BC41-B9C03D9903A0}" srcOrd="6" destOrd="0" presId="urn:microsoft.com/office/officeart/2005/8/layout/hierarchy1"/>
    <dgm:cxn modelId="{FE4D1E2A-9DEB-4F36-A903-10EB09743CD3}" type="presParOf" srcId="{D04CC185-4470-4E33-A2D0-B8C61E49CAB6}" destId="{945A88D8-CD14-4CC2-B226-DF73A8DFCE2B}" srcOrd="7" destOrd="0" presId="urn:microsoft.com/office/officeart/2005/8/layout/hierarchy1"/>
    <dgm:cxn modelId="{FE159058-894F-41F7-A346-4897EAEB5B4D}" type="presParOf" srcId="{945A88D8-CD14-4CC2-B226-DF73A8DFCE2B}" destId="{9DF566ED-15A4-4674-BE0A-4F00260C875A}" srcOrd="0" destOrd="0" presId="urn:microsoft.com/office/officeart/2005/8/layout/hierarchy1"/>
    <dgm:cxn modelId="{FDD51327-2E2E-44C8-9D1D-7056BB9F6F21}" type="presParOf" srcId="{9DF566ED-15A4-4674-BE0A-4F00260C875A}" destId="{8281272A-5F8D-4F43-8A71-872E072B436C}" srcOrd="0" destOrd="0" presId="urn:microsoft.com/office/officeart/2005/8/layout/hierarchy1"/>
    <dgm:cxn modelId="{E51C1405-94C3-4230-8543-1369359254CD}" type="presParOf" srcId="{9DF566ED-15A4-4674-BE0A-4F00260C875A}" destId="{8D207249-2D4E-4D58-AC03-0B1E6B9DB814}" srcOrd="1" destOrd="0" presId="urn:microsoft.com/office/officeart/2005/8/layout/hierarchy1"/>
    <dgm:cxn modelId="{CEF52E1E-269E-43A7-BB33-1B7ED67EAA4A}" type="presParOf" srcId="{945A88D8-CD14-4CC2-B226-DF73A8DFCE2B}" destId="{D89AEDEA-CF0F-41D6-A507-323060387F7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ED14B7-B17F-480F-BDE9-D6E68D430711}">
      <dsp:nvSpPr>
        <dsp:cNvPr id="0" name=""/>
        <dsp:cNvSpPr/>
      </dsp:nvSpPr>
      <dsp:spPr>
        <a:xfrm>
          <a:off x="0" y="545635"/>
          <a:ext cx="10743646" cy="8064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21D8890-CF5D-49B3-B106-24BA88740ABE}">
      <dsp:nvSpPr>
        <dsp:cNvPr id="0" name=""/>
        <dsp:cNvSpPr/>
      </dsp:nvSpPr>
      <dsp:spPr>
        <a:xfrm>
          <a:off x="553303" y="108380"/>
          <a:ext cx="7520552" cy="94464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259" tIns="0" rIns="284259" bIns="0" numCol="1" spcCol="1270" anchor="ctr" anchorCtr="0">
          <a:noAutofit/>
        </a:bodyPr>
        <a:lstStyle/>
        <a:p>
          <a:pPr marL="0" lvl="0" indent="0" algn="l" defTabSz="1422400">
            <a:lnSpc>
              <a:spcPct val="90000"/>
            </a:lnSpc>
            <a:spcBef>
              <a:spcPct val="0"/>
            </a:spcBef>
            <a:spcAft>
              <a:spcPct val="35000"/>
            </a:spcAft>
            <a:buNone/>
          </a:pPr>
          <a:r>
            <a:rPr lang="id-ID" sz="3200" kern="1200" dirty="0">
              <a:solidFill>
                <a:srgbClr val="002060"/>
              </a:solidFill>
              <a:latin typeface="Adobe Caslon Pro" panose="0205050205050A020403" pitchFamily="18" charset="0"/>
            </a:rPr>
            <a:t>Bahasa Inggris</a:t>
          </a:r>
          <a:r>
            <a:rPr lang="id-ID" sz="3200" kern="1200" dirty="0">
              <a:latin typeface="Adobe Caslon Pro" panose="0205050205050A020403" pitchFamily="18" charset="0"/>
            </a:rPr>
            <a:t> </a:t>
          </a:r>
          <a:r>
            <a:rPr lang="id-ID" sz="3200" kern="1200" dirty="0">
              <a:latin typeface="Adobe Caslon Pro" panose="0205050205050A020403" pitchFamily="18" charset="0"/>
              <a:sym typeface="Wingdings" panose="05000000000000000000" pitchFamily="2" charset="2"/>
            </a:rPr>
            <a:t> </a:t>
          </a:r>
          <a:r>
            <a:rPr lang="id-ID" sz="3200" i="1" kern="1200" dirty="0">
              <a:solidFill>
                <a:srgbClr val="C00000"/>
              </a:solidFill>
              <a:latin typeface="Adobe Caslon Pro" panose="0205050205050A020403" pitchFamily="18" charset="0"/>
              <a:sym typeface="Wingdings" panose="05000000000000000000" pitchFamily="2" charset="2"/>
            </a:rPr>
            <a:t>Constituional Law</a:t>
          </a:r>
          <a:endParaRPr lang="en-US" sz="3200" kern="1200" dirty="0">
            <a:solidFill>
              <a:srgbClr val="C00000"/>
            </a:solidFill>
            <a:latin typeface="Adobe Caslon Pro" panose="0205050205050A020403" pitchFamily="18" charset="0"/>
          </a:endParaRPr>
        </a:p>
      </dsp:txBody>
      <dsp:txXfrm>
        <a:off x="599417" y="154494"/>
        <a:ext cx="7428324" cy="852412"/>
      </dsp:txXfrm>
    </dsp:sp>
    <dsp:sp modelId="{CC91C755-4599-483C-96B3-3F6BC060F181}">
      <dsp:nvSpPr>
        <dsp:cNvPr id="0" name=""/>
        <dsp:cNvSpPr/>
      </dsp:nvSpPr>
      <dsp:spPr>
        <a:xfrm>
          <a:off x="0" y="1997155"/>
          <a:ext cx="10743646" cy="806400"/>
        </a:xfrm>
        <a:prstGeom prst="rect">
          <a:avLst/>
        </a:prstGeom>
        <a:solidFill>
          <a:schemeClr val="lt1">
            <a:alpha val="90000"/>
            <a:hueOff val="0"/>
            <a:satOff val="0"/>
            <a:lumOff val="0"/>
            <a:alphaOff val="0"/>
          </a:schemeClr>
        </a:solidFill>
        <a:ln w="12700" cap="flat" cmpd="sng" algn="ctr">
          <a:solidFill>
            <a:schemeClr val="accent4">
              <a:hueOff val="3465231"/>
              <a:satOff val="-15989"/>
              <a:lumOff val="588"/>
              <a:alphaOff val="0"/>
            </a:schemeClr>
          </a:solidFill>
          <a:prstDash val="solid"/>
          <a:miter lim="800000"/>
        </a:ln>
        <a:effectLst/>
      </dsp:spPr>
      <dsp:style>
        <a:lnRef idx="2">
          <a:scrgbClr r="0" g="0" b="0"/>
        </a:lnRef>
        <a:fillRef idx="1">
          <a:scrgbClr r="0" g="0" b="0"/>
        </a:fillRef>
        <a:effectRef idx="0">
          <a:scrgbClr r="0" g="0" b="0"/>
        </a:effectRef>
        <a:fontRef idx="minor"/>
      </dsp:style>
    </dsp:sp>
    <dsp:sp modelId="{C97F39D0-8138-4041-A9DD-70B832FDCA1B}">
      <dsp:nvSpPr>
        <dsp:cNvPr id="0" name=""/>
        <dsp:cNvSpPr/>
      </dsp:nvSpPr>
      <dsp:spPr>
        <a:xfrm>
          <a:off x="537182" y="1524835"/>
          <a:ext cx="7520552" cy="944640"/>
        </a:xfrm>
        <a:prstGeom prst="round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259" tIns="0" rIns="284259" bIns="0" numCol="1" spcCol="1270" anchor="ctr" anchorCtr="0">
          <a:noAutofit/>
        </a:bodyPr>
        <a:lstStyle/>
        <a:p>
          <a:pPr marL="0" lvl="0" indent="0" algn="l" defTabSz="1422400">
            <a:lnSpc>
              <a:spcPct val="90000"/>
            </a:lnSpc>
            <a:spcBef>
              <a:spcPct val="0"/>
            </a:spcBef>
            <a:spcAft>
              <a:spcPct val="35000"/>
            </a:spcAft>
            <a:buNone/>
          </a:pPr>
          <a:r>
            <a:rPr lang="en-US" sz="3200" kern="1200" dirty="0">
              <a:solidFill>
                <a:srgbClr val="FF0066"/>
              </a:solidFill>
              <a:latin typeface="Adobe Caslon Pro" panose="0205050205050A020403" pitchFamily="18" charset="0"/>
            </a:rPr>
            <a:t>Bahasa </a:t>
          </a:r>
          <a:r>
            <a:rPr lang="id-ID" sz="3200" kern="1200" dirty="0">
              <a:solidFill>
                <a:srgbClr val="FF0066"/>
              </a:solidFill>
              <a:latin typeface="Adobe Caslon Pro" panose="0205050205050A020403" pitchFamily="18" charset="0"/>
            </a:rPr>
            <a:t>Belanda</a:t>
          </a:r>
          <a:r>
            <a:rPr lang="en-US" sz="3200" kern="1200" dirty="0">
              <a:solidFill>
                <a:srgbClr val="FF0066"/>
              </a:solidFill>
              <a:latin typeface="Adobe Caslon Pro" panose="0205050205050A020403" pitchFamily="18" charset="0"/>
            </a:rPr>
            <a:t> </a:t>
          </a:r>
          <a:r>
            <a:rPr lang="en-US" sz="3200" kern="1200" dirty="0">
              <a:solidFill>
                <a:srgbClr val="FF0000"/>
              </a:solidFill>
              <a:latin typeface="Adobe Caslon Pro" panose="0205050205050A020403" pitchFamily="18" charset="0"/>
            </a:rPr>
            <a:t>: </a:t>
          </a:r>
          <a:r>
            <a:rPr lang="id-ID" sz="3200" i="1" kern="1200" dirty="0">
              <a:solidFill>
                <a:schemeClr val="accent2">
                  <a:lumMod val="50000"/>
                </a:schemeClr>
              </a:solidFill>
              <a:latin typeface="Adobe Caslon Pro" panose="0205050205050A020403" pitchFamily="18" charset="0"/>
            </a:rPr>
            <a:t>Staatsrecht</a:t>
          </a:r>
          <a:endParaRPr lang="en-US" sz="3200" i="1" kern="1200" dirty="0">
            <a:solidFill>
              <a:schemeClr val="accent2">
                <a:lumMod val="50000"/>
              </a:schemeClr>
            </a:solidFill>
            <a:latin typeface="Adobe Caslon Pro" panose="0205050205050A020403" pitchFamily="18" charset="0"/>
          </a:endParaRPr>
        </a:p>
      </dsp:txBody>
      <dsp:txXfrm>
        <a:off x="583296" y="1570949"/>
        <a:ext cx="7428324" cy="852412"/>
      </dsp:txXfrm>
    </dsp:sp>
    <dsp:sp modelId="{3D157F5F-4B13-40B9-80FC-427189324CAF}">
      <dsp:nvSpPr>
        <dsp:cNvPr id="0" name=""/>
        <dsp:cNvSpPr/>
      </dsp:nvSpPr>
      <dsp:spPr>
        <a:xfrm>
          <a:off x="0" y="3448675"/>
          <a:ext cx="10743646" cy="806400"/>
        </a:xfrm>
        <a:prstGeom prst="rect">
          <a:avLst/>
        </a:prstGeom>
        <a:solidFill>
          <a:schemeClr val="lt1">
            <a:alpha val="90000"/>
            <a:hueOff val="0"/>
            <a:satOff val="0"/>
            <a:lumOff val="0"/>
            <a:alphaOff val="0"/>
          </a:schemeClr>
        </a:solidFill>
        <a:ln w="12700" cap="flat" cmpd="sng" algn="ctr">
          <a:solidFill>
            <a:schemeClr val="accent4">
              <a:hueOff val="6930461"/>
              <a:satOff val="-31979"/>
              <a:lumOff val="1177"/>
              <a:alphaOff val="0"/>
            </a:schemeClr>
          </a:solidFill>
          <a:prstDash val="solid"/>
          <a:miter lim="800000"/>
        </a:ln>
        <a:effectLst/>
      </dsp:spPr>
      <dsp:style>
        <a:lnRef idx="2">
          <a:scrgbClr r="0" g="0" b="0"/>
        </a:lnRef>
        <a:fillRef idx="1">
          <a:scrgbClr r="0" g="0" b="0"/>
        </a:fillRef>
        <a:effectRef idx="0">
          <a:scrgbClr r="0" g="0" b="0"/>
        </a:effectRef>
        <a:fontRef idx="minor"/>
      </dsp:style>
    </dsp:sp>
    <dsp:sp modelId="{15C31892-6FBA-4D54-81AA-7F787914D7E7}">
      <dsp:nvSpPr>
        <dsp:cNvPr id="0" name=""/>
        <dsp:cNvSpPr/>
      </dsp:nvSpPr>
      <dsp:spPr>
        <a:xfrm>
          <a:off x="537182" y="2976355"/>
          <a:ext cx="7520552" cy="944640"/>
        </a:xfrm>
        <a:prstGeom prst="roundRect">
          <a:avLst/>
        </a:prstGeom>
        <a:solidFill>
          <a:schemeClr val="accent4">
            <a:hueOff val="6930461"/>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259" tIns="0" rIns="284259" bIns="0" numCol="1" spcCol="1270" anchor="ctr" anchorCtr="0">
          <a:noAutofit/>
        </a:bodyPr>
        <a:lstStyle/>
        <a:p>
          <a:pPr marL="0" lvl="0" indent="0" algn="l" defTabSz="1422400">
            <a:lnSpc>
              <a:spcPct val="90000"/>
            </a:lnSpc>
            <a:spcBef>
              <a:spcPct val="0"/>
            </a:spcBef>
            <a:spcAft>
              <a:spcPct val="35000"/>
            </a:spcAft>
            <a:buNone/>
          </a:pPr>
          <a:r>
            <a:rPr lang="id-ID" sz="3200" kern="1200" dirty="0">
              <a:solidFill>
                <a:schemeClr val="accent6">
                  <a:lumMod val="50000"/>
                </a:schemeClr>
              </a:solidFill>
              <a:latin typeface="Adobe Caslon Pro" panose="0205050205050A020403" pitchFamily="18" charset="0"/>
            </a:rPr>
            <a:t>Bahasa Perancis </a:t>
          </a:r>
          <a:r>
            <a:rPr lang="id-ID" sz="3200" kern="1200" dirty="0">
              <a:latin typeface="Adobe Caslon Pro" panose="0205050205050A020403" pitchFamily="18" charset="0"/>
            </a:rPr>
            <a:t>: </a:t>
          </a:r>
          <a:r>
            <a:rPr lang="id-ID" sz="3200" i="1" kern="1200" dirty="0">
              <a:solidFill>
                <a:srgbClr val="660066"/>
              </a:solidFill>
              <a:latin typeface="Adobe Caslon Pro" panose="0205050205050A020403" pitchFamily="18" charset="0"/>
            </a:rPr>
            <a:t>droit constituionel</a:t>
          </a:r>
          <a:endParaRPr lang="en-US" sz="3200" kern="1200" dirty="0">
            <a:solidFill>
              <a:srgbClr val="660066"/>
            </a:solidFill>
            <a:latin typeface="Adobe Caslon Pro" panose="0205050205050A020403" pitchFamily="18" charset="0"/>
          </a:endParaRPr>
        </a:p>
      </dsp:txBody>
      <dsp:txXfrm>
        <a:off x="583296" y="3022469"/>
        <a:ext cx="7428324" cy="852412"/>
      </dsp:txXfrm>
    </dsp:sp>
    <dsp:sp modelId="{E661AD50-D50D-4EDA-8381-9292A413D089}">
      <dsp:nvSpPr>
        <dsp:cNvPr id="0" name=""/>
        <dsp:cNvSpPr/>
      </dsp:nvSpPr>
      <dsp:spPr>
        <a:xfrm>
          <a:off x="0" y="4900195"/>
          <a:ext cx="10743646" cy="806400"/>
        </a:xfrm>
        <a:prstGeom prst="rect">
          <a:avLst/>
        </a:prstGeom>
        <a:solidFill>
          <a:schemeClr val="lt1">
            <a:alpha val="90000"/>
            <a:hueOff val="0"/>
            <a:satOff val="0"/>
            <a:lumOff val="0"/>
            <a:alphaOff val="0"/>
          </a:schemeClr>
        </a:solidFill>
        <a:ln w="12700" cap="flat" cmpd="sng" algn="ctr">
          <a:solidFill>
            <a:schemeClr val="accent4">
              <a:hueOff val="10395692"/>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4B7BE8-5A37-4125-A839-D6115811F60A}">
      <dsp:nvSpPr>
        <dsp:cNvPr id="0" name=""/>
        <dsp:cNvSpPr/>
      </dsp:nvSpPr>
      <dsp:spPr>
        <a:xfrm>
          <a:off x="537182" y="4427875"/>
          <a:ext cx="7520552" cy="944640"/>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259" tIns="0" rIns="284259" bIns="0" numCol="1" spcCol="1270" anchor="ctr" anchorCtr="0">
          <a:noAutofit/>
        </a:bodyPr>
        <a:lstStyle/>
        <a:p>
          <a:pPr marL="0" lvl="0" indent="0" algn="l" defTabSz="1422400">
            <a:lnSpc>
              <a:spcPct val="90000"/>
            </a:lnSpc>
            <a:spcBef>
              <a:spcPct val="0"/>
            </a:spcBef>
            <a:spcAft>
              <a:spcPct val="35000"/>
            </a:spcAft>
            <a:buNone/>
          </a:pPr>
          <a:r>
            <a:rPr lang="id-ID" sz="3200" kern="1200" dirty="0">
              <a:latin typeface="Adobe Caslon Pro" panose="0205050205050A020403" pitchFamily="18" charset="0"/>
            </a:rPr>
            <a:t>Bahasa Jerman : </a:t>
          </a:r>
          <a:r>
            <a:rPr lang="id-ID" sz="3200" i="1" kern="1200" dirty="0">
              <a:solidFill>
                <a:schemeClr val="tx1"/>
              </a:solidFill>
              <a:latin typeface="Adobe Caslon Pro" panose="0205050205050A020403" pitchFamily="18" charset="0"/>
            </a:rPr>
            <a:t>verfassungrecht</a:t>
          </a:r>
          <a:endParaRPr lang="en-US" sz="3200" kern="1200" dirty="0">
            <a:solidFill>
              <a:schemeClr val="tx1"/>
            </a:solidFill>
            <a:latin typeface="Adobe Caslon Pro" panose="0205050205050A020403" pitchFamily="18" charset="0"/>
          </a:endParaRPr>
        </a:p>
      </dsp:txBody>
      <dsp:txXfrm>
        <a:off x="583296" y="4473989"/>
        <a:ext cx="7428324" cy="8524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C4D1DA-0604-4DDE-BC41-B9C03D9903A0}">
      <dsp:nvSpPr>
        <dsp:cNvPr id="0" name=""/>
        <dsp:cNvSpPr/>
      </dsp:nvSpPr>
      <dsp:spPr>
        <a:xfrm>
          <a:off x="7578383" y="3447103"/>
          <a:ext cx="4091986" cy="612102"/>
        </a:xfrm>
        <a:custGeom>
          <a:avLst/>
          <a:gdLst/>
          <a:ahLst/>
          <a:cxnLst/>
          <a:rect l="0" t="0" r="0" b="0"/>
          <a:pathLst>
            <a:path>
              <a:moveTo>
                <a:pt x="0" y="0"/>
              </a:moveTo>
              <a:lnTo>
                <a:pt x="0" y="417130"/>
              </a:lnTo>
              <a:lnTo>
                <a:pt x="4091986" y="417130"/>
              </a:lnTo>
              <a:lnTo>
                <a:pt x="4091986" y="61210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35EBB32-7262-4A1A-9E61-44F51C1D7814}">
      <dsp:nvSpPr>
        <dsp:cNvPr id="0" name=""/>
        <dsp:cNvSpPr/>
      </dsp:nvSpPr>
      <dsp:spPr>
        <a:xfrm>
          <a:off x="7578383" y="3447103"/>
          <a:ext cx="1519634" cy="612102"/>
        </a:xfrm>
        <a:custGeom>
          <a:avLst/>
          <a:gdLst/>
          <a:ahLst/>
          <a:cxnLst/>
          <a:rect l="0" t="0" r="0" b="0"/>
          <a:pathLst>
            <a:path>
              <a:moveTo>
                <a:pt x="0" y="0"/>
              </a:moveTo>
              <a:lnTo>
                <a:pt x="0" y="417130"/>
              </a:lnTo>
              <a:lnTo>
                <a:pt x="1519634" y="417130"/>
              </a:lnTo>
              <a:lnTo>
                <a:pt x="1519634" y="61210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BC048D2-3ECD-4CB6-BBFD-DB658FB3FB97}">
      <dsp:nvSpPr>
        <dsp:cNvPr id="0" name=""/>
        <dsp:cNvSpPr/>
      </dsp:nvSpPr>
      <dsp:spPr>
        <a:xfrm>
          <a:off x="6525665" y="3447103"/>
          <a:ext cx="1052717" cy="612102"/>
        </a:xfrm>
        <a:custGeom>
          <a:avLst/>
          <a:gdLst/>
          <a:ahLst/>
          <a:cxnLst/>
          <a:rect l="0" t="0" r="0" b="0"/>
          <a:pathLst>
            <a:path>
              <a:moveTo>
                <a:pt x="1052717" y="0"/>
              </a:moveTo>
              <a:lnTo>
                <a:pt x="1052717" y="417130"/>
              </a:lnTo>
              <a:lnTo>
                <a:pt x="0" y="417130"/>
              </a:lnTo>
              <a:lnTo>
                <a:pt x="0" y="61210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BC97828-8753-46CB-B8A3-63F99F3E4451}">
      <dsp:nvSpPr>
        <dsp:cNvPr id="0" name=""/>
        <dsp:cNvSpPr/>
      </dsp:nvSpPr>
      <dsp:spPr>
        <a:xfrm>
          <a:off x="3719854" y="3447103"/>
          <a:ext cx="3858528" cy="612102"/>
        </a:xfrm>
        <a:custGeom>
          <a:avLst/>
          <a:gdLst/>
          <a:ahLst/>
          <a:cxnLst/>
          <a:rect l="0" t="0" r="0" b="0"/>
          <a:pathLst>
            <a:path>
              <a:moveTo>
                <a:pt x="3858528" y="0"/>
              </a:moveTo>
              <a:lnTo>
                <a:pt x="3858528" y="417130"/>
              </a:lnTo>
              <a:lnTo>
                <a:pt x="0" y="417130"/>
              </a:lnTo>
              <a:lnTo>
                <a:pt x="0" y="61210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5302D9-C001-4396-8AF0-9D45557A62BC}">
      <dsp:nvSpPr>
        <dsp:cNvPr id="0" name=""/>
        <dsp:cNvSpPr/>
      </dsp:nvSpPr>
      <dsp:spPr>
        <a:xfrm>
          <a:off x="4946113" y="1498546"/>
          <a:ext cx="2632269" cy="612102"/>
        </a:xfrm>
        <a:custGeom>
          <a:avLst/>
          <a:gdLst/>
          <a:ahLst/>
          <a:cxnLst/>
          <a:rect l="0" t="0" r="0" b="0"/>
          <a:pathLst>
            <a:path>
              <a:moveTo>
                <a:pt x="0" y="0"/>
              </a:moveTo>
              <a:lnTo>
                <a:pt x="0" y="417130"/>
              </a:lnTo>
              <a:lnTo>
                <a:pt x="2632269" y="417130"/>
              </a:lnTo>
              <a:lnTo>
                <a:pt x="2632269" y="61210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305930F-B766-47B7-A431-F8A1758CD67E}">
      <dsp:nvSpPr>
        <dsp:cNvPr id="0" name=""/>
        <dsp:cNvSpPr/>
      </dsp:nvSpPr>
      <dsp:spPr>
        <a:xfrm>
          <a:off x="2403313" y="1498546"/>
          <a:ext cx="2542800" cy="612102"/>
        </a:xfrm>
        <a:custGeom>
          <a:avLst/>
          <a:gdLst/>
          <a:ahLst/>
          <a:cxnLst/>
          <a:rect l="0" t="0" r="0" b="0"/>
          <a:pathLst>
            <a:path>
              <a:moveTo>
                <a:pt x="2542800" y="0"/>
              </a:moveTo>
              <a:lnTo>
                <a:pt x="2542800" y="417130"/>
              </a:lnTo>
              <a:lnTo>
                <a:pt x="0" y="417130"/>
              </a:lnTo>
              <a:lnTo>
                <a:pt x="0" y="61210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B0EBCB-FBD9-4629-9FBB-64A6E77D0D37}">
      <dsp:nvSpPr>
        <dsp:cNvPr id="0" name=""/>
        <dsp:cNvSpPr/>
      </dsp:nvSpPr>
      <dsp:spPr>
        <a:xfrm>
          <a:off x="1310275" y="162092"/>
          <a:ext cx="7271677" cy="133645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85F597-5D6B-4CD1-9219-84D2AC54A1E9}">
      <dsp:nvSpPr>
        <dsp:cNvPr id="0" name=""/>
        <dsp:cNvSpPr/>
      </dsp:nvSpPr>
      <dsp:spPr>
        <a:xfrm>
          <a:off x="1544125" y="384250"/>
          <a:ext cx="7271677" cy="1336453"/>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id-ID" sz="3200" kern="1200" dirty="0">
              <a:latin typeface="Adobe Caslon Pro" panose="0205050205050A020403" pitchFamily="18" charset="0"/>
            </a:rPr>
            <a:t>Sumber HTN Indonesia</a:t>
          </a:r>
          <a:endParaRPr lang="en-US" sz="3200" kern="1200" dirty="0">
            <a:latin typeface="Adobe Caslon Pro" panose="0205050205050A020403" pitchFamily="18" charset="0"/>
          </a:endParaRPr>
        </a:p>
      </dsp:txBody>
      <dsp:txXfrm>
        <a:off x="1583268" y="423393"/>
        <a:ext cx="7193391" cy="1258167"/>
      </dsp:txXfrm>
    </dsp:sp>
    <dsp:sp modelId="{275AD3D1-3F0D-4091-BEE6-6C534E5C580D}">
      <dsp:nvSpPr>
        <dsp:cNvPr id="0" name=""/>
        <dsp:cNvSpPr/>
      </dsp:nvSpPr>
      <dsp:spPr>
        <a:xfrm>
          <a:off x="4894" y="2110649"/>
          <a:ext cx="4796838" cy="133645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9A88BB-C6C2-44F0-8EED-A4FCDEC8D7CD}">
      <dsp:nvSpPr>
        <dsp:cNvPr id="0" name=""/>
        <dsp:cNvSpPr/>
      </dsp:nvSpPr>
      <dsp:spPr>
        <a:xfrm>
          <a:off x="238744" y="2332807"/>
          <a:ext cx="4796838" cy="1336453"/>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d-ID" sz="2400" kern="1200" dirty="0">
              <a:latin typeface="Adobe Caslon Pro" panose="0205050205050A020403" pitchFamily="18" charset="0"/>
            </a:rPr>
            <a:t>Sumber Hukum Materiil : Pancasila</a:t>
          </a:r>
          <a:endParaRPr lang="en-US" sz="2400" kern="1200" dirty="0">
            <a:latin typeface="Adobe Caslon Pro" panose="0205050205050A020403" pitchFamily="18" charset="0"/>
          </a:endParaRPr>
        </a:p>
      </dsp:txBody>
      <dsp:txXfrm>
        <a:off x="277887" y="2371950"/>
        <a:ext cx="4718552" cy="1258167"/>
      </dsp:txXfrm>
    </dsp:sp>
    <dsp:sp modelId="{3C54E526-3B6A-4B90-BE1A-5C98A74FE822}">
      <dsp:nvSpPr>
        <dsp:cNvPr id="0" name=""/>
        <dsp:cNvSpPr/>
      </dsp:nvSpPr>
      <dsp:spPr>
        <a:xfrm>
          <a:off x="5269432" y="2110649"/>
          <a:ext cx="4617900" cy="133645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A65DBF-01BB-4C61-BC6C-596A1AB6C807}">
      <dsp:nvSpPr>
        <dsp:cNvPr id="0" name=""/>
        <dsp:cNvSpPr/>
      </dsp:nvSpPr>
      <dsp:spPr>
        <a:xfrm>
          <a:off x="5503282" y="2332807"/>
          <a:ext cx="4617900" cy="1336453"/>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d-ID" sz="2400" kern="1200" dirty="0">
              <a:latin typeface="Adobe Caslon Pro" panose="0205050205050A020403" pitchFamily="18" charset="0"/>
            </a:rPr>
            <a:t>Sumber Hukum Formil</a:t>
          </a:r>
          <a:endParaRPr lang="en-US" sz="2400" kern="1200" dirty="0">
            <a:latin typeface="Adobe Caslon Pro" panose="0205050205050A020403" pitchFamily="18" charset="0"/>
          </a:endParaRPr>
        </a:p>
      </dsp:txBody>
      <dsp:txXfrm>
        <a:off x="5542425" y="2371950"/>
        <a:ext cx="4539614" cy="1258167"/>
      </dsp:txXfrm>
    </dsp:sp>
    <dsp:sp modelId="{9726061C-849C-44CC-940C-9514512647DB}">
      <dsp:nvSpPr>
        <dsp:cNvPr id="0" name=""/>
        <dsp:cNvSpPr/>
      </dsp:nvSpPr>
      <dsp:spPr>
        <a:xfrm>
          <a:off x="2434070" y="4059206"/>
          <a:ext cx="2571568" cy="1336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386B69-5548-4995-A7AD-9120AE796CFD}">
      <dsp:nvSpPr>
        <dsp:cNvPr id="0" name=""/>
        <dsp:cNvSpPr/>
      </dsp:nvSpPr>
      <dsp:spPr>
        <a:xfrm>
          <a:off x="2667920" y="4281364"/>
          <a:ext cx="2571568" cy="1336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d-ID" sz="2000" kern="1200" dirty="0">
              <a:latin typeface="Adobe Caslon Pro" panose="0205050205050A020403" pitchFamily="18" charset="0"/>
            </a:rPr>
            <a:t>Hukum Per-UU-an (UU No. 12 / 2011)</a:t>
          </a:r>
          <a:endParaRPr lang="en-US" sz="2000" kern="1200" dirty="0">
            <a:latin typeface="Adobe Caslon Pro" panose="0205050205050A020403" pitchFamily="18" charset="0"/>
          </a:endParaRPr>
        </a:p>
      </dsp:txBody>
      <dsp:txXfrm>
        <a:off x="2707063" y="4320507"/>
        <a:ext cx="2493282" cy="1258167"/>
      </dsp:txXfrm>
    </dsp:sp>
    <dsp:sp modelId="{E1E65783-DC9E-4AD3-B88C-D330B3ECEE31}">
      <dsp:nvSpPr>
        <dsp:cNvPr id="0" name=""/>
        <dsp:cNvSpPr/>
      </dsp:nvSpPr>
      <dsp:spPr>
        <a:xfrm>
          <a:off x="5473339" y="4059206"/>
          <a:ext cx="2104651" cy="1336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E34B7E-C72B-487C-878F-5CD760E4F4EF}">
      <dsp:nvSpPr>
        <dsp:cNvPr id="0" name=""/>
        <dsp:cNvSpPr/>
      </dsp:nvSpPr>
      <dsp:spPr>
        <a:xfrm>
          <a:off x="5707189" y="4281364"/>
          <a:ext cx="2104651" cy="1336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d-ID" sz="2400" kern="1200" dirty="0">
              <a:latin typeface="Adobe Caslon Pro" panose="0205050205050A020403" pitchFamily="18" charset="0"/>
            </a:rPr>
            <a:t>Hukum Kebiasaan </a:t>
          </a:r>
          <a:endParaRPr lang="en-US" sz="2400" kern="1200" dirty="0">
            <a:latin typeface="Adobe Caslon Pro" panose="0205050205050A020403" pitchFamily="18" charset="0"/>
          </a:endParaRPr>
        </a:p>
      </dsp:txBody>
      <dsp:txXfrm>
        <a:off x="5746332" y="4320507"/>
        <a:ext cx="2026365" cy="1258167"/>
      </dsp:txXfrm>
    </dsp:sp>
    <dsp:sp modelId="{1EE187F5-63A5-49D6-B49B-98B17F7AA292}">
      <dsp:nvSpPr>
        <dsp:cNvPr id="0" name=""/>
        <dsp:cNvSpPr/>
      </dsp:nvSpPr>
      <dsp:spPr>
        <a:xfrm>
          <a:off x="8045691" y="4059206"/>
          <a:ext cx="2104651" cy="1336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4DC8AB-71F0-4FBA-BF46-5EDEB059767F}">
      <dsp:nvSpPr>
        <dsp:cNvPr id="0" name=""/>
        <dsp:cNvSpPr/>
      </dsp:nvSpPr>
      <dsp:spPr>
        <a:xfrm>
          <a:off x="8279541" y="4281364"/>
          <a:ext cx="2104651" cy="1336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d-ID" sz="2400" kern="1200" dirty="0">
              <a:latin typeface="Adobe Caslon Pro" panose="0205050205050A020403" pitchFamily="18" charset="0"/>
            </a:rPr>
            <a:t>Traktat</a:t>
          </a:r>
          <a:endParaRPr lang="en-US" sz="2400" kern="1200" dirty="0">
            <a:latin typeface="Adobe Caslon Pro" panose="0205050205050A020403" pitchFamily="18" charset="0"/>
          </a:endParaRPr>
        </a:p>
      </dsp:txBody>
      <dsp:txXfrm>
        <a:off x="8318684" y="4320507"/>
        <a:ext cx="2026365" cy="1258167"/>
      </dsp:txXfrm>
    </dsp:sp>
    <dsp:sp modelId="{8281272A-5F8D-4F43-8A71-872E072B436C}">
      <dsp:nvSpPr>
        <dsp:cNvPr id="0" name=""/>
        <dsp:cNvSpPr/>
      </dsp:nvSpPr>
      <dsp:spPr>
        <a:xfrm>
          <a:off x="10618043" y="4059206"/>
          <a:ext cx="2104651" cy="1336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207249-2D4E-4D58-AC03-0B1E6B9DB814}">
      <dsp:nvSpPr>
        <dsp:cNvPr id="0" name=""/>
        <dsp:cNvSpPr/>
      </dsp:nvSpPr>
      <dsp:spPr>
        <a:xfrm>
          <a:off x="10851894" y="4281364"/>
          <a:ext cx="2104651" cy="1336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d-ID" sz="2400" i="0" kern="1200" dirty="0">
              <a:latin typeface="Adobe Caslon Pro" panose="0205050205050A020403" pitchFamily="18" charset="0"/>
            </a:rPr>
            <a:t>Doktrin</a:t>
          </a:r>
        </a:p>
      </dsp:txBody>
      <dsp:txXfrm>
        <a:off x="10891037" y="4320507"/>
        <a:ext cx="2026365" cy="125816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Gill Sans" pitchFamily="32" charset="0"/>
                <a:ea typeface="ヒラギノ角ゴ ProN W3" pitchFamily="32" charset="-128"/>
                <a:cs typeface="+mn-cs"/>
                <a:sym typeface="Gill Sans" pitchFamily="32"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Gill Sans" pitchFamily="32" charset="0"/>
                <a:ea typeface="ヒラギノ角ゴ ProN W3" pitchFamily="32" charset="-128"/>
                <a:cs typeface="+mn-cs"/>
                <a:sym typeface="Gill Sans" pitchFamily="32" charset="0"/>
              </a:defRPr>
            </a:lvl1pPr>
          </a:lstStyle>
          <a:p>
            <a:pPr>
              <a:defRPr/>
            </a:pPr>
            <a:fld id="{2E6F9F4D-650F-4615-824B-A88D555FEB1E}" type="datetimeFigureOut">
              <a:rPr lang="en-US"/>
              <a:pPr>
                <a:defRPr/>
              </a:pPr>
              <a:t>3/4/2023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Gill Sans" pitchFamily="32" charset="0"/>
                <a:ea typeface="ヒラギノ角ゴ ProN W3" pitchFamily="32" charset="-128"/>
                <a:cs typeface="+mn-cs"/>
                <a:sym typeface="Gill Sans" pitchFamily="32"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520A6DE-E77D-4B2D-B0E1-76862DB4A1FF}" type="slidenum">
              <a:rPr lang="en-US" altLang="en-US"/>
              <a:pPr>
                <a:defRPr/>
              </a:pPr>
              <a:t>‹#›</a:t>
            </a:fld>
            <a:endParaRPr lang="en-US" altLang="en-US"/>
          </a:p>
        </p:txBody>
      </p:sp>
    </p:spTree>
    <p:extLst>
      <p:ext uri="{BB962C8B-B14F-4D97-AF65-F5344CB8AC3E}">
        <p14:creationId xmlns:p14="http://schemas.microsoft.com/office/powerpoint/2010/main" val="3794060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7934232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9580769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1638300"/>
            <a:ext cx="2616200" cy="452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1638300"/>
            <a:ext cx="7696200" cy="452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79685201"/>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25600" y="1597025"/>
            <a:ext cx="9753600" cy="3395663"/>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625600" y="5122863"/>
            <a:ext cx="9753600" cy="23542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36AEEB7-2DC8-4683-9EA5-D71C82AB91F4}" type="datetimeFigureOut">
              <a:rPr lang="en-US"/>
              <a:pPr>
                <a:defRPr/>
              </a:pPr>
              <a:t>3/4/2023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376642-4694-41B4-993D-E8270D05AEAD}" type="slidenum">
              <a:rPr lang="en-US"/>
              <a:pPr>
                <a:defRPr/>
              </a:pPr>
              <a:t>‹#›</a:t>
            </a:fld>
            <a:endParaRPr lang="en-US"/>
          </a:p>
        </p:txBody>
      </p:sp>
    </p:spTree>
    <p:extLst>
      <p:ext uri="{BB962C8B-B14F-4D97-AF65-F5344CB8AC3E}">
        <p14:creationId xmlns:p14="http://schemas.microsoft.com/office/powerpoint/2010/main" val="1019984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0967E1C-02AC-4E31-9980-9934A6E97936}" type="datetimeFigureOut">
              <a:rPr lang="en-US"/>
              <a:pPr>
                <a:defRPr/>
              </a:pPr>
              <a:t>3/4/2023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10CC514-9906-48E8-9336-BC58A8ED9DA1}" type="slidenum">
              <a:rPr lang="en-US"/>
              <a:pPr>
                <a:defRPr/>
              </a:pPr>
              <a:t>‹#›</a:t>
            </a:fld>
            <a:endParaRPr lang="en-US"/>
          </a:p>
        </p:txBody>
      </p:sp>
    </p:spTree>
    <p:extLst>
      <p:ext uri="{BB962C8B-B14F-4D97-AF65-F5344CB8AC3E}">
        <p14:creationId xmlns:p14="http://schemas.microsoft.com/office/powerpoint/2010/main" val="4124676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7413" y="2432050"/>
            <a:ext cx="11217275" cy="4056063"/>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87413" y="6527800"/>
            <a:ext cx="11217275" cy="213360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1FFDC59-447E-4824-AE23-53656EECA6D3}" type="datetimeFigureOut">
              <a:rPr lang="en-US"/>
              <a:pPr>
                <a:defRPr/>
              </a:pPr>
              <a:t>3/4/2023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5BA7B4-A013-4B7B-BE73-B517B5DAA650}" type="slidenum">
              <a:rPr lang="en-US"/>
              <a:pPr>
                <a:defRPr/>
              </a:pPr>
              <a:t>‹#›</a:t>
            </a:fld>
            <a:endParaRPr lang="en-US"/>
          </a:p>
        </p:txBody>
      </p:sp>
    </p:spTree>
    <p:extLst>
      <p:ext uri="{BB962C8B-B14F-4D97-AF65-F5344CB8AC3E}">
        <p14:creationId xmlns:p14="http://schemas.microsoft.com/office/powerpoint/2010/main" val="2669893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3763" y="2597150"/>
            <a:ext cx="5532437" cy="6188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597150"/>
            <a:ext cx="5532438" cy="6188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2B8FA6B-D057-40EE-B508-A673C35F6803}" type="datetimeFigureOut">
              <a:rPr lang="en-US"/>
              <a:pPr>
                <a:defRPr/>
              </a:pPr>
              <a:t>3/4/2023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0BF3D2E-0A91-4680-8F95-3061F76E0D4B}" type="slidenum">
              <a:rPr lang="en-US"/>
              <a:pPr>
                <a:defRPr/>
              </a:pPr>
              <a:t>‹#›</a:t>
            </a:fld>
            <a:endParaRPr lang="en-US"/>
          </a:p>
        </p:txBody>
      </p:sp>
    </p:spTree>
    <p:extLst>
      <p:ext uri="{BB962C8B-B14F-4D97-AF65-F5344CB8AC3E}">
        <p14:creationId xmlns:p14="http://schemas.microsoft.com/office/powerpoint/2010/main" val="208230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5350" y="519113"/>
            <a:ext cx="11217275" cy="1885950"/>
          </a:xfrm>
        </p:spPr>
        <p:txBody>
          <a:bodyPr/>
          <a:lstStyle/>
          <a:p>
            <a:r>
              <a:rPr lang="en-US"/>
              <a:t>Click to edit Master title style</a:t>
            </a:r>
          </a:p>
        </p:txBody>
      </p:sp>
      <p:sp>
        <p:nvSpPr>
          <p:cNvPr id="3" name="Text Placeholder 2"/>
          <p:cNvSpPr>
            <a:spLocks noGrp="1"/>
          </p:cNvSpPr>
          <p:nvPr>
            <p:ph type="body" idx="1"/>
          </p:nvPr>
        </p:nvSpPr>
        <p:spPr>
          <a:xfrm>
            <a:off x="895350" y="2390775"/>
            <a:ext cx="5502275"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95350" y="3562350"/>
            <a:ext cx="5502275"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83363" y="2390775"/>
            <a:ext cx="5529262"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83363" y="3562350"/>
            <a:ext cx="5529262"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A02E319-E318-49E0-BE15-F87A3DCF0852}" type="datetimeFigureOut">
              <a:rPr lang="en-US"/>
              <a:pPr>
                <a:defRPr/>
              </a:pPr>
              <a:t>3/4/2023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1065B0F-0943-44C0-9F94-44B50665DE08}" type="slidenum">
              <a:rPr lang="en-US"/>
              <a:pPr>
                <a:defRPr/>
              </a:pPr>
              <a:t>‹#›</a:t>
            </a:fld>
            <a:endParaRPr lang="en-US"/>
          </a:p>
        </p:txBody>
      </p:sp>
    </p:spTree>
    <p:extLst>
      <p:ext uri="{BB962C8B-B14F-4D97-AF65-F5344CB8AC3E}">
        <p14:creationId xmlns:p14="http://schemas.microsoft.com/office/powerpoint/2010/main" val="32171937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25EF18E-F42E-400C-9ACF-0431C0C04C75}" type="datetimeFigureOut">
              <a:rPr lang="en-US"/>
              <a:pPr>
                <a:defRPr/>
              </a:pPr>
              <a:t>3/4/2023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BF09064-0EF8-4A89-B8C5-20FF534214D6}" type="slidenum">
              <a:rPr lang="en-US"/>
              <a:pPr>
                <a:defRPr/>
              </a:pPr>
              <a:t>‹#›</a:t>
            </a:fld>
            <a:endParaRPr lang="en-US"/>
          </a:p>
        </p:txBody>
      </p:sp>
    </p:spTree>
    <p:extLst>
      <p:ext uri="{BB962C8B-B14F-4D97-AF65-F5344CB8AC3E}">
        <p14:creationId xmlns:p14="http://schemas.microsoft.com/office/powerpoint/2010/main" val="4030343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566591A-5F7C-4BF7-8BFF-0C12E3EF46FB}" type="datetimeFigureOut">
              <a:rPr lang="en-US"/>
              <a:pPr>
                <a:defRPr/>
              </a:pPr>
              <a:t>3/4/2023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F8ECE13-1F82-4D11-B743-E852BFE50BA1}" type="slidenum">
              <a:rPr lang="en-US"/>
              <a:pPr>
                <a:defRPr/>
              </a:pPr>
              <a:t>‹#›</a:t>
            </a:fld>
            <a:endParaRPr lang="en-US"/>
          </a:p>
        </p:txBody>
      </p:sp>
    </p:spTree>
    <p:extLst>
      <p:ext uri="{BB962C8B-B14F-4D97-AF65-F5344CB8AC3E}">
        <p14:creationId xmlns:p14="http://schemas.microsoft.com/office/powerpoint/2010/main" val="6714981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350" y="650875"/>
            <a:ext cx="4194175" cy="2274888"/>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529263" y="1404938"/>
            <a:ext cx="6583362" cy="693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7A255C2-7E42-4842-81DE-C97AF1368766}" type="datetimeFigureOut">
              <a:rPr lang="en-US"/>
              <a:pPr>
                <a:defRPr/>
              </a:pPr>
              <a:t>3/4/2023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3341584-5010-4C7F-AEBF-1CD1D0CB5908}" type="slidenum">
              <a:rPr lang="en-US"/>
              <a:pPr>
                <a:defRPr/>
              </a:pPr>
              <a:t>‹#›</a:t>
            </a:fld>
            <a:endParaRPr lang="en-US"/>
          </a:p>
        </p:txBody>
      </p:sp>
    </p:spTree>
    <p:extLst>
      <p:ext uri="{BB962C8B-B14F-4D97-AF65-F5344CB8AC3E}">
        <p14:creationId xmlns:p14="http://schemas.microsoft.com/office/powerpoint/2010/main" val="323569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479383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350" y="650875"/>
            <a:ext cx="4194175" cy="2274888"/>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529263" y="1404938"/>
            <a:ext cx="6583362" cy="69310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221EF0B-91B7-4E8E-8F4C-A23AB0FE4CE2}" type="datetimeFigureOut">
              <a:rPr lang="en-US"/>
              <a:pPr>
                <a:defRPr/>
              </a:pPr>
              <a:t>3/4/2023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FCDD848-9077-403D-8971-EF116BF0AFC3}" type="slidenum">
              <a:rPr lang="en-US"/>
              <a:pPr>
                <a:defRPr/>
              </a:pPr>
              <a:t>‹#›</a:t>
            </a:fld>
            <a:endParaRPr lang="en-US"/>
          </a:p>
        </p:txBody>
      </p:sp>
    </p:spTree>
    <p:extLst>
      <p:ext uri="{BB962C8B-B14F-4D97-AF65-F5344CB8AC3E}">
        <p14:creationId xmlns:p14="http://schemas.microsoft.com/office/powerpoint/2010/main" val="15222451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2CF9004-A952-4A9A-B07D-7781BA98C8BE}" type="datetimeFigureOut">
              <a:rPr lang="en-US"/>
              <a:pPr>
                <a:defRPr/>
              </a:pPr>
              <a:t>3/4/2023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72D35D-24F5-40D0-9B60-23CE17C067E3}" type="slidenum">
              <a:rPr lang="en-US"/>
              <a:pPr>
                <a:defRPr/>
              </a:pPr>
              <a:t>‹#›</a:t>
            </a:fld>
            <a:endParaRPr lang="en-US"/>
          </a:p>
        </p:txBody>
      </p:sp>
    </p:spTree>
    <p:extLst>
      <p:ext uri="{BB962C8B-B14F-4D97-AF65-F5344CB8AC3E}">
        <p14:creationId xmlns:p14="http://schemas.microsoft.com/office/powerpoint/2010/main" val="18288481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07513" y="519113"/>
            <a:ext cx="2803525" cy="8266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3763" y="519113"/>
            <a:ext cx="8261350" cy="8266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2CC976F-6609-49A6-BB12-85A96A468F63}" type="datetimeFigureOut">
              <a:rPr lang="en-US"/>
              <a:pPr>
                <a:defRPr/>
              </a:pPr>
              <a:t>3/4/2023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2EF2B6-6B99-47C5-9DC9-ECA330185C77}" type="slidenum">
              <a:rPr lang="en-US"/>
              <a:pPr>
                <a:defRPr/>
              </a:pPr>
              <a:t>‹#›</a:t>
            </a:fld>
            <a:endParaRPr lang="en-US"/>
          </a:p>
        </p:txBody>
      </p:sp>
    </p:spTree>
    <p:extLst>
      <p:ext uri="{BB962C8B-B14F-4D97-AF65-F5344CB8AC3E}">
        <p14:creationId xmlns:p14="http://schemas.microsoft.com/office/powerpoint/2010/main" val="282196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50043151"/>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11863127"/>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13272857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53017773"/>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2038949"/>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4198759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873001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43218381"/>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1448608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pitchFamily="3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26390351"/>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35808"/>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2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254000"/>
            <a:ext cx="7696200" cy="8229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246259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37873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138557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6864265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166931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5869831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pitchFamily="3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6762619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body" idx="1"/>
          </p:nvPr>
        </p:nvSpPr>
        <p:spPr bwMode="auto">
          <a:xfrm>
            <a:off x="1270000" y="5029200"/>
            <a:ext cx="104648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t" anchorCtr="0" compatLnSpc="1">
            <a:prstTxWarp prst="textNoShape">
              <a:avLst/>
            </a:prstTxWarp>
          </a:bodyPr>
          <a:lstStyle/>
          <a:p>
            <a:pPr lvl="0"/>
            <a:r>
              <a:rPr lang="en-US" altLang="en-US">
                <a:sym typeface="Gill Sans"/>
              </a:rPr>
              <a:t>Click to edit Master text styles</a:t>
            </a:r>
          </a:p>
          <a:p>
            <a:pPr lvl="1"/>
            <a:r>
              <a:rPr lang="en-US" altLang="en-US">
                <a:sym typeface="Gill Sans"/>
              </a:rPr>
              <a:t>Second level</a:t>
            </a:r>
          </a:p>
          <a:p>
            <a:pPr lvl="2"/>
            <a:r>
              <a:rPr lang="en-US" altLang="en-US">
                <a:sym typeface="Gill Sans"/>
              </a:rPr>
              <a:t>Third level</a:t>
            </a:r>
          </a:p>
          <a:p>
            <a:pPr lvl="3"/>
            <a:r>
              <a:rPr lang="en-US" altLang="en-US">
                <a:sym typeface="Gill Sans"/>
              </a:rPr>
              <a:t>Fourth level</a:t>
            </a:r>
          </a:p>
          <a:p>
            <a:pPr lvl="4"/>
            <a:r>
              <a:rPr lang="en-US" altLang="en-US">
                <a:sym typeface="Gill Sans"/>
              </a:rPr>
              <a:t>Fifth level</a:t>
            </a:r>
          </a:p>
        </p:txBody>
      </p:sp>
      <p:sp>
        <p:nvSpPr>
          <p:cNvPr id="1027" name="Rectangle 2"/>
          <p:cNvSpPr>
            <a:spLocks noGrp="1" noChangeArrowheads="1"/>
          </p:cNvSpPr>
          <p:nvPr>
            <p:ph type="title"/>
          </p:nvPr>
        </p:nvSpPr>
        <p:spPr bwMode="auto">
          <a:xfrm>
            <a:off x="1270000" y="1638300"/>
            <a:ext cx="10464800" cy="330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bodyPr>
          <a:lstStyle/>
          <a:p>
            <a:pPr lvl="0"/>
            <a:r>
              <a:rPr lang="en-US" altLang="en-US">
                <a:sym typeface="Gill Sans"/>
              </a:rPr>
              <a:t>Click to edit Master title style</a:t>
            </a:r>
          </a:p>
        </p:txBody>
      </p:sp>
      <p:pic>
        <p:nvPicPr>
          <p:cNvPr id="1028"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p:titleStyle>
    <p:bodyStyle>
      <a:lvl1pPr marL="342900" indent="-3429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1pPr>
      <a:lvl2pPr marL="742950" indent="-28575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2pPr>
      <a:lvl3pPr marL="11430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3pPr>
      <a:lvl4pPr marL="16002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4pPr>
      <a:lvl5pPr marL="20574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5pPr>
      <a:lvl6pPr marL="457200" algn="ctr" rtl="0" fontAlgn="base">
        <a:spcBef>
          <a:spcPct val="0"/>
        </a:spcBef>
        <a:spcAft>
          <a:spcPct val="0"/>
        </a:spcAft>
        <a:defRPr sz="3600">
          <a:solidFill>
            <a:schemeClr val="tx1"/>
          </a:solidFill>
          <a:latin typeface="+mn-lt"/>
          <a:ea typeface="+mn-ea"/>
          <a:sym typeface="Gill Sans" pitchFamily="32" charset="0"/>
        </a:defRPr>
      </a:lvl6pPr>
      <a:lvl7pPr marL="914400" algn="ctr" rtl="0" fontAlgn="base">
        <a:spcBef>
          <a:spcPct val="0"/>
        </a:spcBef>
        <a:spcAft>
          <a:spcPct val="0"/>
        </a:spcAft>
        <a:defRPr sz="3600">
          <a:solidFill>
            <a:schemeClr val="tx1"/>
          </a:solidFill>
          <a:latin typeface="+mn-lt"/>
          <a:ea typeface="+mn-ea"/>
          <a:sym typeface="Gill Sans" pitchFamily="32" charset="0"/>
        </a:defRPr>
      </a:lvl7pPr>
      <a:lvl8pPr marL="1371600" algn="ctr" rtl="0" fontAlgn="base">
        <a:spcBef>
          <a:spcPct val="0"/>
        </a:spcBef>
        <a:spcAft>
          <a:spcPct val="0"/>
        </a:spcAft>
        <a:defRPr sz="3600">
          <a:solidFill>
            <a:schemeClr val="tx1"/>
          </a:solidFill>
          <a:latin typeface="+mn-lt"/>
          <a:ea typeface="+mn-ea"/>
          <a:sym typeface="Gill Sans" pitchFamily="32" charset="0"/>
        </a:defRPr>
      </a:lvl8pPr>
      <a:lvl9pPr marL="1828800" algn="ctr" rtl="0" fontAlgn="base">
        <a:spcBef>
          <a:spcPct val="0"/>
        </a:spcBef>
        <a:spcAft>
          <a:spcPct val="0"/>
        </a:spcAft>
        <a:defRPr sz="3600">
          <a:solidFill>
            <a:schemeClr val="tx1"/>
          </a:solidFill>
          <a:latin typeface="+mn-lt"/>
          <a:ea typeface="+mn-ea"/>
          <a:sym typeface="Gill Sans" pitchFamily="3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893763" y="519113"/>
            <a:ext cx="11217275"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id-ID"/>
              <a:t>Click to edit Master title style</a:t>
            </a:r>
          </a:p>
        </p:txBody>
      </p:sp>
      <p:sp>
        <p:nvSpPr>
          <p:cNvPr id="2051" name="Text Placeholder 2"/>
          <p:cNvSpPr>
            <a:spLocks noGrp="1"/>
          </p:cNvSpPr>
          <p:nvPr>
            <p:ph type="body" idx="1"/>
          </p:nvPr>
        </p:nvSpPr>
        <p:spPr bwMode="auto">
          <a:xfrm>
            <a:off x="893763" y="2597150"/>
            <a:ext cx="11217275" cy="618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id-ID"/>
              <a:t>Click to edit Master text styles</a:t>
            </a:r>
          </a:p>
          <a:p>
            <a:pPr lvl="1"/>
            <a:r>
              <a:rPr lang="en-US" altLang="id-ID"/>
              <a:t>Second level</a:t>
            </a:r>
          </a:p>
          <a:p>
            <a:pPr lvl="2"/>
            <a:r>
              <a:rPr lang="en-US" altLang="id-ID"/>
              <a:t>Third level</a:t>
            </a:r>
          </a:p>
          <a:p>
            <a:pPr lvl="3"/>
            <a:r>
              <a:rPr lang="en-US" altLang="id-ID"/>
              <a:t>Fourth level</a:t>
            </a:r>
          </a:p>
          <a:p>
            <a:pPr lvl="4"/>
            <a:r>
              <a:rPr lang="en-US" altLang="id-ID"/>
              <a:t>Fifth level</a:t>
            </a:r>
          </a:p>
        </p:txBody>
      </p:sp>
      <p:sp>
        <p:nvSpPr>
          <p:cNvPr id="4" name="Date Placeholder 3"/>
          <p:cNvSpPr>
            <a:spLocks noGrp="1"/>
          </p:cNvSpPr>
          <p:nvPr>
            <p:ph type="dt" sz="half" idx="2"/>
          </p:nvPr>
        </p:nvSpPr>
        <p:spPr>
          <a:xfrm>
            <a:off x="893763" y="9040813"/>
            <a:ext cx="2925762" cy="519112"/>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fld id="{7116BD56-3D62-4187-B530-AA732C677E8A}" type="datetimeFigureOut">
              <a:rPr lang="en-US"/>
              <a:pPr>
                <a:defRPr/>
              </a:pPr>
              <a:t>3/4/2023</a:t>
            </a:fld>
            <a:endParaRPr lang="en-US"/>
          </a:p>
        </p:txBody>
      </p:sp>
      <p:sp>
        <p:nvSpPr>
          <p:cNvPr id="5" name="Footer Placeholder 4"/>
          <p:cNvSpPr>
            <a:spLocks noGrp="1"/>
          </p:cNvSpPr>
          <p:nvPr>
            <p:ph type="ftr" sz="quarter" idx="3"/>
          </p:nvPr>
        </p:nvSpPr>
        <p:spPr>
          <a:xfrm>
            <a:off x="4308475" y="9040813"/>
            <a:ext cx="4387850" cy="519112"/>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9185275" y="9040813"/>
            <a:ext cx="2925763" cy="519112"/>
          </a:xfrm>
          <a:prstGeom prst="rect">
            <a:avLst/>
          </a:prstGeom>
        </p:spPr>
        <p:txBody>
          <a:bodyPr vert="horz" lIns="91440" tIns="45720" rIns="91440" bIns="45720" rtlCol="0" anchor="ctr"/>
          <a:lstStyle>
            <a:lvl1pPr algn="r" eaLnBrk="1" hangingPunct="1">
              <a:defRPr sz="1200">
                <a:solidFill>
                  <a:schemeClr val="tx1">
                    <a:tint val="75000"/>
                  </a:schemeClr>
                </a:solidFill>
              </a:defRPr>
            </a:lvl1pPr>
          </a:lstStyle>
          <a:p>
            <a:pPr>
              <a:defRPr/>
            </a:pPr>
            <a:fld id="{9B32D302-BEE5-43C3-91B6-120E0737AA90}" type="slidenum">
              <a:rPr lang="en-US"/>
              <a:pPr>
                <a:defRPr/>
              </a:pPr>
              <a:t>‹#›</a:t>
            </a:fld>
            <a:endParaRPr lang="en-US"/>
          </a:p>
        </p:txBody>
      </p:sp>
      <p:pic>
        <p:nvPicPr>
          <p:cNvPr id="2055"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1270000" y="254000"/>
            <a:ext cx="10464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ctr" anchorCtr="0" compatLnSpc="1">
            <a:prstTxWarp prst="textNoShape">
              <a:avLst/>
            </a:prstTxWarp>
          </a:bodyPr>
          <a:lstStyle/>
          <a:p>
            <a:pPr lvl="0"/>
            <a:r>
              <a:rPr lang="en-US" altLang="en-US">
                <a:sym typeface="Gill Sans"/>
              </a:rPr>
              <a:t>Click to edit Master title style</a:t>
            </a:r>
          </a:p>
        </p:txBody>
      </p:sp>
      <p:sp>
        <p:nvSpPr>
          <p:cNvPr id="3075" name="Rectangle 2"/>
          <p:cNvSpPr>
            <a:spLocks noGrp="1" noChangeArrowheads="1"/>
          </p:cNvSpPr>
          <p:nvPr>
            <p:ph type="body" idx="1"/>
          </p:nvPr>
        </p:nvSpPr>
        <p:spPr bwMode="auto">
          <a:xfrm>
            <a:off x="1270000" y="2768600"/>
            <a:ext cx="104648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t" anchorCtr="0" compatLnSpc="1">
            <a:prstTxWarp prst="textNoShape">
              <a:avLst/>
            </a:prstTxWarp>
          </a:bodyPr>
          <a:lstStyle/>
          <a:p>
            <a:pPr lvl="0"/>
            <a:r>
              <a:rPr lang="en-US" altLang="en-US">
                <a:sym typeface="Gill Sans"/>
              </a:rPr>
              <a:t>Click to edit Master text styles</a:t>
            </a:r>
          </a:p>
          <a:p>
            <a:pPr lvl="1"/>
            <a:r>
              <a:rPr lang="en-US" altLang="en-US">
                <a:sym typeface="Gill Sans"/>
              </a:rPr>
              <a:t>Second level</a:t>
            </a:r>
          </a:p>
          <a:p>
            <a:pPr lvl="2"/>
            <a:r>
              <a:rPr lang="en-US" altLang="en-US">
                <a:sym typeface="Gill Sans"/>
              </a:rPr>
              <a:t>Third level</a:t>
            </a:r>
          </a:p>
          <a:p>
            <a:pPr lvl="3"/>
            <a:r>
              <a:rPr lang="en-US" altLang="en-US">
                <a:sym typeface="Gill Sans"/>
              </a:rPr>
              <a:t>Fourth level</a:t>
            </a:r>
          </a:p>
          <a:p>
            <a:pPr lvl="4"/>
            <a:r>
              <a:rPr lang="en-US" altLang="en-US">
                <a:sym typeface="Gill Sans"/>
              </a:rPr>
              <a:t>Fifth level</a:t>
            </a:r>
          </a:p>
        </p:txBody>
      </p:sp>
      <p:pic>
        <p:nvPicPr>
          <p:cNvPr id="3076"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p:titleStyle>
    <p:bodyStyle>
      <a:lvl1pPr marL="760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1pPr>
      <a:lvl2pPr marL="1204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2pPr>
      <a:lvl3pPr marL="1649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3pPr>
      <a:lvl4pPr marL="2093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4pPr>
      <a:lvl5pPr marL="2538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5pPr>
      <a:lvl6pPr marL="29956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6pPr>
      <a:lvl7pPr marL="34528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7pPr>
      <a:lvl8pPr marL="39100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8pPr>
      <a:lvl9pPr marL="43672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2"/>
          <p:cNvSpPr txBox="1">
            <a:spLocks noChangeArrowheads="1"/>
          </p:cNvSpPr>
          <p:nvPr/>
        </p:nvSpPr>
        <p:spPr bwMode="auto">
          <a:xfrm>
            <a:off x="1030288" y="2789238"/>
            <a:ext cx="11160125"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buChar char="•"/>
              <a:defRPr sz="3600">
                <a:solidFill>
                  <a:schemeClr val="tx1"/>
                </a:solidFill>
                <a:latin typeface="Gill Sans"/>
                <a:ea typeface="ヒラギノ角ゴ ProN W3"/>
                <a:cs typeface="ヒラギノ角ゴ ProN W3"/>
                <a:sym typeface="Gill Sans"/>
              </a:defRPr>
            </a:lvl1pPr>
            <a:lvl2pPr marL="742950" indent="-285750" algn="ctr">
              <a:buChar char="–"/>
              <a:defRPr sz="3600">
                <a:solidFill>
                  <a:schemeClr val="tx1"/>
                </a:solidFill>
                <a:latin typeface="Gill Sans"/>
                <a:ea typeface="ヒラギノ角ゴ ProN W3"/>
                <a:cs typeface="ヒラギノ角ゴ ProN W3"/>
                <a:sym typeface="Gill Sans"/>
              </a:defRPr>
            </a:lvl2pPr>
            <a:lvl3pPr marL="1143000" indent="-228600" algn="ctr">
              <a:buChar char="•"/>
              <a:defRPr sz="3600">
                <a:solidFill>
                  <a:schemeClr val="tx1"/>
                </a:solidFill>
                <a:latin typeface="Gill Sans"/>
                <a:ea typeface="ヒラギノ角ゴ ProN W3"/>
                <a:cs typeface="ヒラギノ角ゴ ProN W3"/>
                <a:sym typeface="Gill Sans"/>
              </a:defRPr>
            </a:lvl3pPr>
            <a:lvl4pPr marL="1600200" indent="-228600" algn="ctr">
              <a:buChar char="–"/>
              <a:defRPr sz="3600">
                <a:solidFill>
                  <a:schemeClr val="tx1"/>
                </a:solidFill>
                <a:latin typeface="Gill Sans"/>
                <a:ea typeface="ヒラギノ角ゴ ProN W3"/>
                <a:cs typeface="ヒラギノ角ゴ ProN W3"/>
                <a:sym typeface="Gill Sans"/>
              </a:defRPr>
            </a:lvl4pPr>
            <a:lvl5pPr marL="2057400" indent="-228600" algn="ctr">
              <a:buChar char="»"/>
              <a:defRPr sz="3600">
                <a:solidFill>
                  <a:schemeClr val="tx1"/>
                </a:solidFill>
                <a:latin typeface="Gill Sans"/>
                <a:ea typeface="ヒラギノ角ゴ ProN W3"/>
                <a:cs typeface="ヒラギノ角ゴ ProN W3"/>
                <a:sym typeface="Gill Sans"/>
              </a:defRPr>
            </a:lvl5pPr>
            <a:lvl6pPr marL="2514600" indent="-228600" algn="ctr" eaLnBrk="0" fontAlgn="base" hangingPunct="0">
              <a:spcBef>
                <a:spcPct val="0"/>
              </a:spcBef>
              <a:spcAft>
                <a:spcPct val="0"/>
              </a:spcAft>
              <a:buChar char="»"/>
              <a:defRPr sz="3600">
                <a:solidFill>
                  <a:schemeClr val="tx1"/>
                </a:solidFill>
                <a:latin typeface="Gill Sans"/>
                <a:ea typeface="ヒラギノ角ゴ ProN W3"/>
                <a:cs typeface="ヒラギノ角ゴ ProN W3"/>
                <a:sym typeface="Gill Sans"/>
              </a:defRPr>
            </a:lvl6pPr>
            <a:lvl7pPr marL="2971800" indent="-228600" algn="ctr" eaLnBrk="0" fontAlgn="base" hangingPunct="0">
              <a:spcBef>
                <a:spcPct val="0"/>
              </a:spcBef>
              <a:spcAft>
                <a:spcPct val="0"/>
              </a:spcAft>
              <a:buChar char="»"/>
              <a:defRPr sz="3600">
                <a:solidFill>
                  <a:schemeClr val="tx1"/>
                </a:solidFill>
                <a:latin typeface="Gill Sans"/>
                <a:ea typeface="ヒラギノ角ゴ ProN W3"/>
                <a:cs typeface="ヒラギノ角ゴ ProN W3"/>
                <a:sym typeface="Gill Sans"/>
              </a:defRPr>
            </a:lvl7pPr>
            <a:lvl8pPr marL="3429000" indent="-228600" algn="ctr" eaLnBrk="0" fontAlgn="base" hangingPunct="0">
              <a:spcBef>
                <a:spcPct val="0"/>
              </a:spcBef>
              <a:spcAft>
                <a:spcPct val="0"/>
              </a:spcAft>
              <a:buChar char="»"/>
              <a:defRPr sz="3600">
                <a:solidFill>
                  <a:schemeClr val="tx1"/>
                </a:solidFill>
                <a:latin typeface="Gill Sans"/>
                <a:ea typeface="ヒラギノ角ゴ ProN W3"/>
                <a:cs typeface="ヒラギノ角ゴ ProN W3"/>
                <a:sym typeface="Gill Sans"/>
              </a:defRPr>
            </a:lvl8pPr>
            <a:lvl9pPr marL="3886200" indent="-228600" algn="ctr" eaLnBrk="0" fontAlgn="base" hangingPunct="0">
              <a:spcBef>
                <a:spcPct val="0"/>
              </a:spcBef>
              <a:spcAft>
                <a:spcPct val="0"/>
              </a:spcAft>
              <a:buChar char="»"/>
              <a:defRPr sz="3600">
                <a:solidFill>
                  <a:schemeClr val="tx1"/>
                </a:solidFill>
                <a:latin typeface="Gill Sans"/>
                <a:ea typeface="ヒラギノ角ゴ ProN W3"/>
                <a:cs typeface="ヒラギノ角ゴ ProN W3"/>
                <a:sym typeface="Gill Sans"/>
              </a:defRPr>
            </a:lvl9pPr>
          </a:lstStyle>
          <a:p>
            <a:pPr algn="l">
              <a:buFontTx/>
              <a:buNone/>
            </a:pPr>
            <a:r>
              <a:rPr lang="id-ID" altLang="id-ID" sz="4200" dirty="0">
                <a:solidFill>
                  <a:srgbClr val="000000"/>
                </a:solidFill>
              </a:rPr>
              <a:t>Inisiasi Tuton	  ke – 3</a:t>
            </a:r>
          </a:p>
          <a:p>
            <a:pPr algn="l">
              <a:buFontTx/>
              <a:buNone/>
            </a:pPr>
            <a:r>
              <a:rPr lang="id-ID" altLang="id-ID" sz="4200" dirty="0">
                <a:solidFill>
                  <a:srgbClr val="000000"/>
                </a:solidFill>
              </a:rPr>
              <a:t>Mata Kuliah	: Sistem Hukum Indonesia</a:t>
            </a:r>
          </a:p>
          <a:p>
            <a:pPr algn="l">
              <a:buFontTx/>
              <a:buNone/>
            </a:pPr>
            <a:r>
              <a:rPr lang="id-ID" altLang="id-ID" sz="4200" dirty="0">
                <a:solidFill>
                  <a:srgbClr val="000000"/>
                </a:solidFill>
              </a:rPr>
              <a:t>Program Studi	: Ilmu Hukum</a:t>
            </a:r>
          </a:p>
          <a:p>
            <a:pPr algn="l">
              <a:buFontTx/>
              <a:buNone/>
            </a:pPr>
            <a:r>
              <a:rPr lang="id-ID" altLang="id-ID" sz="4200" dirty="0">
                <a:solidFill>
                  <a:srgbClr val="000000"/>
                </a:solidFill>
              </a:rPr>
              <a:t>Fakultas		: FHISIP</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02400" y="844352"/>
            <a:ext cx="4535835" cy="738664"/>
          </a:xfrm>
          <a:prstGeom prst="rect">
            <a:avLst/>
          </a:prstGeom>
          <a:noFill/>
        </p:spPr>
        <p:txBody>
          <a:bodyPr wrap="square" rtlCol="0">
            <a:spAutoFit/>
          </a:bodyPr>
          <a:lstStyle/>
          <a:p>
            <a:r>
              <a:rPr lang="id-ID" b="1" dirty="0">
                <a:latin typeface="Adobe Caslon Pro" panose="0205050205050A020403" pitchFamily="18" charset="0"/>
              </a:rPr>
              <a:t>KONSTITUSI</a:t>
            </a:r>
          </a:p>
        </p:txBody>
      </p:sp>
      <p:sp>
        <p:nvSpPr>
          <p:cNvPr id="3" name="TextBox 2"/>
          <p:cNvSpPr txBox="1"/>
          <p:nvPr/>
        </p:nvSpPr>
        <p:spPr>
          <a:xfrm>
            <a:off x="835448" y="1924472"/>
            <a:ext cx="12169352" cy="2800767"/>
          </a:xfrm>
          <a:prstGeom prst="rect">
            <a:avLst/>
          </a:prstGeom>
          <a:solidFill>
            <a:srgbClr val="006666"/>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lang="id-ID" sz="3600" b="1" dirty="0">
                <a:solidFill>
                  <a:schemeClr val="bg1"/>
                </a:solidFill>
                <a:latin typeface="Adobe Caslon Pro" panose="0205050205050A020403" pitchFamily="18" charset="0"/>
              </a:rPr>
              <a:t>Istilah konstitusi </a:t>
            </a:r>
            <a:r>
              <a:rPr lang="id-ID" sz="2800" dirty="0">
                <a:solidFill>
                  <a:schemeClr val="bg1"/>
                </a:solidFill>
                <a:latin typeface="Adobe Caslon Pro" panose="0205050205050A020403" pitchFamily="18" charset="0"/>
              </a:rPr>
              <a:t>berasal dari bahasa Latin </a:t>
            </a:r>
            <a:r>
              <a:rPr lang="id-ID" sz="2800" i="1" dirty="0">
                <a:solidFill>
                  <a:schemeClr val="bg1"/>
                </a:solidFill>
                <a:latin typeface="Adobe Caslon Pro" panose="0205050205050A020403" pitchFamily="18" charset="0"/>
              </a:rPr>
              <a:t>cum</a:t>
            </a:r>
            <a:r>
              <a:rPr lang="id-ID" sz="2800" dirty="0">
                <a:solidFill>
                  <a:schemeClr val="bg1"/>
                </a:solidFill>
                <a:latin typeface="Adobe Caslon Pro" panose="0205050205050A020403" pitchFamily="18" charset="0"/>
              </a:rPr>
              <a:t> dan </a:t>
            </a:r>
            <a:r>
              <a:rPr lang="id-ID" sz="2800" i="1" dirty="0">
                <a:solidFill>
                  <a:schemeClr val="bg1"/>
                </a:solidFill>
                <a:latin typeface="Adobe Caslon Pro" panose="0205050205050A020403" pitchFamily="18" charset="0"/>
              </a:rPr>
              <a:t>statuere</a:t>
            </a:r>
            <a:r>
              <a:rPr lang="id-ID" sz="2800" dirty="0">
                <a:solidFill>
                  <a:schemeClr val="bg1"/>
                </a:solidFill>
                <a:latin typeface="Adobe Caslon Pro" panose="0205050205050A020403" pitchFamily="18" charset="0"/>
              </a:rPr>
              <a:t>.</a:t>
            </a:r>
          </a:p>
          <a:p>
            <a:pPr marL="727075" indent="-457200">
              <a:buFont typeface="Wingdings" panose="05000000000000000000" pitchFamily="2" charset="2"/>
              <a:buChar char="§"/>
            </a:pPr>
            <a:r>
              <a:rPr lang="id-ID" sz="2800" i="1" dirty="0">
                <a:solidFill>
                  <a:schemeClr val="bg1"/>
                </a:solidFill>
                <a:latin typeface="Adobe Caslon Pro" panose="0205050205050A020403" pitchFamily="18" charset="0"/>
              </a:rPr>
              <a:t>Cum</a:t>
            </a:r>
            <a:r>
              <a:rPr lang="id-ID" sz="2800" dirty="0">
                <a:solidFill>
                  <a:schemeClr val="bg1"/>
                </a:solidFill>
                <a:latin typeface="Adobe Caslon Pro" panose="0205050205050A020403" pitchFamily="18" charset="0"/>
              </a:rPr>
              <a:t> artinya bersama dengan.</a:t>
            </a:r>
          </a:p>
          <a:p>
            <a:pPr marL="727075" indent="-457200">
              <a:buFont typeface="Wingdings" panose="05000000000000000000" pitchFamily="2" charset="2"/>
              <a:buChar char="§"/>
            </a:pPr>
            <a:r>
              <a:rPr lang="id-ID" sz="2800" i="1" dirty="0">
                <a:solidFill>
                  <a:schemeClr val="bg1"/>
                </a:solidFill>
                <a:latin typeface="Adobe Caslon Pro" panose="0205050205050A020403" pitchFamily="18" charset="0"/>
              </a:rPr>
              <a:t>Statuere</a:t>
            </a:r>
            <a:r>
              <a:rPr lang="id-ID" sz="2800" dirty="0">
                <a:solidFill>
                  <a:schemeClr val="bg1"/>
                </a:solidFill>
                <a:latin typeface="Adobe Caslon Pro" panose="0205050205050A020403" pitchFamily="18" charset="0"/>
              </a:rPr>
              <a:t> artinya membuat sesuatu agar berdiri atau mendirikan/ menetapkan.</a:t>
            </a:r>
          </a:p>
          <a:p>
            <a:pPr marL="1163638" indent="-436563">
              <a:buFont typeface="Wingdings" panose="05000000000000000000" pitchFamily="2" charset="2"/>
              <a:buChar char="Ø"/>
            </a:pPr>
            <a:r>
              <a:rPr lang="id-ID" sz="2800" dirty="0">
                <a:solidFill>
                  <a:schemeClr val="bg1"/>
                </a:solidFill>
                <a:latin typeface="Adobe Caslon Pro" panose="0205050205050A020403" pitchFamily="18" charset="0"/>
              </a:rPr>
              <a:t> Jadi </a:t>
            </a:r>
            <a:r>
              <a:rPr lang="id-ID" sz="2800" i="1" dirty="0">
                <a:solidFill>
                  <a:schemeClr val="bg1"/>
                </a:solidFill>
                <a:latin typeface="Adobe Caslon Pro" panose="0205050205050A020403" pitchFamily="18" charset="0"/>
              </a:rPr>
              <a:t>Constituo</a:t>
            </a:r>
            <a:r>
              <a:rPr lang="id-ID" sz="2800" dirty="0">
                <a:solidFill>
                  <a:schemeClr val="bg1"/>
                </a:solidFill>
                <a:latin typeface="Adobe Caslon Pro" panose="0205050205050A020403" pitchFamily="18" charset="0"/>
              </a:rPr>
              <a:t> (bentuk tunggal) atau </a:t>
            </a:r>
            <a:r>
              <a:rPr lang="id-ID" sz="2800" i="1" dirty="0">
                <a:solidFill>
                  <a:schemeClr val="bg1"/>
                </a:solidFill>
                <a:latin typeface="Adobe Caslon Pro" panose="0205050205050A020403" pitchFamily="18" charset="0"/>
              </a:rPr>
              <a:t>constitusione</a:t>
            </a:r>
            <a:r>
              <a:rPr lang="id-ID" sz="2800" dirty="0">
                <a:solidFill>
                  <a:schemeClr val="bg1"/>
                </a:solidFill>
                <a:latin typeface="Adobe Caslon Pro" panose="0205050205050A020403" pitchFamily="18" charset="0"/>
              </a:rPr>
              <a:t>s (bentuk jamak) adalah menetapkan sesuatu secara bersama-sama atau segala sesuatu yang telah ditetapkan.</a:t>
            </a:r>
          </a:p>
        </p:txBody>
      </p:sp>
      <p:sp>
        <p:nvSpPr>
          <p:cNvPr id="4" name="TextBox 3"/>
          <p:cNvSpPr txBox="1"/>
          <p:nvPr/>
        </p:nvSpPr>
        <p:spPr>
          <a:xfrm>
            <a:off x="835448" y="5021063"/>
            <a:ext cx="12385376" cy="2492990"/>
          </a:xfrm>
          <a:prstGeom prst="rect">
            <a:avLst/>
          </a:prstGeom>
          <a:noFill/>
        </p:spPr>
        <p:txBody>
          <a:bodyPr wrap="square" rtlCol="0">
            <a:spAutoFit/>
          </a:bodyPr>
          <a:lstStyle/>
          <a:p>
            <a:r>
              <a:rPr lang="id-ID" sz="3600" b="1" dirty="0">
                <a:latin typeface="Adobe Caslon Pro" panose="0205050205050A020403" pitchFamily="18" charset="0"/>
              </a:rPr>
              <a:t>Pengertian Konstitusi</a:t>
            </a:r>
          </a:p>
          <a:p>
            <a:r>
              <a:rPr lang="id-ID" sz="2400" dirty="0">
                <a:latin typeface="Adobe Caslon Pro" panose="0205050205050A020403" pitchFamily="18" charset="0"/>
              </a:rPr>
              <a:t>Menurut C.F. Strong:</a:t>
            </a:r>
          </a:p>
          <a:p>
            <a:pPr marL="727075"/>
            <a:r>
              <a:rPr lang="id-ID" sz="2400" dirty="0">
                <a:latin typeface="Adobe Caslon Pro" panose="0205050205050A020403" pitchFamily="18" charset="0"/>
              </a:rPr>
              <a:t>“</a:t>
            </a:r>
            <a:r>
              <a:rPr lang="id-ID" sz="2400" i="1" dirty="0">
                <a:latin typeface="Adobe Caslon Pro" panose="0205050205050A020403" pitchFamily="18" charset="0"/>
              </a:rPr>
              <a:t>Constitution is a collection of principles according to which the power of the government, the rights of the governed, and the relations between the two are adjusted</a:t>
            </a:r>
            <a:r>
              <a:rPr lang="id-ID" sz="2400" dirty="0">
                <a:latin typeface="Adobe Caslon Pro" panose="0205050205050A020403" pitchFamily="18" charset="0"/>
              </a:rPr>
              <a:t>” (Konstitusi adalah suatu kumpulan asas-asas yang menyelenggarakan kekuasaan pemerintahan, hak-hak dari yang diperintah, dan hubungan antara pemerintah dan yang diperintah).</a:t>
            </a:r>
          </a:p>
        </p:txBody>
      </p:sp>
    </p:spTree>
    <p:extLst>
      <p:ext uri="{BB962C8B-B14F-4D97-AF65-F5344CB8AC3E}">
        <p14:creationId xmlns:p14="http://schemas.microsoft.com/office/powerpoint/2010/main" val="2440392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02400" y="844352"/>
            <a:ext cx="4535835" cy="738664"/>
          </a:xfrm>
          <a:prstGeom prst="rect">
            <a:avLst/>
          </a:prstGeom>
          <a:noFill/>
        </p:spPr>
        <p:txBody>
          <a:bodyPr wrap="square" rtlCol="0">
            <a:spAutoFit/>
          </a:bodyPr>
          <a:lstStyle/>
          <a:p>
            <a:r>
              <a:rPr lang="id-ID" b="1" dirty="0">
                <a:latin typeface="Adobe Caslon Pro" panose="0205050205050A020403" pitchFamily="18" charset="0"/>
              </a:rPr>
              <a:t>KONSTITUSI</a:t>
            </a:r>
          </a:p>
        </p:txBody>
      </p:sp>
      <p:sp>
        <p:nvSpPr>
          <p:cNvPr id="4" name="TextBox 3"/>
          <p:cNvSpPr txBox="1"/>
          <p:nvPr/>
        </p:nvSpPr>
        <p:spPr>
          <a:xfrm>
            <a:off x="619424" y="1924472"/>
            <a:ext cx="12219680" cy="5447645"/>
          </a:xfrm>
          <a:prstGeom prst="rect">
            <a:avLst/>
          </a:prstGeom>
          <a:noFill/>
        </p:spPr>
        <p:txBody>
          <a:bodyPr wrap="square" rtlCol="0">
            <a:spAutoFit/>
          </a:bodyPr>
          <a:lstStyle/>
          <a:p>
            <a:r>
              <a:rPr lang="id-ID" sz="3600" b="1" dirty="0">
                <a:latin typeface="Adobe Caslon Pro" panose="0205050205050A020403" pitchFamily="18" charset="0"/>
              </a:rPr>
              <a:t>Pengertian Konstitusi</a:t>
            </a:r>
          </a:p>
          <a:p>
            <a:r>
              <a:rPr lang="id-ID" sz="2400" dirty="0">
                <a:latin typeface="Adobe Caslon Pro" panose="0205050205050A020403" pitchFamily="18" charset="0"/>
              </a:rPr>
              <a:t>Menurut C.F. Strong:</a:t>
            </a:r>
          </a:p>
          <a:p>
            <a:pPr marL="727075"/>
            <a:r>
              <a:rPr lang="id-ID" sz="2400" dirty="0">
                <a:latin typeface="Adobe Caslon Pro" panose="0205050205050A020403" pitchFamily="18" charset="0"/>
              </a:rPr>
              <a:t>“</a:t>
            </a:r>
            <a:r>
              <a:rPr lang="id-ID" sz="2400" i="1" dirty="0">
                <a:latin typeface="Adobe Caslon Pro" panose="0205050205050A020403" pitchFamily="18" charset="0"/>
              </a:rPr>
              <a:t>Constitution is a collection of principles according to which the power of the government, the rights of the governed, and the relations between the two are adjusted</a:t>
            </a:r>
            <a:r>
              <a:rPr lang="id-ID" sz="2400" dirty="0">
                <a:latin typeface="Adobe Caslon Pro" panose="0205050205050A020403" pitchFamily="18" charset="0"/>
              </a:rPr>
              <a:t>” (Konstitusi adalah suatu kumpulan asas-asas yang menyelenggarakan kekuasaan pemerintahan, hak-hak dari yang diperintah, dan hubungan antara pemerintah dan yang diperintah).</a:t>
            </a:r>
          </a:p>
          <a:p>
            <a:pPr marL="727075"/>
            <a:endParaRPr lang="id-ID" sz="2400" dirty="0">
              <a:latin typeface="Adobe Caslon Pro" panose="0205050205050A020403" pitchFamily="18" charset="0"/>
            </a:endParaRPr>
          </a:p>
          <a:p>
            <a:pPr marL="727075" indent="-727075"/>
            <a:r>
              <a:rPr lang="id-ID" sz="2400" dirty="0">
                <a:latin typeface="Adobe Caslon Pro" panose="0205050205050A020403" pitchFamily="18" charset="0"/>
              </a:rPr>
              <a:t>K.C. Wheare mengartikan konstitusi ke dalam dua pengertian.</a:t>
            </a:r>
          </a:p>
          <a:p>
            <a:pPr marL="1184275" indent="-457200">
              <a:buFont typeface="+mj-lt"/>
              <a:buAutoNum type="alphaLcParenR"/>
            </a:pPr>
            <a:r>
              <a:rPr lang="id-ID" sz="2400" dirty="0">
                <a:latin typeface="Adobe Caslon Pro" panose="0205050205050A020403" pitchFamily="18" charset="0"/>
              </a:rPr>
              <a:t>Dalam arti luas, konstitusi adalah keseluruhan sistem pemerintahan dari suatu negara (</a:t>
            </a:r>
            <a:r>
              <a:rPr lang="id-ID" sz="2400" i="1" dirty="0">
                <a:latin typeface="Adobe Caslon Pro" panose="0205050205050A020403" pitchFamily="18" charset="0"/>
              </a:rPr>
              <a:t>the whole system of government of a count</a:t>
            </a:r>
            <a:r>
              <a:rPr lang="id-ID" sz="2400" dirty="0">
                <a:latin typeface="Adobe Caslon Pro" panose="0205050205050A020403" pitchFamily="18" charset="0"/>
              </a:rPr>
              <a:t>ry) berupa kumpulan aturan yang menerapkan dan mengatur tentang pemerintahan.</a:t>
            </a:r>
          </a:p>
          <a:p>
            <a:pPr marL="1184275" indent="-457200">
              <a:buFont typeface="+mj-lt"/>
              <a:buAutoNum type="alphaLcParenR"/>
            </a:pPr>
            <a:r>
              <a:rPr lang="id-ID" sz="2400" dirty="0">
                <a:latin typeface="Adobe Caslon Pro" panose="0205050205050A020403" pitchFamily="18" charset="0"/>
              </a:rPr>
              <a:t>Dalam arti sempit, konstitusi adalah suatu kumpulan aturan yang disusun atau terjelma dalam suatu dokumen formal atau suatu naskah. Tentu saja kumpulan aturan yang dimaksud di sini adalah aturan pemerintah.</a:t>
            </a:r>
          </a:p>
        </p:txBody>
      </p:sp>
    </p:spTree>
    <p:extLst>
      <p:ext uri="{BB962C8B-B14F-4D97-AF65-F5344CB8AC3E}">
        <p14:creationId xmlns:p14="http://schemas.microsoft.com/office/powerpoint/2010/main" val="2113693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02400" y="844352"/>
            <a:ext cx="4535835" cy="738664"/>
          </a:xfrm>
          <a:prstGeom prst="rect">
            <a:avLst/>
          </a:prstGeom>
          <a:noFill/>
        </p:spPr>
        <p:txBody>
          <a:bodyPr wrap="square" rtlCol="0">
            <a:spAutoFit/>
          </a:bodyPr>
          <a:lstStyle/>
          <a:p>
            <a:r>
              <a:rPr lang="id-ID" b="1" dirty="0">
                <a:latin typeface="Adobe Caslon Pro" panose="0205050205050A020403" pitchFamily="18" charset="0"/>
              </a:rPr>
              <a:t>KONSTITUSI</a:t>
            </a:r>
          </a:p>
        </p:txBody>
      </p:sp>
      <p:sp>
        <p:nvSpPr>
          <p:cNvPr id="4" name="TextBox 3"/>
          <p:cNvSpPr txBox="1"/>
          <p:nvPr/>
        </p:nvSpPr>
        <p:spPr>
          <a:xfrm>
            <a:off x="619424" y="1996480"/>
            <a:ext cx="12385376" cy="6186309"/>
          </a:xfrm>
          <a:prstGeom prst="rect">
            <a:avLst/>
          </a:prstGeom>
          <a:noFill/>
        </p:spPr>
        <p:txBody>
          <a:bodyPr wrap="square" rtlCol="0">
            <a:spAutoFit/>
          </a:bodyPr>
          <a:lstStyle/>
          <a:p>
            <a:r>
              <a:rPr lang="id-ID" sz="3600" b="1" dirty="0">
                <a:latin typeface="Adobe Caslon Pro" panose="0205050205050A020403" pitchFamily="18" charset="0"/>
              </a:rPr>
              <a:t>Hakikat Konstitusi</a:t>
            </a:r>
          </a:p>
          <a:p>
            <a:r>
              <a:rPr lang="id-ID" sz="2400" dirty="0">
                <a:latin typeface="Adobe Caslon Pro" panose="0205050205050A020403" pitchFamily="18" charset="0"/>
              </a:rPr>
              <a:t>Menurut Bagir Manan,</a:t>
            </a:r>
          </a:p>
          <a:p>
            <a:pPr marL="727075"/>
            <a:r>
              <a:rPr lang="id-ID" sz="2400" dirty="0">
                <a:latin typeface="Adobe Caslon Pro" panose="0205050205050A020403" pitchFamily="18" charset="0"/>
              </a:rPr>
              <a:t>hakikat konstitusi tidak lain dari perwujudan paham tentang konstitusi atau konstitusionalisme yaitu: pembatasan terhadap kekuasaan pemerintah di satu pihak dan jaminan terhadap hak-hak warganegara maupun setiap penduduk di pihak lain. Hak-hak ini mencakup hak-hak dasar seperti hak untuk hidup, mempunyai milik, kesejahteraan (</a:t>
            </a:r>
            <a:r>
              <a:rPr lang="id-ID" sz="2400" i="1" dirty="0">
                <a:latin typeface="Adobe Caslon Pro" panose="0205050205050A020403" pitchFamily="18" charset="0"/>
              </a:rPr>
              <a:t>health</a:t>
            </a:r>
            <a:r>
              <a:rPr lang="id-ID" sz="2400" dirty="0">
                <a:latin typeface="Adobe Caslon Pro" panose="0205050205050A020403" pitchFamily="18" charset="0"/>
              </a:rPr>
              <a:t>) dan kebebasan.</a:t>
            </a:r>
          </a:p>
          <a:p>
            <a:pPr marL="727075"/>
            <a:endParaRPr lang="id-ID" sz="2400" dirty="0">
              <a:latin typeface="Adobe Caslon Pro" panose="0205050205050A020403" pitchFamily="18" charset="0"/>
            </a:endParaRPr>
          </a:p>
          <a:p>
            <a:pPr marL="727075" indent="-727075"/>
            <a:r>
              <a:rPr lang="id-ID" sz="2400" dirty="0">
                <a:latin typeface="Adobe Caslon Pro" panose="0205050205050A020403" pitchFamily="18" charset="0"/>
              </a:rPr>
              <a:t>Menurut Rukmana Amanwinata, tujuan diadakannya konstitusi adalah untuk:</a:t>
            </a:r>
          </a:p>
          <a:p>
            <a:pPr marL="1184275" indent="-457200">
              <a:buFont typeface="+mj-lt"/>
              <a:buAutoNum type="alphaLcParenR"/>
            </a:pPr>
            <a:r>
              <a:rPr lang="id-ID" sz="2400" dirty="0">
                <a:latin typeface="Adobe Caslon Pro" panose="0205050205050A020403" pitchFamily="18" charset="0"/>
              </a:rPr>
              <a:t>membuat awal yang baik dari sistem pemerintahan, </a:t>
            </a:r>
          </a:p>
          <a:p>
            <a:pPr marL="1184275" indent="-457200">
              <a:buFont typeface="+mj-lt"/>
              <a:buAutoNum type="alphaLcParenR"/>
            </a:pPr>
            <a:r>
              <a:rPr lang="id-ID" sz="2400" dirty="0">
                <a:latin typeface="Adobe Caslon Pro" panose="0205050205050A020403" pitchFamily="18" charset="0"/>
              </a:rPr>
              <a:t>membatasi kekuasaan pemerintahan, </a:t>
            </a:r>
          </a:p>
          <a:p>
            <a:pPr marL="1184275" indent="-457200">
              <a:buFont typeface="+mj-lt"/>
              <a:buAutoNum type="alphaLcParenR"/>
            </a:pPr>
            <a:r>
              <a:rPr lang="id-ID" sz="2400" dirty="0">
                <a:latin typeface="Adobe Caslon Pro" panose="0205050205050A020403" pitchFamily="18" charset="0"/>
              </a:rPr>
              <a:t>menjamin hak-hak yang diperintah, </a:t>
            </a:r>
          </a:p>
          <a:p>
            <a:pPr marL="1184275" indent="-457200">
              <a:buFont typeface="+mj-lt"/>
              <a:buAutoNum type="alphaLcParenR"/>
            </a:pPr>
            <a:r>
              <a:rPr lang="id-ID" sz="2400" dirty="0">
                <a:latin typeface="Adobe Caslon Pro" panose="0205050205050A020403" pitchFamily="18" charset="0"/>
              </a:rPr>
              <a:t>merumuskan pelaksanaan kekuasaan yang berdaulat, dan </a:t>
            </a:r>
          </a:p>
          <a:p>
            <a:pPr marL="1184275" indent="-457200">
              <a:buFont typeface="+mj-lt"/>
              <a:buAutoNum type="alphaLcParenR"/>
            </a:pPr>
            <a:r>
              <a:rPr lang="id-ID" sz="2400" dirty="0">
                <a:latin typeface="Adobe Caslon Pro" panose="0205050205050A020403" pitchFamily="18" charset="0"/>
              </a:rPr>
              <a:t>menjaga keseimbangan antara ketertiban, kekuasaan dan kebebasan dalam konteks manusia hidup bernegara.</a:t>
            </a:r>
          </a:p>
          <a:p>
            <a:endParaRPr lang="id-ID" sz="2400" dirty="0">
              <a:latin typeface="Adobe Caslon Pro" panose="0205050205050A020403" pitchFamily="18" charset="0"/>
            </a:endParaRPr>
          </a:p>
        </p:txBody>
      </p:sp>
    </p:spTree>
    <p:extLst>
      <p:ext uri="{BB962C8B-B14F-4D97-AF65-F5344CB8AC3E}">
        <p14:creationId xmlns:p14="http://schemas.microsoft.com/office/powerpoint/2010/main" val="2381499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02400" y="844352"/>
            <a:ext cx="4535835" cy="738664"/>
          </a:xfrm>
          <a:prstGeom prst="rect">
            <a:avLst/>
          </a:prstGeom>
          <a:noFill/>
        </p:spPr>
        <p:txBody>
          <a:bodyPr wrap="square" rtlCol="0">
            <a:spAutoFit/>
          </a:bodyPr>
          <a:lstStyle/>
          <a:p>
            <a:r>
              <a:rPr lang="id-ID" b="1" dirty="0">
                <a:latin typeface="Adobe Caslon Pro" panose="0205050205050A020403" pitchFamily="18" charset="0"/>
              </a:rPr>
              <a:t>KONSTITUSI</a:t>
            </a:r>
          </a:p>
        </p:txBody>
      </p:sp>
      <p:sp>
        <p:nvSpPr>
          <p:cNvPr id="4" name="TextBox 3"/>
          <p:cNvSpPr txBox="1"/>
          <p:nvPr/>
        </p:nvSpPr>
        <p:spPr>
          <a:xfrm>
            <a:off x="619424" y="1996480"/>
            <a:ext cx="12385376" cy="3600986"/>
          </a:xfrm>
          <a:prstGeom prst="rect">
            <a:avLst/>
          </a:prstGeom>
          <a:noFill/>
        </p:spPr>
        <p:txBody>
          <a:bodyPr wrap="square" rtlCol="0">
            <a:spAutoFit/>
          </a:bodyPr>
          <a:lstStyle/>
          <a:p>
            <a:r>
              <a:rPr lang="id-ID" sz="3600" b="1" dirty="0">
                <a:latin typeface="Adobe Caslon Pro" panose="0205050205050A020403" pitchFamily="18" charset="0"/>
              </a:rPr>
              <a:t>Materi Muatan Konstitusi</a:t>
            </a:r>
          </a:p>
          <a:p>
            <a:pPr marL="727075"/>
            <a:r>
              <a:rPr lang="id-ID" sz="2400" dirty="0">
                <a:latin typeface="Adobe Caslon Pro" panose="0205050205050A020403" pitchFamily="18" charset="0"/>
              </a:rPr>
              <a:t>Sri Soemantri dengan menyitir pendapat Steenbeek, mengemukakan tiga hal pokok isi suatu konstitusi, yaitu:</a:t>
            </a:r>
          </a:p>
          <a:p>
            <a:pPr marL="1620838" indent="-539750">
              <a:buFont typeface="+mj-lt"/>
              <a:buAutoNum type="arabicParenR"/>
            </a:pPr>
            <a:r>
              <a:rPr lang="id-ID" sz="2400" dirty="0">
                <a:latin typeface="Adobe Caslon Pro" panose="0205050205050A020403" pitchFamily="18" charset="0"/>
              </a:rPr>
              <a:t>adanya jaminan terhadap hak-hak asasi manusia dan warganegara;</a:t>
            </a:r>
          </a:p>
          <a:p>
            <a:pPr marL="1620838" indent="-539750">
              <a:buFont typeface="+mj-lt"/>
              <a:buAutoNum type="arabicParenR"/>
            </a:pPr>
            <a:r>
              <a:rPr lang="id-ID" sz="2400" dirty="0">
                <a:latin typeface="Adobe Caslon Pro" panose="0205050205050A020403" pitchFamily="18" charset="0"/>
              </a:rPr>
              <a:t>ditetapkannya susunan ketatanegaraan suatu negara yang bersifat fundamental;</a:t>
            </a:r>
          </a:p>
          <a:p>
            <a:pPr marL="1620838" indent="-539750">
              <a:buFont typeface="+mj-lt"/>
              <a:buAutoNum type="arabicParenR"/>
            </a:pPr>
            <a:r>
              <a:rPr lang="id-ID" sz="2400" dirty="0">
                <a:latin typeface="Adobe Caslon Pro" panose="0205050205050A020403" pitchFamily="18" charset="0"/>
              </a:rPr>
              <a:t>adanya pembagian dan pembatasan tugas ketatanegaraan yang juga bersifat fundamental. </a:t>
            </a:r>
          </a:p>
          <a:p>
            <a:pPr marL="623888"/>
            <a:r>
              <a:rPr lang="id-ID" sz="2400" dirty="0">
                <a:latin typeface="Adobe Caslon Pro" panose="0205050205050A020403" pitchFamily="18" charset="0"/>
              </a:rPr>
              <a:t>Dengan demikian menurut Sri Soemantri apa yang diatur dalam setiap konstitusi merupakan penjabaran dari ketiga masalah pokok tersebut”.</a:t>
            </a:r>
          </a:p>
        </p:txBody>
      </p:sp>
      <p:sp>
        <p:nvSpPr>
          <p:cNvPr id="3" name="TextBox 2"/>
          <p:cNvSpPr txBox="1"/>
          <p:nvPr/>
        </p:nvSpPr>
        <p:spPr>
          <a:xfrm>
            <a:off x="583420" y="5625405"/>
            <a:ext cx="12457384" cy="3108543"/>
          </a:xfrm>
          <a:prstGeom prst="rect">
            <a:avLst/>
          </a:prstGeom>
          <a:noFill/>
        </p:spPr>
        <p:txBody>
          <a:bodyPr wrap="square" rtlCol="0">
            <a:spAutoFit/>
          </a:bodyPr>
          <a:lstStyle/>
          <a:p>
            <a:r>
              <a:rPr lang="id-ID" sz="2800" b="1" dirty="0">
                <a:latin typeface="Adobe Caslon Pro" panose="0205050205050A020403" pitchFamily="18" charset="0"/>
              </a:rPr>
              <a:t>Klasifikasi Konstitusi</a:t>
            </a:r>
          </a:p>
          <a:p>
            <a:pPr marL="539750"/>
            <a:r>
              <a:rPr lang="id-ID" sz="2400" dirty="0">
                <a:latin typeface="Adobe Caslon Pro" panose="0205050205050A020403" pitchFamily="18" charset="0"/>
              </a:rPr>
              <a:t>K.C. Wheare berpendapat tentang macam-macam klasifikasi suatu konstitusi atau UUD sebagai berikut:</a:t>
            </a:r>
          </a:p>
          <a:p>
            <a:pPr marL="1517650" indent="-436563">
              <a:buFont typeface="+mj-lt"/>
              <a:buAutoNum type="alphaLcPeriod"/>
            </a:pPr>
            <a:r>
              <a:rPr lang="id-ID" sz="2400" dirty="0">
                <a:latin typeface="Adobe Caslon Pro" panose="0205050205050A020403" pitchFamily="18" charset="0"/>
              </a:rPr>
              <a:t>Konstitusi tertulis dan bukan tertulis;</a:t>
            </a:r>
          </a:p>
          <a:p>
            <a:pPr marL="1517650" indent="-436563">
              <a:buFont typeface="+mj-lt"/>
              <a:buAutoNum type="alphaLcPeriod"/>
            </a:pPr>
            <a:r>
              <a:rPr lang="id-ID" sz="2400" dirty="0">
                <a:latin typeface="Adobe Caslon Pro" panose="0205050205050A020403" pitchFamily="18" charset="0"/>
              </a:rPr>
              <a:t>Konstitusi fleksibel dan rijid;</a:t>
            </a:r>
          </a:p>
          <a:p>
            <a:pPr marL="1517650" indent="-436563">
              <a:buFont typeface="+mj-lt"/>
              <a:buAutoNum type="alphaLcPeriod"/>
            </a:pPr>
            <a:r>
              <a:rPr lang="id-ID" sz="2400" dirty="0">
                <a:latin typeface="Adobe Caslon Pro" panose="0205050205050A020403" pitchFamily="18" charset="0"/>
              </a:rPr>
              <a:t>Konstitusi derajat tinggi dan tidak derajat tinggi;</a:t>
            </a:r>
          </a:p>
          <a:p>
            <a:pPr marL="1517650" indent="-436563">
              <a:buFont typeface="+mj-lt"/>
              <a:buAutoNum type="alphaLcPeriod"/>
            </a:pPr>
            <a:r>
              <a:rPr lang="id-ID" sz="2400" dirty="0">
                <a:latin typeface="Adobe Caslon Pro" panose="0205050205050A020403" pitchFamily="18" charset="0"/>
              </a:rPr>
              <a:t>Konstitusi serikat dan kesatuan;</a:t>
            </a:r>
          </a:p>
          <a:p>
            <a:pPr marL="1517650" indent="-436563">
              <a:buFont typeface="+mj-lt"/>
              <a:buAutoNum type="alphaLcPeriod"/>
            </a:pPr>
            <a:r>
              <a:rPr lang="id-ID" sz="2400" dirty="0">
                <a:latin typeface="Adobe Caslon Pro" panose="0205050205050A020403" pitchFamily="18" charset="0"/>
              </a:rPr>
              <a:t>Konstitusi sistem pemerintahan presidensial dan parlementer.</a:t>
            </a:r>
          </a:p>
        </p:txBody>
      </p:sp>
    </p:spTree>
    <p:extLst>
      <p:ext uri="{BB962C8B-B14F-4D97-AF65-F5344CB8AC3E}">
        <p14:creationId xmlns:p14="http://schemas.microsoft.com/office/powerpoint/2010/main" val="3439400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381720" y="2140496"/>
            <a:ext cx="12169352" cy="6124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514350" indent="-514350">
              <a:lnSpc>
                <a:spcPct val="100000"/>
              </a:lnSpc>
              <a:spcBef>
                <a:spcPct val="0"/>
              </a:spcBef>
              <a:buFontTx/>
              <a:buAutoNum type="arabicPeriod"/>
            </a:pPr>
            <a:r>
              <a:rPr lang="id-ID" altLang="id-ID" b="1" dirty="0">
                <a:solidFill>
                  <a:srgbClr val="000000"/>
                </a:solidFill>
                <a:latin typeface="Adobe Caslon Pro" panose="0205050205050A020403" pitchFamily="18" charset="0"/>
              </a:rPr>
              <a:t>Parlementer</a:t>
            </a:r>
          </a:p>
          <a:p>
            <a:pPr marL="996950" indent="-457200">
              <a:lnSpc>
                <a:spcPct val="100000"/>
              </a:lnSpc>
              <a:spcBef>
                <a:spcPct val="0"/>
              </a:spcBef>
              <a:buFont typeface="Wingdings" panose="05000000000000000000" pitchFamily="2" charset="2"/>
              <a:buChar char="§"/>
            </a:pPr>
            <a:r>
              <a:rPr lang="id-ID" altLang="id-ID" dirty="0">
                <a:solidFill>
                  <a:srgbClr val="000000"/>
                </a:solidFill>
                <a:latin typeface="Adobe Caslon Pro" panose="0205050205050A020403" pitchFamily="18" charset="0"/>
              </a:rPr>
              <a:t>Dalam sistem parlementer murni, ada kekuasaan eksekutif dan legislatif. Eksekutif bertanggung jawab kepada legislatif atau parlemen dan parlemen inilah yang membentuk eksekutif.</a:t>
            </a:r>
          </a:p>
          <a:p>
            <a:pPr marL="996950" indent="-457200">
              <a:lnSpc>
                <a:spcPct val="100000"/>
              </a:lnSpc>
              <a:spcBef>
                <a:spcPct val="0"/>
              </a:spcBef>
              <a:buFont typeface="Wingdings" panose="05000000000000000000" pitchFamily="2" charset="2"/>
              <a:buChar char="§"/>
            </a:pPr>
            <a:r>
              <a:rPr lang="id-ID" altLang="id-ID" dirty="0">
                <a:solidFill>
                  <a:srgbClr val="000000"/>
                </a:solidFill>
                <a:latin typeface="Adobe Caslon Pro" panose="0205050205050A020403" pitchFamily="18" charset="0"/>
              </a:rPr>
              <a:t>Anggota legislatif atau parlemen dipilih oleh rakyat melalui pemilihan umum.</a:t>
            </a:r>
          </a:p>
          <a:p>
            <a:pPr marL="996950" indent="-457200">
              <a:lnSpc>
                <a:spcPct val="100000"/>
              </a:lnSpc>
              <a:spcBef>
                <a:spcPct val="0"/>
              </a:spcBef>
              <a:buFont typeface="Wingdings" panose="05000000000000000000" pitchFamily="2" charset="2"/>
              <a:buChar char="§"/>
            </a:pPr>
            <a:r>
              <a:rPr lang="id-ID" altLang="id-ID" dirty="0">
                <a:solidFill>
                  <a:srgbClr val="000000"/>
                </a:solidFill>
                <a:latin typeface="Adobe Caslon Pro" panose="0205050205050A020403" pitchFamily="18" charset="0"/>
              </a:rPr>
              <a:t>Jadi, ciri-ciri sistem pemerintahan parlementer sebagai berikut:</a:t>
            </a:r>
          </a:p>
          <a:p>
            <a:pPr marL="1433513" indent="-457200">
              <a:lnSpc>
                <a:spcPct val="100000"/>
              </a:lnSpc>
              <a:spcBef>
                <a:spcPct val="0"/>
              </a:spcBef>
              <a:buFont typeface="Courier New" panose="02070309020205020404" pitchFamily="49" charset="0"/>
              <a:buChar char="o"/>
            </a:pPr>
            <a:r>
              <a:rPr lang="id-ID" altLang="id-ID" dirty="0">
                <a:solidFill>
                  <a:srgbClr val="000000"/>
                </a:solidFill>
                <a:latin typeface="Adobe Caslon Pro" panose="0205050205050A020403" pitchFamily="18" charset="0"/>
              </a:rPr>
              <a:t>Kabinet dibentuk berdasarkan kekuatan yang menguasai parlemen dipilih oleh Perdana Menteri.</a:t>
            </a:r>
          </a:p>
          <a:p>
            <a:pPr marL="1433513" indent="-457200">
              <a:lnSpc>
                <a:spcPct val="100000"/>
              </a:lnSpc>
              <a:spcBef>
                <a:spcPct val="0"/>
              </a:spcBef>
              <a:buFont typeface="Courier New" panose="02070309020205020404" pitchFamily="49" charset="0"/>
              <a:buChar char="o"/>
            </a:pPr>
            <a:r>
              <a:rPr lang="id-ID" altLang="id-ID" dirty="0">
                <a:solidFill>
                  <a:srgbClr val="000000"/>
                </a:solidFill>
                <a:latin typeface="Adobe Caslon Pro" panose="0205050205050A020403" pitchFamily="18" charset="0"/>
              </a:rPr>
              <a:t>Anggota kabinet mungkin seluruhnya atau sebagian adalah anggota parlemen.</a:t>
            </a:r>
          </a:p>
          <a:p>
            <a:pPr marL="1433513" indent="-457200">
              <a:lnSpc>
                <a:spcPct val="100000"/>
              </a:lnSpc>
              <a:spcBef>
                <a:spcPct val="0"/>
              </a:spcBef>
              <a:buFont typeface="Courier New" panose="02070309020205020404" pitchFamily="49" charset="0"/>
              <a:buChar char="o"/>
            </a:pPr>
            <a:r>
              <a:rPr lang="id-ID" altLang="id-ID" dirty="0">
                <a:solidFill>
                  <a:srgbClr val="000000"/>
                </a:solidFill>
                <a:latin typeface="Adobe Caslon Pro" panose="0205050205050A020403" pitchFamily="18" charset="0"/>
              </a:rPr>
              <a:t>Perdana Menteri bersama kabinet bertanggung jawab kepada parlemen.</a:t>
            </a:r>
          </a:p>
          <a:p>
            <a:pPr marL="1433513" indent="-457200">
              <a:lnSpc>
                <a:spcPct val="100000"/>
              </a:lnSpc>
              <a:spcBef>
                <a:spcPct val="0"/>
              </a:spcBef>
              <a:buFont typeface="Courier New" panose="02070309020205020404" pitchFamily="49" charset="0"/>
              <a:buChar char="o"/>
            </a:pPr>
            <a:r>
              <a:rPr lang="id-ID" altLang="id-ID" dirty="0">
                <a:solidFill>
                  <a:srgbClr val="000000"/>
                </a:solidFill>
                <a:latin typeface="Adobe Caslon Pro" panose="0205050205050A020403" pitchFamily="18" charset="0"/>
              </a:rPr>
              <a:t>Kepala negara dengan saran Perdana Menteri dapat membubarkan Parlemen.</a:t>
            </a:r>
          </a:p>
        </p:txBody>
      </p:sp>
      <p:sp>
        <p:nvSpPr>
          <p:cNvPr id="2" name="TextBox 1"/>
          <p:cNvSpPr txBox="1"/>
          <p:nvPr/>
        </p:nvSpPr>
        <p:spPr>
          <a:xfrm>
            <a:off x="4618972" y="998241"/>
            <a:ext cx="8352928" cy="584775"/>
          </a:xfrm>
          <a:prstGeom prst="rect">
            <a:avLst/>
          </a:prstGeom>
          <a:noFill/>
        </p:spPr>
        <p:txBody>
          <a:bodyPr wrap="square" rtlCol="0">
            <a:spAutoFit/>
          </a:bodyPr>
          <a:lstStyle/>
          <a:p>
            <a:r>
              <a:rPr lang="id-ID" sz="3200" b="1" dirty="0">
                <a:latin typeface="Adobe Caslon Pro" panose="0205050205050A020403" pitchFamily="18" charset="0"/>
              </a:rPr>
              <a:t>Macam-macam Sistem Pemerintahan</a:t>
            </a:r>
          </a:p>
        </p:txBody>
      </p:sp>
    </p:spTree>
    <p:extLst>
      <p:ext uri="{BB962C8B-B14F-4D97-AF65-F5344CB8AC3E}">
        <p14:creationId xmlns:p14="http://schemas.microsoft.com/office/powerpoint/2010/main" val="4221814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381720" y="2140496"/>
            <a:ext cx="12169352"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514350" indent="-514350">
              <a:lnSpc>
                <a:spcPct val="100000"/>
              </a:lnSpc>
              <a:spcBef>
                <a:spcPct val="0"/>
              </a:spcBef>
              <a:buFont typeface="+mj-lt"/>
              <a:buAutoNum type="arabicPeriod" startAt="2"/>
            </a:pPr>
            <a:r>
              <a:rPr lang="id-ID" altLang="id-ID" b="1" dirty="0">
                <a:solidFill>
                  <a:srgbClr val="000000"/>
                </a:solidFill>
                <a:latin typeface="Adobe Caslon Pro" panose="0205050205050A020403" pitchFamily="18" charset="0"/>
              </a:rPr>
              <a:t>Presidensial</a:t>
            </a:r>
          </a:p>
          <a:p>
            <a:pPr marL="1081088" indent="-541338">
              <a:lnSpc>
                <a:spcPct val="100000"/>
              </a:lnSpc>
              <a:spcBef>
                <a:spcPct val="0"/>
              </a:spcBef>
              <a:buFont typeface="Wingdings" panose="05000000000000000000" pitchFamily="2" charset="2"/>
              <a:buChar char="§"/>
            </a:pPr>
            <a:r>
              <a:rPr lang="id-ID" altLang="id-ID" dirty="0">
                <a:solidFill>
                  <a:srgbClr val="000000"/>
                </a:solidFill>
                <a:latin typeface="Adobe Caslon Pro" panose="0205050205050A020403" pitchFamily="18" charset="0"/>
              </a:rPr>
              <a:t>Dalam sistem pemerintahan presidensial murni, eksekutif (presiden) tidak bertanggung jawab kepada legislatif atau parlemen. </a:t>
            </a:r>
          </a:p>
          <a:p>
            <a:pPr marL="1081088" indent="-541338">
              <a:lnSpc>
                <a:spcPct val="100000"/>
              </a:lnSpc>
              <a:spcBef>
                <a:spcPct val="0"/>
              </a:spcBef>
              <a:buFont typeface="Wingdings" panose="05000000000000000000" pitchFamily="2" charset="2"/>
              <a:buChar char="§"/>
            </a:pPr>
            <a:r>
              <a:rPr lang="id-ID" altLang="id-ID" dirty="0">
                <a:solidFill>
                  <a:srgbClr val="000000"/>
                </a:solidFill>
                <a:latin typeface="Adobe Caslon Pro" panose="0205050205050A020403" pitchFamily="18" charset="0"/>
              </a:rPr>
              <a:t>Dengan demikian presiden tidak dapat dijatuhkan oleh legislatif dan demikian pula presiden tidak dapat membubarkan parlemen. </a:t>
            </a:r>
          </a:p>
          <a:p>
            <a:pPr marL="1081088" indent="-541338">
              <a:lnSpc>
                <a:spcPct val="100000"/>
              </a:lnSpc>
              <a:spcBef>
                <a:spcPct val="0"/>
              </a:spcBef>
              <a:buFont typeface="Wingdings" panose="05000000000000000000" pitchFamily="2" charset="2"/>
              <a:buChar char="§"/>
            </a:pPr>
            <a:r>
              <a:rPr lang="id-ID" altLang="id-ID" dirty="0">
                <a:solidFill>
                  <a:srgbClr val="000000"/>
                </a:solidFill>
                <a:latin typeface="Adobe Caslon Pro" panose="0205050205050A020403" pitchFamily="18" charset="0"/>
              </a:rPr>
              <a:t>Keanggotaan parlemen dipilih oleh rakyat.</a:t>
            </a:r>
          </a:p>
          <a:p>
            <a:pPr marL="1081088" indent="-541338">
              <a:lnSpc>
                <a:spcPct val="100000"/>
              </a:lnSpc>
              <a:spcBef>
                <a:spcPct val="0"/>
              </a:spcBef>
              <a:buFont typeface="Wingdings" panose="05000000000000000000" pitchFamily="2" charset="2"/>
              <a:buChar char="§"/>
            </a:pPr>
            <a:r>
              <a:rPr lang="id-ID" altLang="id-ID" dirty="0">
                <a:solidFill>
                  <a:srgbClr val="000000"/>
                </a:solidFill>
                <a:latin typeface="Adobe Caslon Pro" panose="0205050205050A020403" pitchFamily="18" charset="0"/>
              </a:rPr>
              <a:t>Ciri-ciri sistem pemerintahan presidential sebagai berikut:</a:t>
            </a:r>
          </a:p>
          <a:p>
            <a:pPr marL="1517650" indent="-436563">
              <a:lnSpc>
                <a:spcPct val="100000"/>
              </a:lnSpc>
              <a:spcBef>
                <a:spcPct val="0"/>
              </a:spcBef>
              <a:buFont typeface="Courier New" panose="02070309020205020404" pitchFamily="49" charset="0"/>
              <a:buChar char="o"/>
            </a:pPr>
            <a:r>
              <a:rPr lang="id-ID" altLang="id-ID" dirty="0">
                <a:solidFill>
                  <a:srgbClr val="000000"/>
                </a:solidFill>
                <a:latin typeface="Adobe Caslon Pro" panose="0205050205050A020403" pitchFamily="18" charset="0"/>
              </a:rPr>
              <a:t>Di samping mempunyai kekuasaan “nominal” sebagai Kepala Negara, Presiden juga sebagai Kepala Pemerintahan.</a:t>
            </a:r>
          </a:p>
          <a:p>
            <a:pPr marL="1517650" indent="-436563">
              <a:lnSpc>
                <a:spcPct val="100000"/>
              </a:lnSpc>
              <a:spcBef>
                <a:spcPct val="0"/>
              </a:spcBef>
              <a:buFont typeface="Courier New" panose="02070309020205020404" pitchFamily="49" charset="0"/>
              <a:buChar char="o"/>
            </a:pPr>
            <a:r>
              <a:rPr lang="id-ID" altLang="id-ID" dirty="0">
                <a:solidFill>
                  <a:srgbClr val="000000"/>
                </a:solidFill>
                <a:latin typeface="Adobe Caslon Pro" panose="0205050205050A020403" pitchFamily="18" charset="0"/>
              </a:rPr>
              <a:t>Presiden tidak dipilih oleh pemegang kekuasaan legislatif tapi langsung oleh rakyat.</a:t>
            </a:r>
          </a:p>
          <a:p>
            <a:pPr marL="1517650" indent="-436563">
              <a:lnSpc>
                <a:spcPct val="100000"/>
              </a:lnSpc>
              <a:spcBef>
                <a:spcPct val="0"/>
              </a:spcBef>
              <a:buFont typeface="Courier New" panose="02070309020205020404" pitchFamily="49" charset="0"/>
              <a:buChar char="o"/>
            </a:pPr>
            <a:r>
              <a:rPr lang="id-ID" altLang="id-ID" dirty="0">
                <a:solidFill>
                  <a:srgbClr val="000000"/>
                </a:solidFill>
                <a:latin typeface="Adobe Caslon Pro" panose="0205050205050A020403" pitchFamily="18" charset="0"/>
              </a:rPr>
              <a:t>Presiden tidak termasuk pemegang kekuasaan legislatif.</a:t>
            </a:r>
          </a:p>
          <a:p>
            <a:pPr marL="1517650" indent="-436563">
              <a:lnSpc>
                <a:spcPct val="100000"/>
              </a:lnSpc>
              <a:spcBef>
                <a:spcPct val="0"/>
              </a:spcBef>
              <a:buFont typeface="Courier New" panose="02070309020205020404" pitchFamily="49" charset="0"/>
              <a:buChar char="o"/>
            </a:pPr>
            <a:r>
              <a:rPr lang="id-ID" altLang="id-ID" dirty="0">
                <a:solidFill>
                  <a:srgbClr val="000000"/>
                </a:solidFill>
                <a:latin typeface="Adobe Caslon Pro" panose="0205050205050A020403" pitchFamily="18" charset="0"/>
              </a:rPr>
              <a:t>Presiden tidak dapat membubarkan pemegang kekuasaan legislatif.</a:t>
            </a:r>
          </a:p>
        </p:txBody>
      </p:sp>
      <p:sp>
        <p:nvSpPr>
          <p:cNvPr id="2" name="TextBox 1"/>
          <p:cNvSpPr txBox="1"/>
          <p:nvPr/>
        </p:nvSpPr>
        <p:spPr>
          <a:xfrm>
            <a:off x="4618972" y="998241"/>
            <a:ext cx="8352928" cy="584775"/>
          </a:xfrm>
          <a:prstGeom prst="rect">
            <a:avLst/>
          </a:prstGeom>
          <a:noFill/>
        </p:spPr>
        <p:txBody>
          <a:bodyPr wrap="square" rtlCol="0">
            <a:spAutoFit/>
          </a:bodyPr>
          <a:lstStyle/>
          <a:p>
            <a:r>
              <a:rPr lang="id-ID" sz="3200" b="1" dirty="0">
                <a:latin typeface="Adobe Caslon Pro" panose="0205050205050A020403" pitchFamily="18" charset="0"/>
              </a:rPr>
              <a:t>Macam-macam Sistem Pemerintahan</a:t>
            </a:r>
          </a:p>
        </p:txBody>
      </p:sp>
    </p:spTree>
    <p:extLst>
      <p:ext uri="{BB962C8B-B14F-4D97-AF65-F5344CB8AC3E}">
        <p14:creationId xmlns:p14="http://schemas.microsoft.com/office/powerpoint/2010/main" val="1044169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453727" y="1753744"/>
            <a:ext cx="12169352"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514350" indent="-514350">
              <a:lnSpc>
                <a:spcPct val="100000"/>
              </a:lnSpc>
              <a:spcBef>
                <a:spcPct val="0"/>
              </a:spcBef>
              <a:buFont typeface="+mj-lt"/>
              <a:buAutoNum type="arabicPeriod" startAt="2"/>
            </a:pPr>
            <a:r>
              <a:rPr lang="id-ID" altLang="id-ID" b="1" dirty="0">
                <a:solidFill>
                  <a:srgbClr val="000000"/>
                </a:solidFill>
                <a:latin typeface="Adobe Caslon Pro" panose="0205050205050A020403" pitchFamily="18" charset="0"/>
              </a:rPr>
              <a:t>Kuasi</a:t>
            </a:r>
          </a:p>
          <a:p>
            <a:pPr marL="1081088" indent="-541338">
              <a:lnSpc>
                <a:spcPct val="100000"/>
              </a:lnSpc>
              <a:spcBef>
                <a:spcPct val="0"/>
              </a:spcBef>
              <a:buFont typeface="Wingdings" panose="05000000000000000000" pitchFamily="2" charset="2"/>
              <a:buChar char="§"/>
            </a:pPr>
            <a:r>
              <a:rPr lang="id-ID" altLang="id-ID" sz="2400" dirty="0">
                <a:solidFill>
                  <a:srgbClr val="000000"/>
                </a:solidFill>
                <a:latin typeface="Adobe Caslon Pro" panose="0205050205050A020403" pitchFamily="18" charset="0"/>
              </a:rPr>
              <a:t>Terbagi dua yaitu </a:t>
            </a:r>
          </a:p>
          <a:p>
            <a:pPr marL="1703388" indent="-539750">
              <a:lnSpc>
                <a:spcPct val="100000"/>
              </a:lnSpc>
              <a:spcBef>
                <a:spcPct val="0"/>
              </a:spcBef>
              <a:buFont typeface="Courier New" panose="02070309020205020404" pitchFamily="49" charset="0"/>
              <a:buChar char="o"/>
            </a:pPr>
            <a:r>
              <a:rPr lang="id-ID" altLang="id-ID" sz="2400" dirty="0">
                <a:solidFill>
                  <a:srgbClr val="000000"/>
                </a:solidFill>
                <a:latin typeface="Adobe Caslon Pro" panose="0205050205050A020403" pitchFamily="18" charset="0"/>
              </a:rPr>
              <a:t>kuasi parlementer dan </a:t>
            </a:r>
          </a:p>
          <a:p>
            <a:pPr marL="1703388" indent="-539750">
              <a:lnSpc>
                <a:spcPct val="100000"/>
              </a:lnSpc>
              <a:spcBef>
                <a:spcPct val="0"/>
              </a:spcBef>
              <a:buFont typeface="Courier New" panose="02070309020205020404" pitchFamily="49" charset="0"/>
              <a:buChar char="o"/>
            </a:pPr>
            <a:r>
              <a:rPr lang="id-ID" altLang="id-ID" sz="2400" dirty="0">
                <a:solidFill>
                  <a:srgbClr val="000000"/>
                </a:solidFill>
                <a:latin typeface="Adobe Caslon Pro" panose="0205050205050A020403" pitchFamily="18" charset="0"/>
              </a:rPr>
              <a:t>kuasi presidensial</a:t>
            </a:r>
          </a:p>
          <a:p>
            <a:pPr marL="1081088" indent="-541338">
              <a:lnSpc>
                <a:spcPct val="100000"/>
              </a:lnSpc>
              <a:spcBef>
                <a:spcPct val="0"/>
              </a:spcBef>
              <a:buFont typeface="Wingdings" panose="05000000000000000000" pitchFamily="2" charset="2"/>
              <a:buChar char="§"/>
            </a:pPr>
            <a:r>
              <a:rPr lang="id-ID" altLang="id-ID" sz="2400" dirty="0">
                <a:solidFill>
                  <a:srgbClr val="000000"/>
                </a:solidFill>
                <a:latin typeface="Adobe Caslon Pro" panose="0205050205050A020403" pitchFamily="18" charset="0"/>
              </a:rPr>
              <a:t>Dalam sistem ini, presiden mempunyai kekuasaan untuk membubarkan legislatif jika bertentangan dengan konstitusi. Sebaliknya bila presiden melanggar UUD, legislatif pun dapat menjatuhkan presiden.</a:t>
            </a:r>
          </a:p>
        </p:txBody>
      </p:sp>
      <p:sp>
        <p:nvSpPr>
          <p:cNvPr id="2" name="TextBox 1"/>
          <p:cNvSpPr txBox="1"/>
          <p:nvPr/>
        </p:nvSpPr>
        <p:spPr>
          <a:xfrm>
            <a:off x="4618972" y="998241"/>
            <a:ext cx="8352928" cy="584775"/>
          </a:xfrm>
          <a:prstGeom prst="rect">
            <a:avLst/>
          </a:prstGeom>
          <a:noFill/>
        </p:spPr>
        <p:txBody>
          <a:bodyPr wrap="square" rtlCol="0">
            <a:spAutoFit/>
          </a:bodyPr>
          <a:lstStyle/>
          <a:p>
            <a:r>
              <a:rPr lang="id-ID" sz="3200" b="1" dirty="0">
                <a:latin typeface="Adobe Caslon Pro" panose="0205050205050A020403" pitchFamily="18" charset="0"/>
              </a:rPr>
              <a:t>Macam-macam Sistem Pemerintahan</a:t>
            </a:r>
          </a:p>
        </p:txBody>
      </p:sp>
      <p:sp>
        <p:nvSpPr>
          <p:cNvPr id="3" name="TextBox 2"/>
          <p:cNvSpPr txBox="1"/>
          <p:nvPr/>
        </p:nvSpPr>
        <p:spPr>
          <a:xfrm>
            <a:off x="772482" y="4678994"/>
            <a:ext cx="11850597" cy="378565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id-ID" sz="2400" dirty="0">
                <a:solidFill>
                  <a:schemeClr val="tx1"/>
                </a:solidFill>
                <a:latin typeface="Adobe Caslon Pro" panose="0205050205050A020403" pitchFamily="18" charset="0"/>
              </a:rPr>
              <a:t>Menurut Prof. Padmo Wahyono, </a:t>
            </a:r>
            <a:r>
              <a:rPr lang="id-ID" sz="2400" b="1" dirty="0">
                <a:solidFill>
                  <a:schemeClr val="tx1"/>
                </a:solidFill>
                <a:latin typeface="Adobe Caslon Pro" panose="0205050205050A020403" pitchFamily="18" charset="0"/>
              </a:rPr>
              <a:t>sebelum</a:t>
            </a:r>
            <a:r>
              <a:rPr lang="id-ID" sz="2400" dirty="0">
                <a:solidFill>
                  <a:schemeClr val="tx1"/>
                </a:solidFill>
                <a:latin typeface="Adobe Caslon Pro" panose="0205050205050A020403" pitchFamily="18" charset="0"/>
              </a:rPr>
              <a:t> amandemen UUD 1945 sistem pemerintahan negara Indonesia adalah sistem MPR karena alasan-alasan sebagai berikut.</a:t>
            </a:r>
          </a:p>
          <a:p>
            <a:pPr marL="457200" indent="-457200">
              <a:buFont typeface="+mj-lt"/>
              <a:buAutoNum type="arabicParenR"/>
            </a:pPr>
            <a:r>
              <a:rPr lang="id-ID" sz="2400" dirty="0">
                <a:solidFill>
                  <a:schemeClr val="tx1"/>
                </a:solidFill>
                <a:latin typeface="Adobe Caslon Pro" panose="0205050205050A020403" pitchFamily="18" charset="0"/>
              </a:rPr>
              <a:t>Penyelenggara negara berdasarkan kedaulatan rakyat adalah MPR.</a:t>
            </a:r>
          </a:p>
          <a:p>
            <a:pPr marL="457200" indent="-457200">
              <a:buFont typeface="+mj-lt"/>
              <a:buAutoNum type="arabicParenR"/>
            </a:pPr>
            <a:r>
              <a:rPr lang="id-ID" sz="2400" dirty="0">
                <a:solidFill>
                  <a:schemeClr val="tx1"/>
                </a:solidFill>
                <a:latin typeface="Adobe Caslon Pro" panose="0205050205050A020403" pitchFamily="18" charset="0"/>
              </a:rPr>
              <a:t>Penyelenggara pemerintahan negara adalah kepala negara selaku mandataris MPR.</a:t>
            </a:r>
          </a:p>
          <a:p>
            <a:pPr marL="457200" indent="-457200">
              <a:buFont typeface="+mj-lt"/>
              <a:buAutoNum type="arabicParenR"/>
            </a:pPr>
            <a:r>
              <a:rPr lang="id-ID" sz="2400" dirty="0">
                <a:solidFill>
                  <a:schemeClr val="tx1"/>
                </a:solidFill>
                <a:latin typeface="Adobe Caslon Pro" panose="0205050205050A020403" pitchFamily="18" charset="0"/>
              </a:rPr>
              <a:t>Penyelenggara negara pembentuk peraturan perundangan ialah mandataris MPR bersama-sama dengan DPR sebagai bagian dari MPR.</a:t>
            </a:r>
          </a:p>
          <a:p>
            <a:pPr marL="457200" indent="-457200">
              <a:buFont typeface="+mj-lt"/>
              <a:buAutoNum type="arabicParenR"/>
            </a:pPr>
            <a:r>
              <a:rPr lang="id-ID" sz="2400" dirty="0">
                <a:solidFill>
                  <a:schemeClr val="tx1"/>
                </a:solidFill>
                <a:latin typeface="Adobe Caslon Pro" panose="0205050205050A020403" pitchFamily="18" charset="0"/>
              </a:rPr>
              <a:t>Penentu terakhir dalam hal pengawasan jalannya pemerintahan ialah MPR.</a:t>
            </a:r>
          </a:p>
          <a:p>
            <a:pPr marL="457200" indent="-457200">
              <a:buFont typeface="+mj-lt"/>
              <a:buAutoNum type="arabicParenR"/>
            </a:pPr>
            <a:r>
              <a:rPr lang="id-ID" sz="2400" dirty="0">
                <a:solidFill>
                  <a:schemeClr val="tx1"/>
                </a:solidFill>
                <a:latin typeface="Adobe Caslon Pro" panose="0205050205050A020403" pitchFamily="18" charset="0"/>
              </a:rPr>
              <a:t>Setelah dilakukan amandemen UUD 1945 maka sistem pemerintahan NKRI sekarang ini lebih banyak memiliki ciri-ciri sistem pemerintahan presidensil seperti yang telah dijelaskan di atas.</a:t>
            </a:r>
          </a:p>
        </p:txBody>
      </p:sp>
    </p:spTree>
    <p:extLst>
      <p:ext uri="{BB962C8B-B14F-4D97-AF65-F5344CB8AC3E}">
        <p14:creationId xmlns:p14="http://schemas.microsoft.com/office/powerpoint/2010/main" val="2782171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1029792" y="1780456"/>
            <a:ext cx="30243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id-ID" altLang="id-ID" b="1" dirty="0">
                <a:solidFill>
                  <a:srgbClr val="000000"/>
                </a:solidFill>
                <a:latin typeface="Adobe Caslon Pro" panose="0205050205050A020403" pitchFamily="18" charset="0"/>
              </a:rPr>
              <a:t>Arti Amandemen</a:t>
            </a:r>
          </a:p>
        </p:txBody>
      </p:sp>
      <p:sp>
        <p:nvSpPr>
          <p:cNvPr id="2" name="TextBox 1"/>
          <p:cNvSpPr txBox="1"/>
          <p:nvPr/>
        </p:nvSpPr>
        <p:spPr>
          <a:xfrm>
            <a:off x="4990232" y="844352"/>
            <a:ext cx="7776864" cy="738664"/>
          </a:xfrm>
          <a:prstGeom prst="rect">
            <a:avLst/>
          </a:prstGeom>
          <a:noFill/>
        </p:spPr>
        <p:txBody>
          <a:bodyPr wrap="square" rtlCol="0">
            <a:spAutoFit/>
          </a:bodyPr>
          <a:lstStyle/>
          <a:p>
            <a:r>
              <a:rPr lang="id-ID" b="1" dirty="0">
                <a:latin typeface="Adobe Caslon Pro" panose="0205050205050A020403" pitchFamily="18" charset="0"/>
              </a:rPr>
              <a:t>Perubahan Konstitusi</a:t>
            </a:r>
          </a:p>
        </p:txBody>
      </p:sp>
      <p:sp>
        <p:nvSpPr>
          <p:cNvPr id="3" name="TextBox 2"/>
          <p:cNvSpPr txBox="1"/>
          <p:nvPr/>
        </p:nvSpPr>
        <p:spPr>
          <a:xfrm>
            <a:off x="309712" y="2303676"/>
            <a:ext cx="12695088" cy="5693866"/>
          </a:xfrm>
          <a:prstGeom prst="rect">
            <a:avLst/>
          </a:prstGeom>
          <a:noFill/>
        </p:spPr>
        <p:txBody>
          <a:bodyPr wrap="square" rtlCol="0">
            <a:spAutoFit/>
          </a:bodyPr>
          <a:lstStyle/>
          <a:p>
            <a:pPr marL="539750" indent="-539750" algn="just">
              <a:buFont typeface="Wingdings" panose="05000000000000000000" pitchFamily="2" charset="2"/>
              <a:buChar char="v"/>
            </a:pPr>
            <a:r>
              <a:rPr lang="id-ID" sz="2800" dirty="0">
                <a:latin typeface="Adobe Caslon Pro" panose="0205050205050A020403" pitchFamily="18" charset="0"/>
              </a:rPr>
              <a:t>Dalam bahasa Inggris perkataan </a:t>
            </a:r>
            <a:r>
              <a:rPr lang="id-ID" sz="2800" i="1" dirty="0">
                <a:latin typeface="Adobe Caslon Pro" panose="0205050205050A020403" pitchFamily="18" charset="0"/>
              </a:rPr>
              <a:t>to amend </a:t>
            </a:r>
            <a:r>
              <a:rPr lang="id-ID" sz="2800" dirty="0">
                <a:latin typeface="Adobe Caslon Pro" panose="0205050205050A020403" pitchFamily="18" charset="0"/>
              </a:rPr>
              <a:t>berarti mengubah. Dari kata </a:t>
            </a:r>
            <a:r>
              <a:rPr lang="id-ID" sz="2800" i="1" dirty="0">
                <a:latin typeface="Adobe Caslon Pro" panose="0205050205050A020403" pitchFamily="18" charset="0"/>
              </a:rPr>
              <a:t>to amend </a:t>
            </a:r>
            <a:r>
              <a:rPr lang="id-ID" sz="2800" dirty="0">
                <a:latin typeface="Adobe Caslon Pro" panose="0205050205050A020403" pitchFamily="18" charset="0"/>
              </a:rPr>
              <a:t>dapat ditimbulkan istilah </a:t>
            </a:r>
            <a:r>
              <a:rPr lang="id-ID" sz="2800" i="1" dirty="0">
                <a:latin typeface="Adobe Caslon Pro" panose="0205050205050A020403" pitchFamily="18" charset="0"/>
              </a:rPr>
              <a:t>amendment</a:t>
            </a:r>
            <a:r>
              <a:rPr lang="id-ID" sz="2800" dirty="0">
                <a:latin typeface="Adobe Caslon Pro" panose="0205050205050A020403" pitchFamily="18" charset="0"/>
              </a:rPr>
              <a:t> yang berarti perubahan atau amandemen.</a:t>
            </a:r>
          </a:p>
          <a:p>
            <a:pPr marL="539750" indent="-539750" algn="just">
              <a:buFont typeface="Wingdings" panose="05000000000000000000" pitchFamily="2" charset="2"/>
              <a:buChar char="v"/>
            </a:pPr>
            <a:r>
              <a:rPr lang="id-ID" sz="2800" dirty="0">
                <a:latin typeface="Adobe Caslon Pro" panose="0205050205050A020403" pitchFamily="18" charset="0"/>
              </a:rPr>
              <a:t>Dalam bahasa Belanda terdapat istilah </a:t>
            </a:r>
            <a:r>
              <a:rPr lang="id-ID" sz="2800" i="1" dirty="0">
                <a:latin typeface="Adobe Caslon Pro" panose="0205050205050A020403" pitchFamily="18" charset="0"/>
              </a:rPr>
              <a:t>wyzigen, veranderen, herzien</a:t>
            </a:r>
            <a:r>
              <a:rPr lang="id-ID" sz="2800" dirty="0">
                <a:latin typeface="Adobe Caslon Pro" panose="0205050205050A020403" pitchFamily="18" charset="0"/>
              </a:rPr>
              <a:t>, yang merupakan kata kerja. </a:t>
            </a:r>
          </a:p>
          <a:p>
            <a:pPr marL="539750" indent="-539750" algn="just">
              <a:buFont typeface="Wingdings" panose="05000000000000000000" pitchFamily="2" charset="2"/>
              <a:buChar char="v"/>
            </a:pPr>
            <a:r>
              <a:rPr lang="id-ID" sz="2800" dirty="0">
                <a:latin typeface="Adobe Caslon Pro" panose="0205050205050A020403" pitchFamily="18" charset="0"/>
              </a:rPr>
              <a:t>Dalam kaitannya “mengubah konstitusi (UUD)” ditemukan bagian kalimat yang menyatakan “</a:t>
            </a:r>
            <a:r>
              <a:rPr lang="id-ID" sz="2800" b="1" i="1" dirty="0">
                <a:solidFill>
                  <a:schemeClr val="tx1"/>
                </a:solidFill>
                <a:latin typeface="Adobe Caslon Pro" panose="0205050205050A020403" pitchFamily="18" charset="0"/>
              </a:rPr>
              <a:t>to amend the constitution</a:t>
            </a:r>
            <a:r>
              <a:rPr lang="id-ID" sz="2800" dirty="0">
                <a:latin typeface="Adobe Caslon Pro" panose="0205050205050A020403" pitchFamily="18" charset="0"/>
              </a:rPr>
              <a:t>”, sedangkan perubahan undang-undang dasar adalah “</a:t>
            </a:r>
            <a:r>
              <a:rPr lang="id-ID" sz="2800" b="1" i="1" dirty="0">
                <a:latin typeface="Adobe Caslon Pro" panose="0205050205050A020403" pitchFamily="18" charset="0"/>
              </a:rPr>
              <a:t>constitutional amendment</a:t>
            </a:r>
            <a:r>
              <a:rPr lang="id-ID" sz="2800" dirty="0">
                <a:latin typeface="Adobe Caslon Pro" panose="0205050205050A020403" pitchFamily="18" charset="0"/>
              </a:rPr>
              <a:t>”.</a:t>
            </a:r>
          </a:p>
          <a:p>
            <a:pPr marL="539750" indent="-539750" algn="just">
              <a:buFont typeface="Wingdings" panose="05000000000000000000" pitchFamily="2" charset="2"/>
              <a:buChar char="v"/>
            </a:pPr>
            <a:r>
              <a:rPr lang="id-ID" sz="2800" dirty="0">
                <a:latin typeface="Adobe Caslon Pro" panose="0205050205050A020403" pitchFamily="18" charset="0"/>
              </a:rPr>
              <a:t>Yang dimaksud dengan “mengubah UUD” adalah sebagai berikut:</a:t>
            </a:r>
          </a:p>
          <a:p>
            <a:pPr marL="893763" indent="-354013" algn="just">
              <a:buFont typeface="+mj-lt"/>
              <a:buAutoNum type="alphaLcPeriod"/>
            </a:pPr>
            <a:r>
              <a:rPr lang="id-ID" sz="2800" dirty="0">
                <a:latin typeface="Adobe Caslon Pro" panose="0205050205050A020403" pitchFamily="18" charset="0"/>
              </a:rPr>
              <a:t>menjadikan lain bunyi atau rumusan yang terdapat dalam konstitusi (UUD);</a:t>
            </a:r>
          </a:p>
          <a:p>
            <a:pPr marL="893763" indent="-354013" algn="just">
              <a:buFont typeface="+mj-lt"/>
              <a:buAutoNum type="alphaLcPeriod"/>
            </a:pPr>
            <a:r>
              <a:rPr lang="id-ID" sz="2800" dirty="0">
                <a:latin typeface="Adobe Caslon Pro" panose="0205050205050A020403" pitchFamily="18" charset="0"/>
              </a:rPr>
              <a:t>menambahkan sesuatu yang tidak (belum) terdapat dalam konstitusi (UUD);</a:t>
            </a:r>
          </a:p>
          <a:p>
            <a:pPr marL="893763" indent="-354013" algn="just">
              <a:buFont typeface="+mj-lt"/>
              <a:buAutoNum type="alphaLcPeriod"/>
            </a:pPr>
            <a:r>
              <a:rPr lang="id-ID" sz="2800" dirty="0">
                <a:latin typeface="Adobe Caslon Pro" panose="0205050205050A020403" pitchFamily="18" charset="0"/>
              </a:rPr>
              <a:t>yang tercantum dalam konstitusi; karena faktor-faktor tertentu dilaksanakan berbeda (dengan yang tercantum di dalamnya)</a:t>
            </a:r>
          </a:p>
          <a:p>
            <a:pPr marL="539750" indent="-539750" algn="just">
              <a:buFont typeface="Wingdings" panose="05000000000000000000" pitchFamily="2" charset="2"/>
              <a:buChar char="v"/>
            </a:pPr>
            <a:r>
              <a:rPr lang="id-ID" sz="2800" dirty="0">
                <a:latin typeface="Adobe Caslon Pro" panose="0205050205050A020403" pitchFamily="18" charset="0"/>
              </a:rPr>
              <a:t>Dengan demikian “mengamandemen UUD,” sama dengan “mengubah UUD.”</a:t>
            </a:r>
          </a:p>
        </p:txBody>
      </p:sp>
    </p:spTree>
    <p:extLst>
      <p:ext uri="{BB962C8B-B14F-4D97-AF65-F5344CB8AC3E}">
        <p14:creationId xmlns:p14="http://schemas.microsoft.com/office/powerpoint/2010/main" val="1955629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669752" y="1996480"/>
            <a:ext cx="12335048"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457200" indent="-457200">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Ada tiga hal yang berkenaan dengan perubahan Konstitusi, yakni:</a:t>
            </a:r>
          </a:p>
          <a:p>
            <a:pPr marL="976313" indent="-519113">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Prosedur dan mekanismenya;</a:t>
            </a:r>
          </a:p>
          <a:p>
            <a:pPr marL="976313" indent="-519113">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Sistem perubahan; dan</a:t>
            </a:r>
          </a:p>
          <a:p>
            <a:pPr marL="976313" indent="-519113">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Substansi yang akan diubah. </a:t>
            </a:r>
          </a:p>
          <a:p>
            <a:pPr marL="457200">
              <a:lnSpc>
                <a:spcPct val="100000"/>
              </a:lnSpc>
              <a:spcBef>
                <a:spcPct val="0"/>
              </a:spcBef>
              <a:buNone/>
            </a:pPr>
            <a:endParaRPr lang="id-ID" altLang="id-ID" dirty="0">
              <a:solidFill>
                <a:srgbClr val="000000"/>
              </a:solidFill>
              <a:latin typeface="Adobe Caslon Pro" panose="0205050205050A020403" pitchFamily="18" charset="0"/>
            </a:endParaRPr>
          </a:p>
          <a:p>
            <a:pPr marL="457200" indent="-457200">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Sistem yang dipergunakan oleh negara-negara dalam mengubah konstitusi pada asasnya dapat dikemukakan dengan dua macam sistem, yaitu: </a:t>
            </a:r>
          </a:p>
          <a:p>
            <a:pPr marL="1081088" indent="-541338">
              <a:lnSpc>
                <a:spcPct val="100000"/>
              </a:lnSpc>
              <a:spcBef>
                <a:spcPct val="0"/>
              </a:spcBef>
              <a:buAutoNum type="arabicParenBoth"/>
            </a:pPr>
            <a:r>
              <a:rPr lang="id-ID" altLang="id-ID" dirty="0">
                <a:solidFill>
                  <a:srgbClr val="000000"/>
                </a:solidFill>
                <a:latin typeface="Adobe Caslon Pro" panose="0205050205050A020403" pitchFamily="18" charset="0"/>
              </a:rPr>
              <a:t>apabila konstitusi diubah maka yang berlaku adalah konstitusi yang baru secara keseluruhan. </a:t>
            </a:r>
          </a:p>
          <a:p>
            <a:pPr marL="1081088" indent="-541338">
              <a:lnSpc>
                <a:spcPct val="100000"/>
              </a:lnSpc>
              <a:spcBef>
                <a:spcPct val="0"/>
              </a:spcBef>
              <a:buAutoNum type="arabicParenBoth"/>
            </a:pPr>
            <a:r>
              <a:rPr lang="id-ID" altLang="id-ID" dirty="0">
                <a:solidFill>
                  <a:srgbClr val="000000"/>
                </a:solidFill>
                <a:latin typeface="Adobe Caslon Pro" panose="0205050205050A020403" pitchFamily="18" charset="0"/>
              </a:rPr>
              <a:t>apabila konstitusi yang diubah maka konstitusi yang asli tetap berlaku. Perubahan terhadap konstitusi tersebut merupakan amandemen dari konstitusi yang asli tadi.</a:t>
            </a:r>
          </a:p>
        </p:txBody>
      </p:sp>
      <p:sp>
        <p:nvSpPr>
          <p:cNvPr id="2" name="TextBox 1"/>
          <p:cNvSpPr txBox="1"/>
          <p:nvPr/>
        </p:nvSpPr>
        <p:spPr>
          <a:xfrm>
            <a:off x="2902000" y="844352"/>
            <a:ext cx="10441160" cy="584775"/>
          </a:xfrm>
          <a:prstGeom prst="rect">
            <a:avLst/>
          </a:prstGeom>
          <a:noFill/>
        </p:spPr>
        <p:txBody>
          <a:bodyPr wrap="square" rtlCol="0">
            <a:spAutoFit/>
          </a:bodyPr>
          <a:lstStyle/>
          <a:p>
            <a:r>
              <a:rPr lang="sv-SE" sz="3200" b="1" dirty="0">
                <a:latin typeface="Adobe Caslon Pro" panose="0205050205050A020403" pitchFamily="18" charset="0"/>
              </a:rPr>
              <a:t>Permasalahan yang berkaitan dengan perubahan Konstitusi</a:t>
            </a:r>
          </a:p>
        </p:txBody>
      </p:sp>
    </p:spTree>
    <p:extLst>
      <p:ext uri="{BB962C8B-B14F-4D97-AF65-F5344CB8AC3E}">
        <p14:creationId xmlns:p14="http://schemas.microsoft.com/office/powerpoint/2010/main" val="3703006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669752" y="1996480"/>
            <a:ext cx="12335048"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457200" indent="-457200">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Menurut K.C. Wheare ada empat macam cara untuk mengubah konstitusi, yaitu:</a:t>
            </a:r>
          </a:p>
          <a:p>
            <a:pPr marL="1350963" indent="-539750">
              <a:lnSpc>
                <a:spcPct val="100000"/>
              </a:lnSpc>
              <a:spcBef>
                <a:spcPct val="0"/>
              </a:spcBef>
              <a:buAutoNum type="alphaLcPeriod"/>
            </a:pPr>
            <a:r>
              <a:rPr lang="id-ID" altLang="id-ID" i="1" dirty="0">
                <a:solidFill>
                  <a:srgbClr val="000000"/>
                </a:solidFill>
                <a:latin typeface="Adobe Caslon Pro" panose="0205050205050A020403" pitchFamily="18" charset="0"/>
              </a:rPr>
              <a:t>Some Primary</a:t>
            </a:r>
            <a:r>
              <a:rPr lang="id-ID" altLang="id-ID" dirty="0">
                <a:solidFill>
                  <a:srgbClr val="000000"/>
                </a:solidFill>
                <a:latin typeface="Adobe Caslon Pro" panose="0205050205050A020403" pitchFamily="18" charset="0"/>
              </a:rPr>
              <a:t>. </a:t>
            </a:r>
          </a:p>
          <a:p>
            <a:pPr marL="1350963" indent="-539750">
              <a:lnSpc>
                <a:spcPct val="100000"/>
              </a:lnSpc>
              <a:spcBef>
                <a:spcPct val="0"/>
              </a:spcBef>
              <a:buAutoNum type="alphaLcPeriod"/>
            </a:pPr>
            <a:r>
              <a:rPr lang="id-ID" altLang="id-ID" dirty="0">
                <a:solidFill>
                  <a:srgbClr val="000000"/>
                </a:solidFill>
                <a:latin typeface="Adobe Caslon Pro" panose="0205050205050A020403" pitchFamily="18" charset="0"/>
              </a:rPr>
              <a:t>Perubahan yang diatur dalam konstitusi (formal Amandemen)</a:t>
            </a:r>
          </a:p>
          <a:p>
            <a:pPr marL="1350963" indent="-539750">
              <a:lnSpc>
                <a:spcPct val="100000"/>
              </a:lnSpc>
              <a:spcBef>
                <a:spcPct val="0"/>
              </a:spcBef>
              <a:buAutoNum type="alphaLcPeriod"/>
            </a:pPr>
            <a:r>
              <a:rPr lang="id-ID" altLang="id-ID" i="1" dirty="0">
                <a:solidFill>
                  <a:srgbClr val="000000"/>
                </a:solidFill>
                <a:latin typeface="Adobe Caslon Pro" panose="0205050205050A020403" pitchFamily="18" charset="0"/>
              </a:rPr>
              <a:t>Judicial Interpretation</a:t>
            </a:r>
          </a:p>
          <a:p>
            <a:pPr marL="1350963" indent="-539750">
              <a:lnSpc>
                <a:spcPct val="100000"/>
              </a:lnSpc>
              <a:spcBef>
                <a:spcPct val="0"/>
              </a:spcBef>
              <a:buAutoNum type="alphaLcPeriod"/>
            </a:pPr>
            <a:r>
              <a:rPr lang="id-ID" altLang="id-ID" i="1" dirty="0">
                <a:solidFill>
                  <a:srgbClr val="000000"/>
                </a:solidFill>
                <a:latin typeface="Adobe Caslon Pro" panose="0205050205050A020403" pitchFamily="18" charset="0"/>
              </a:rPr>
              <a:t>Usage and Convention</a:t>
            </a:r>
            <a:r>
              <a:rPr lang="id-ID" altLang="id-ID" dirty="0">
                <a:solidFill>
                  <a:srgbClr val="000000"/>
                </a:solidFill>
                <a:latin typeface="Adobe Caslon Pro" panose="0205050205050A020403" pitchFamily="18" charset="0"/>
              </a:rPr>
              <a:t>.</a:t>
            </a:r>
          </a:p>
          <a:p>
            <a:pPr marL="457200">
              <a:lnSpc>
                <a:spcPct val="100000"/>
              </a:lnSpc>
              <a:spcBef>
                <a:spcPct val="0"/>
              </a:spcBef>
              <a:buNone/>
            </a:pPr>
            <a:endParaRPr lang="id-ID" altLang="id-ID" dirty="0">
              <a:solidFill>
                <a:srgbClr val="000000"/>
              </a:solidFill>
              <a:latin typeface="Adobe Caslon Pro" panose="0205050205050A020403" pitchFamily="18" charset="0"/>
            </a:endParaRPr>
          </a:p>
          <a:p>
            <a:pPr marL="457200" indent="-457200">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Menurut C.F. Strong, prosedur perubahan konstitusi ada empat macam, yakni:</a:t>
            </a:r>
          </a:p>
          <a:p>
            <a:pPr marL="1163638" indent="-623888">
              <a:lnSpc>
                <a:spcPct val="100000"/>
              </a:lnSpc>
              <a:spcBef>
                <a:spcPct val="0"/>
              </a:spcBef>
              <a:buAutoNum type="alphaLcPeriod"/>
            </a:pPr>
            <a:r>
              <a:rPr lang="id-ID" altLang="id-ID" dirty="0">
                <a:solidFill>
                  <a:srgbClr val="000000"/>
                </a:solidFill>
                <a:latin typeface="Adobe Caslon Pro" panose="0205050205050A020403" pitchFamily="18" charset="0"/>
              </a:rPr>
              <a:t>Perubahan konstitusi yang dilakukan oleh pemegang kekuasaan legislatif, akan tetapi menurut pembatasan-pembatasan tertentu;</a:t>
            </a:r>
          </a:p>
          <a:p>
            <a:pPr marL="1163638" indent="-623888">
              <a:lnSpc>
                <a:spcPct val="100000"/>
              </a:lnSpc>
              <a:spcBef>
                <a:spcPct val="0"/>
              </a:spcBef>
              <a:buAutoNum type="alphaLcPeriod"/>
            </a:pPr>
            <a:r>
              <a:rPr lang="id-ID" altLang="id-ID" dirty="0">
                <a:solidFill>
                  <a:srgbClr val="000000"/>
                </a:solidFill>
                <a:latin typeface="Adobe Caslon Pro" panose="0205050205050A020403" pitchFamily="18" charset="0"/>
              </a:rPr>
              <a:t>Perubahan konstitusi yang dilakukan oleh rakyat melalui suatu referendum;</a:t>
            </a:r>
          </a:p>
          <a:p>
            <a:pPr marL="1163638" indent="-623888">
              <a:lnSpc>
                <a:spcPct val="100000"/>
              </a:lnSpc>
              <a:spcBef>
                <a:spcPct val="0"/>
              </a:spcBef>
              <a:buAutoNum type="alphaLcPeriod"/>
            </a:pPr>
            <a:r>
              <a:rPr lang="id-ID" altLang="id-ID" dirty="0">
                <a:solidFill>
                  <a:srgbClr val="000000"/>
                </a:solidFill>
                <a:latin typeface="Adobe Caslon Pro" panose="0205050205050A020403" pitchFamily="18" charset="0"/>
              </a:rPr>
              <a:t>Perubahan konstitusi yang berlaku dalam negara serikat yang dilakukan oleh sejumlah negara-negara bagian;</a:t>
            </a:r>
          </a:p>
          <a:p>
            <a:pPr marL="1163638" indent="-623888">
              <a:lnSpc>
                <a:spcPct val="100000"/>
              </a:lnSpc>
              <a:spcBef>
                <a:spcPct val="0"/>
              </a:spcBef>
              <a:buAutoNum type="alphaLcPeriod"/>
            </a:pPr>
            <a:r>
              <a:rPr lang="id-ID" altLang="id-ID" dirty="0">
                <a:solidFill>
                  <a:srgbClr val="000000"/>
                </a:solidFill>
                <a:latin typeface="Adobe Caslon Pro" panose="0205050205050A020403" pitchFamily="18" charset="0"/>
              </a:rPr>
              <a:t>Perubahan konstitusi yang dilakukan dalam suatu konvensi atau dilakukan oleh suatu lembaga negara khusus yang dibentuk hanya untuk keperluan perubahan.</a:t>
            </a:r>
          </a:p>
        </p:txBody>
      </p:sp>
      <p:sp>
        <p:nvSpPr>
          <p:cNvPr id="2" name="TextBox 1"/>
          <p:cNvSpPr txBox="1"/>
          <p:nvPr/>
        </p:nvSpPr>
        <p:spPr>
          <a:xfrm>
            <a:off x="2902000" y="844352"/>
            <a:ext cx="10441160" cy="584775"/>
          </a:xfrm>
          <a:prstGeom prst="rect">
            <a:avLst/>
          </a:prstGeom>
          <a:noFill/>
        </p:spPr>
        <p:txBody>
          <a:bodyPr wrap="square" rtlCol="0">
            <a:spAutoFit/>
          </a:bodyPr>
          <a:lstStyle/>
          <a:p>
            <a:r>
              <a:rPr lang="sv-SE" sz="3200" b="1" dirty="0">
                <a:latin typeface="Adobe Caslon Pro" panose="0205050205050A020403" pitchFamily="18" charset="0"/>
              </a:rPr>
              <a:t>Permasalahan yang berkaitan dengan perubahan Konstitusi</a:t>
            </a:r>
          </a:p>
        </p:txBody>
      </p:sp>
    </p:spTree>
    <p:extLst>
      <p:ext uri="{BB962C8B-B14F-4D97-AF65-F5344CB8AC3E}">
        <p14:creationId xmlns:p14="http://schemas.microsoft.com/office/powerpoint/2010/main" val="353135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597745" y="1733537"/>
            <a:ext cx="4248472" cy="523220"/>
          </a:xfrm>
          <a:prstGeom prst="rect">
            <a:avLst/>
          </a:prstGeom>
          <a:solidFill>
            <a:srgbClr val="FF99FF"/>
          </a:solid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id-ID" altLang="id-ID" b="1" dirty="0">
                <a:solidFill>
                  <a:srgbClr val="000000"/>
                </a:solidFill>
                <a:latin typeface="Adobe Caslon Pro" panose="0205050205050A020403" pitchFamily="18" charset="0"/>
              </a:rPr>
              <a:t>Istilah Hukum Tata Negara</a:t>
            </a:r>
          </a:p>
        </p:txBody>
      </p:sp>
      <p:sp>
        <p:nvSpPr>
          <p:cNvPr id="2" name="TextBox 1"/>
          <p:cNvSpPr txBox="1"/>
          <p:nvPr/>
        </p:nvSpPr>
        <p:spPr>
          <a:xfrm>
            <a:off x="5926336" y="943362"/>
            <a:ext cx="9958784" cy="738664"/>
          </a:xfrm>
          <a:prstGeom prst="rect">
            <a:avLst/>
          </a:prstGeom>
          <a:noFill/>
        </p:spPr>
        <p:txBody>
          <a:bodyPr wrap="square" rtlCol="0">
            <a:spAutoFit/>
          </a:bodyPr>
          <a:lstStyle/>
          <a:p>
            <a:r>
              <a:rPr lang="id-ID" b="1" dirty="0">
                <a:latin typeface="Adobe Caslon Pro" panose="0205050205050A020403" pitchFamily="18" charset="0"/>
              </a:rPr>
              <a:t>Hukum Tata Negara</a:t>
            </a:r>
          </a:p>
        </p:txBody>
      </p:sp>
      <p:graphicFrame>
        <p:nvGraphicFramePr>
          <p:cNvPr id="6" name="Diagram 5"/>
          <p:cNvGraphicFramePr/>
          <p:nvPr>
            <p:extLst>
              <p:ext uri="{D42A27DB-BD31-4B8C-83A1-F6EECF244321}">
                <p14:modId xmlns:p14="http://schemas.microsoft.com/office/powerpoint/2010/main" val="664296388"/>
              </p:ext>
            </p:extLst>
          </p:nvPr>
        </p:nvGraphicFramePr>
        <p:xfrm>
          <a:off x="16055" y="2256757"/>
          <a:ext cx="10743646" cy="57799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Left Brace 6"/>
          <p:cNvSpPr/>
          <p:nvPr/>
        </p:nvSpPr>
        <p:spPr>
          <a:xfrm>
            <a:off x="7654528" y="3761693"/>
            <a:ext cx="432048" cy="86409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10" name="TextBox 9"/>
          <p:cNvSpPr txBox="1"/>
          <p:nvPr/>
        </p:nvSpPr>
        <p:spPr>
          <a:xfrm>
            <a:off x="8086576" y="3656232"/>
            <a:ext cx="4514824" cy="400110"/>
          </a:xfrm>
          <a:prstGeom prst="rect">
            <a:avLst/>
          </a:prstGeom>
          <a:noFill/>
        </p:spPr>
        <p:txBody>
          <a:bodyPr wrap="square" rtlCol="0">
            <a:spAutoFit/>
          </a:bodyPr>
          <a:lstStyle/>
          <a:p>
            <a:r>
              <a:rPr lang="nl-NL" sz="2000" i="1" dirty="0">
                <a:latin typeface="Adobe Caslon Pro" panose="0205050205050A020403" pitchFamily="18" charset="0"/>
              </a:rPr>
              <a:t>staatsrecht in ruimere zin</a:t>
            </a:r>
            <a:r>
              <a:rPr lang="nl-NL" sz="2000" dirty="0">
                <a:latin typeface="Adobe Caslon Pro" panose="0205050205050A020403" pitchFamily="18" charset="0"/>
              </a:rPr>
              <a:t> (dalam arti luas)</a:t>
            </a:r>
            <a:endParaRPr lang="id-ID" sz="2000" dirty="0">
              <a:latin typeface="Adobe Caslon Pro" panose="0205050205050A020403" pitchFamily="18" charset="0"/>
            </a:endParaRPr>
          </a:p>
        </p:txBody>
      </p:sp>
      <p:sp>
        <p:nvSpPr>
          <p:cNvPr id="11" name="TextBox 10"/>
          <p:cNvSpPr txBox="1"/>
          <p:nvPr/>
        </p:nvSpPr>
        <p:spPr>
          <a:xfrm>
            <a:off x="8086576" y="4425734"/>
            <a:ext cx="4730848" cy="400110"/>
          </a:xfrm>
          <a:prstGeom prst="rect">
            <a:avLst/>
          </a:prstGeom>
          <a:noFill/>
        </p:spPr>
        <p:txBody>
          <a:bodyPr wrap="square" rtlCol="0">
            <a:spAutoFit/>
          </a:bodyPr>
          <a:lstStyle/>
          <a:p>
            <a:r>
              <a:rPr lang="id-ID" sz="2000" i="1" dirty="0">
                <a:latin typeface="Adobe Caslon Pro" panose="0205050205050A020403" pitchFamily="18" charset="0"/>
              </a:rPr>
              <a:t>staatsrecht in engere zin </a:t>
            </a:r>
            <a:r>
              <a:rPr lang="id-ID" sz="2000" dirty="0">
                <a:latin typeface="Adobe Caslon Pro" panose="0205050205050A020403" pitchFamily="18" charset="0"/>
              </a:rPr>
              <a:t>(dalam arti sempit)</a:t>
            </a:r>
          </a:p>
        </p:txBody>
      </p:sp>
    </p:spTree>
    <p:extLst>
      <p:ext uri="{BB962C8B-B14F-4D97-AF65-F5344CB8AC3E}">
        <p14:creationId xmlns:p14="http://schemas.microsoft.com/office/powerpoint/2010/main" val="1957773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453728" y="1708448"/>
            <a:ext cx="1233504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457200" indent="-457200">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Menurut K.C. Wheare,  terdapat empat sasaran yang hendak dituju dalam usaha mempertahankan konstitusi dengan jalan mempersulit perubahannya :</a:t>
            </a:r>
          </a:p>
          <a:p>
            <a:pPr marL="976313" indent="-436563">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Agar perubahan konstitusi dilakukan dengan pertimbangan yang masak.</a:t>
            </a:r>
          </a:p>
          <a:p>
            <a:pPr marL="976313" indent="-436563">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Agar rakyat mendapat kesempatan untuk menyampaikan pandangannya.</a:t>
            </a:r>
          </a:p>
          <a:p>
            <a:pPr marL="976313" indent="-436563">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Untuk negara serikat agar kekuasaan negara serikat dan kekuasaan negara negara bagian tidak diubah semata-mata oleh perbuatan-perbuatan masing-masing pihak secara tersebndiri.</a:t>
            </a:r>
          </a:p>
          <a:p>
            <a:pPr marL="976313" indent="-436563">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Agar hak-hak perseorangan atau kelompok minoritas (bahasan, agama atau kebudayaan) mendapat jaminan.</a:t>
            </a:r>
          </a:p>
        </p:txBody>
      </p:sp>
      <p:sp>
        <p:nvSpPr>
          <p:cNvPr id="2" name="TextBox 1"/>
          <p:cNvSpPr txBox="1"/>
          <p:nvPr/>
        </p:nvSpPr>
        <p:spPr>
          <a:xfrm>
            <a:off x="2902000" y="844352"/>
            <a:ext cx="10441160" cy="584775"/>
          </a:xfrm>
          <a:prstGeom prst="rect">
            <a:avLst/>
          </a:prstGeom>
          <a:noFill/>
        </p:spPr>
        <p:txBody>
          <a:bodyPr wrap="square" rtlCol="0">
            <a:spAutoFit/>
          </a:bodyPr>
          <a:lstStyle/>
          <a:p>
            <a:r>
              <a:rPr lang="sv-SE" sz="3200" b="1" dirty="0">
                <a:latin typeface="Adobe Caslon Pro" panose="0205050205050A020403" pitchFamily="18" charset="0"/>
              </a:rPr>
              <a:t>Permasalahan yang berkaitan dengan perubahan Konstitusi</a:t>
            </a:r>
          </a:p>
        </p:txBody>
      </p:sp>
      <p:sp>
        <p:nvSpPr>
          <p:cNvPr id="3" name="TextBox 2"/>
          <p:cNvSpPr txBox="1"/>
          <p:nvPr/>
        </p:nvSpPr>
        <p:spPr>
          <a:xfrm>
            <a:off x="459066" y="5958087"/>
            <a:ext cx="12330461" cy="230832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id-ID" sz="2400" dirty="0">
                <a:latin typeface="Adobe Caslon Pro" panose="0205050205050A020403" pitchFamily="18" charset="0"/>
              </a:rPr>
              <a:t>Menurut George Jellinek, ada dua cara perubahan UUD atau konstitusi yaitu:</a:t>
            </a:r>
          </a:p>
          <a:p>
            <a:pPr marL="1081088" indent="-541338">
              <a:buFont typeface="+mj-lt"/>
              <a:buAutoNum type="arabicParenR"/>
            </a:pPr>
            <a:r>
              <a:rPr lang="id-ID" sz="2400" i="1" dirty="0">
                <a:latin typeface="Adobe Caslon Pro" panose="0205050205050A020403" pitchFamily="18" charset="0"/>
              </a:rPr>
              <a:t>Verfaasungsanderung</a:t>
            </a:r>
            <a:r>
              <a:rPr lang="id-ID" sz="2400" dirty="0">
                <a:latin typeface="Adobe Caslon Pro" panose="0205050205050A020403" pitchFamily="18" charset="0"/>
              </a:rPr>
              <a:t>, yaitu cara perubahan konstitusi (UUD) yang dilakukan dengan sengaja menurut cara yang disebutkan dalam UUD itu sendiri.</a:t>
            </a:r>
          </a:p>
          <a:p>
            <a:pPr marL="1081088" indent="-541338">
              <a:buFont typeface="+mj-lt"/>
              <a:buAutoNum type="arabicParenR"/>
            </a:pPr>
            <a:r>
              <a:rPr lang="id-ID" sz="2400" i="1" dirty="0">
                <a:latin typeface="Adobe Caslon Pro" panose="0205050205050A020403" pitchFamily="18" charset="0"/>
              </a:rPr>
              <a:t>Verfaasungswandlung</a:t>
            </a:r>
            <a:r>
              <a:rPr lang="id-ID" sz="2400" dirty="0">
                <a:latin typeface="Adobe Caslon Pro" panose="0205050205050A020403" pitchFamily="18" charset="0"/>
              </a:rPr>
              <a:t>, yaitu perubahan konstitusi (UUD) yang dilakukan tidak berdasarkan cara yang terdapat dalam UUD tersebut melainkan melalui cara-cara istimewa, seperti revolusi, </a:t>
            </a:r>
            <a:r>
              <a:rPr lang="id-ID" sz="2400" i="1" dirty="0">
                <a:latin typeface="Adobe Caslon Pro" panose="0205050205050A020403" pitchFamily="18" charset="0"/>
              </a:rPr>
              <a:t>coup d’etat, convention</a:t>
            </a:r>
            <a:r>
              <a:rPr lang="id-ID" sz="2400" dirty="0">
                <a:latin typeface="Adobe Caslon Pro" panose="0205050205050A020403" pitchFamily="18" charset="0"/>
              </a:rPr>
              <a:t>, dan sebagainya.</a:t>
            </a:r>
          </a:p>
        </p:txBody>
      </p:sp>
    </p:spTree>
    <p:extLst>
      <p:ext uri="{BB962C8B-B14F-4D97-AF65-F5344CB8AC3E}">
        <p14:creationId xmlns:p14="http://schemas.microsoft.com/office/powerpoint/2010/main" val="4163821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885776" y="2356520"/>
            <a:ext cx="11665296"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id-ID" altLang="id-ID" b="1" dirty="0">
                <a:solidFill>
                  <a:srgbClr val="000000"/>
                </a:solidFill>
                <a:latin typeface="Adobe Caslon Pro" panose="0205050205050A020403" pitchFamily="18" charset="0"/>
              </a:rPr>
              <a:t>Perubahan Konstitusi Negara Kesatuan Republik Indonesia</a:t>
            </a:r>
          </a:p>
          <a:p>
            <a:pPr marL="727075" indent="-727075">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Pengaturan tentang mengubah UUD 1945 tercantum dalam Pasal 37. </a:t>
            </a:r>
          </a:p>
          <a:p>
            <a:pPr marL="727075" indent="-727075">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Ada tiga kaidah hukum yang terdapat di dalamnya:</a:t>
            </a:r>
          </a:p>
          <a:p>
            <a:pPr marL="1246188" indent="-519113">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tentang lembaga yang berwenang mengubah UUD1945;</a:t>
            </a:r>
          </a:p>
          <a:p>
            <a:pPr marL="1246188" indent="-519113">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tentang sahnya sidang-sidang (MPR) (kuorum/quorum) yang mempunyai acara mengubah UUD 1945;</a:t>
            </a:r>
          </a:p>
          <a:p>
            <a:pPr marL="1246188" indent="-519113">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tentang sahnya keputusan mengenai perubahan UUD 1945.</a:t>
            </a:r>
          </a:p>
          <a:p>
            <a:pPr marL="727075" indent="-727075">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UUD 1945 berhasil diamandemen sebanyak 4 kali yaitu pada tahun 1999, 2000, 2001 dan 2002.</a:t>
            </a:r>
          </a:p>
        </p:txBody>
      </p:sp>
      <p:sp>
        <p:nvSpPr>
          <p:cNvPr id="2" name="TextBox 1"/>
          <p:cNvSpPr txBox="1"/>
          <p:nvPr/>
        </p:nvSpPr>
        <p:spPr>
          <a:xfrm>
            <a:off x="6502400" y="844352"/>
            <a:ext cx="4535835" cy="738664"/>
          </a:xfrm>
          <a:prstGeom prst="rect">
            <a:avLst/>
          </a:prstGeom>
          <a:noFill/>
        </p:spPr>
        <p:txBody>
          <a:bodyPr wrap="square" rtlCol="0">
            <a:spAutoFit/>
          </a:bodyPr>
          <a:lstStyle/>
          <a:p>
            <a:r>
              <a:rPr lang="id-ID" b="1" dirty="0">
                <a:latin typeface="Adobe Caslon Pro" panose="0205050205050A020403" pitchFamily="18" charset="0"/>
              </a:rPr>
              <a:t>KONSTITUSI</a:t>
            </a:r>
          </a:p>
        </p:txBody>
      </p:sp>
    </p:spTree>
    <p:extLst>
      <p:ext uri="{BB962C8B-B14F-4D97-AF65-F5344CB8AC3E}">
        <p14:creationId xmlns:p14="http://schemas.microsoft.com/office/powerpoint/2010/main" val="3871323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813768" y="2068488"/>
            <a:ext cx="11665296"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id-ID" altLang="id-ID" b="1" dirty="0">
                <a:solidFill>
                  <a:srgbClr val="000000"/>
                </a:solidFill>
                <a:latin typeface="Adobe Caslon Pro" panose="0205050205050A020403" pitchFamily="18" charset="0"/>
              </a:rPr>
              <a:t>Pengertian Kelembagaan Pemerintahan</a:t>
            </a:r>
          </a:p>
          <a:p>
            <a:pPr marL="457200" indent="-457200">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Dalam praktek ketatanegaraan selama ini, istilah yang sering didengar untuk menyebut “Kelembagaan Pemerintahan” adalah istilah “Lembaga Tertinggi Negara” dan/atau “Lembaga Tinggi Negara”.</a:t>
            </a:r>
          </a:p>
          <a:p>
            <a:pPr>
              <a:lnSpc>
                <a:spcPct val="100000"/>
              </a:lnSpc>
              <a:spcBef>
                <a:spcPct val="0"/>
              </a:spcBef>
              <a:buNone/>
            </a:pPr>
            <a:endParaRPr lang="id-ID" altLang="id-ID" dirty="0">
              <a:solidFill>
                <a:srgbClr val="000000"/>
              </a:solidFill>
              <a:latin typeface="Adobe Caslon Pro" panose="0205050205050A020403" pitchFamily="18" charset="0"/>
            </a:endParaRPr>
          </a:p>
          <a:p>
            <a:pPr marL="457200" indent="-457200">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Menurut Rukmana Amanwinata:</a:t>
            </a:r>
          </a:p>
          <a:p>
            <a:pPr marL="1081088">
              <a:lnSpc>
                <a:spcPct val="100000"/>
              </a:lnSpc>
              <a:spcBef>
                <a:spcPct val="0"/>
              </a:spcBef>
              <a:buFontTx/>
              <a:buNone/>
            </a:pPr>
            <a:r>
              <a:rPr lang="id-ID" altLang="id-ID" dirty="0">
                <a:solidFill>
                  <a:srgbClr val="000000"/>
                </a:solidFill>
                <a:latin typeface="Adobe Caslon Pro" panose="0205050205050A020403" pitchFamily="18" charset="0"/>
              </a:rPr>
              <a:t>secara eksplisit UUD 1945 sebelum diamandemen tidak menyebutkan dan pemaknaan tentang kelembaganegaraan atau lembaga negara, berbeda dengan Konstitusi RIS (KRIS) 1949 dan Undang-Undang Dasar Sementara (UUDS) 1950 yang jelas-jelas menyebutkan hal ini.</a:t>
            </a:r>
          </a:p>
          <a:p>
            <a:pPr marL="1081088">
              <a:lnSpc>
                <a:spcPct val="100000"/>
              </a:lnSpc>
              <a:spcBef>
                <a:spcPct val="0"/>
              </a:spcBef>
              <a:buFontTx/>
              <a:buNone/>
            </a:pPr>
            <a:endParaRPr lang="id-ID" altLang="id-ID" dirty="0">
              <a:solidFill>
                <a:srgbClr val="000000"/>
              </a:solidFill>
              <a:latin typeface="Adobe Caslon Pro" panose="0205050205050A020403" pitchFamily="18" charset="0"/>
            </a:endParaRPr>
          </a:p>
          <a:p>
            <a:pPr marL="457200" indent="-457200">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Menurut Sri Soemantri:</a:t>
            </a:r>
          </a:p>
          <a:p>
            <a:pPr marL="1081088">
              <a:lnSpc>
                <a:spcPct val="100000"/>
              </a:lnSpc>
              <a:spcBef>
                <a:spcPct val="0"/>
              </a:spcBef>
              <a:buNone/>
            </a:pPr>
            <a:r>
              <a:rPr lang="id-ID" altLang="id-ID" dirty="0">
                <a:solidFill>
                  <a:srgbClr val="000000"/>
                </a:solidFill>
                <a:latin typeface="Adobe Caslon Pro" panose="0205050205050A020403" pitchFamily="18" charset="0"/>
              </a:rPr>
              <a:t>istilah atau nama lembaga negara tidak ditemukan dalam Undang-Undang Dasar Negara Republik Indonesia Tahun1945 (maksudnya sebelum diamandemen)</a:t>
            </a:r>
          </a:p>
        </p:txBody>
      </p:sp>
      <p:sp>
        <p:nvSpPr>
          <p:cNvPr id="2" name="TextBox 1"/>
          <p:cNvSpPr txBox="1"/>
          <p:nvPr/>
        </p:nvSpPr>
        <p:spPr>
          <a:xfrm>
            <a:off x="4702200" y="844352"/>
            <a:ext cx="8302600" cy="738664"/>
          </a:xfrm>
          <a:prstGeom prst="rect">
            <a:avLst/>
          </a:prstGeom>
          <a:noFill/>
        </p:spPr>
        <p:txBody>
          <a:bodyPr wrap="square" rtlCol="0">
            <a:spAutoFit/>
          </a:bodyPr>
          <a:lstStyle/>
          <a:p>
            <a:r>
              <a:rPr lang="id-ID" b="1" dirty="0">
                <a:latin typeface="Adobe Caslon Pro" panose="0205050205050A020403" pitchFamily="18" charset="0"/>
              </a:rPr>
              <a:t>KELEMBAGAAN NEGARA</a:t>
            </a:r>
          </a:p>
        </p:txBody>
      </p:sp>
    </p:spTree>
    <p:extLst>
      <p:ext uri="{BB962C8B-B14F-4D97-AF65-F5344CB8AC3E}">
        <p14:creationId xmlns:p14="http://schemas.microsoft.com/office/powerpoint/2010/main" val="2213030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813768" y="2068488"/>
            <a:ext cx="11665296"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id-ID" altLang="id-ID" b="1" dirty="0">
                <a:solidFill>
                  <a:srgbClr val="000000"/>
                </a:solidFill>
                <a:latin typeface="Adobe Caslon Pro" panose="0205050205050A020403" pitchFamily="18" charset="0"/>
              </a:rPr>
              <a:t>Pengertian Kelembagaan Pemerintahan</a:t>
            </a:r>
          </a:p>
          <a:p>
            <a:pPr marL="457200" indent="-457200">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Untuk pertama kali istilah lembaga negara, ditemukan dalam Ketetapan Majelis Permusyawaratan Rakyat Sementara Republik Indonesia No. XIV/MPRS/1966, namun tidak temukan ketentuan tentang apa yang dimaksud dengan lembaga-lembaga tersebut. </a:t>
            </a:r>
          </a:p>
          <a:p>
            <a:pPr marL="457200" indent="-457200">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Pengertian lembaga negara dapat diketahui setelah keluarnya Ketetapan Majelis Permusyawaratan Rakyat Republik Indonesia No. VI/MPR/1973.</a:t>
            </a:r>
          </a:p>
          <a:p>
            <a:pPr marL="457200" indent="-457200">
              <a:lnSpc>
                <a:spcPct val="100000"/>
              </a:lnSpc>
              <a:spcBef>
                <a:spcPct val="0"/>
              </a:spcBef>
              <a:buFont typeface="Wingdings" panose="05000000000000000000" pitchFamily="2" charset="2"/>
              <a:buChar char="v"/>
            </a:pPr>
            <a:r>
              <a:rPr lang="id-ID" altLang="id-ID" dirty="0">
                <a:solidFill>
                  <a:srgbClr val="000000"/>
                </a:solidFill>
                <a:latin typeface="Adobe Caslon Pro" panose="0205050205050A020403" pitchFamily="18" charset="0"/>
              </a:rPr>
              <a:t>UUDS 1950 tidak mengenal istilah lembaga negara melainkan alat-alat perlengkapan negara.</a:t>
            </a:r>
          </a:p>
          <a:p>
            <a:pPr marL="457200" indent="-457200">
              <a:lnSpc>
                <a:spcPct val="100000"/>
              </a:lnSpc>
              <a:spcBef>
                <a:spcPct val="0"/>
              </a:spcBef>
              <a:buFont typeface="Wingdings" panose="05000000000000000000" pitchFamily="2" charset="2"/>
              <a:buChar char="v"/>
            </a:pPr>
            <a:r>
              <a:rPr lang="id-ID" altLang="id-ID" dirty="0">
                <a:solidFill>
                  <a:srgbClr val="FF0066"/>
                </a:solidFill>
                <a:latin typeface="Adobe Caslon Pro" panose="0205050205050A020403" pitchFamily="18" charset="0"/>
              </a:rPr>
              <a:t>Setelah amandemen UUD 1945 tidak ada lembaga tinggi dan tertinggi tetapi yang muncul setelah amandemen UUD 1945 itu adalah istilah lembaga negara seperti termuat dalam Pasal 24 ayat (1) dan Pasal II Aturan Peralihan UUD 1945 setelah diamandemen</a:t>
            </a:r>
          </a:p>
        </p:txBody>
      </p:sp>
      <p:sp>
        <p:nvSpPr>
          <p:cNvPr id="2" name="TextBox 1"/>
          <p:cNvSpPr txBox="1"/>
          <p:nvPr/>
        </p:nvSpPr>
        <p:spPr>
          <a:xfrm>
            <a:off x="4702200" y="844352"/>
            <a:ext cx="8302600" cy="738664"/>
          </a:xfrm>
          <a:prstGeom prst="rect">
            <a:avLst/>
          </a:prstGeom>
          <a:noFill/>
        </p:spPr>
        <p:txBody>
          <a:bodyPr wrap="square" rtlCol="0">
            <a:spAutoFit/>
          </a:bodyPr>
          <a:lstStyle/>
          <a:p>
            <a:r>
              <a:rPr lang="id-ID" b="1" dirty="0">
                <a:latin typeface="Adobe Caslon Pro" panose="0205050205050A020403" pitchFamily="18" charset="0"/>
              </a:rPr>
              <a:t>KELEMBAGAAN NEGARA</a:t>
            </a:r>
          </a:p>
        </p:txBody>
      </p:sp>
    </p:spTree>
    <p:extLst>
      <p:ext uri="{BB962C8B-B14F-4D97-AF65-F5344CB8AC3E}">
        <p14:creationId xmlns:p14="http://schemas.microsoft.com/office/powerpoint/2010/main" val="261641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02200" y="844352"/>
            <a:ext cx="8302600" cy="738664"/>
          </a:xfrm>
          <a:prstGeom prst="rect">
            <a:avLst/>
          </a:prstGeom>
          <a:noFill/>
        </p:spPr>
        <p:txBody>
          <a:bodyPr wrap="square" rtlCol="0">
            <a:spAutoFit/>
          </a:bodyPr>
          <a:lstStyle/>
          <a:p>
            <a:r>
              <a:rPr lang="id-ID" b="1" dirty="0">
                <a:latin typeface="Adobe Caslon Pro" panose="0205050205050A020403" pitchFamily="18" charset="0"/>
              </a:rPr>
              <a:t>KELEMBAGAAN NEGARA</a:t>
            </a:r>
          </a:p>
        </p:txBody>
      </p:sp>
      <p:sp>
        <p:nvSpPr>
          <p:cNvPr id="3" name="TextBox 2"/>
          <p:cNvSpPr txBox="1"/>
          <p:nvPr/>
        </p:nvSpPr>
        <p:spPr>
          <a:xfrm>
            <a:off x="237704" y="2212504"/>
            <a:ext cx="12385376" cy="6001643"/>
          </a:xfrm>
          <a:prstGeom prst="rect">
            <a:avLst/>
          </a:prstGeom>
          <a:noFill/>
        </p:spPr>
        <p:txBody>
          <a:bodyPr wrap="square" rtlCol="0">
            <a:spAutoFit/>
          </a:bodyPr>
          <a:lstStyle/>
          <a:p>
            <a:pPr marL="623888" indent="-623888">
              <a:buFont typeface="Wingdings" panose="05000000000000000000" pitchFamily="2" charset="2"/>
              <a:buChar char="v"/>
            </a:pPr>
            <a:r>
              <a:rPr lang="id-ID" sz="2400" b="1" dirty="0">
                <a:latin typeface="Adobe Caslon Pro" panose="0205050205050A020403" pitchFamily="18" charset="0"/>
              </a:rPr>
              <a:t>Arief Hidayat </a:t>
            </a:r>
            <a:r>
              <a:rPr lang="id-ID" sz="2400" dirty="0">
                <a:latin typeface="Adobe Caslon Pro" panose="0205050205050A020403" pitchFamily="18" charset="0"/>
              </a:rPr>
              <a:t>menyatakan bahwa dalam khasanah ketatanegaraan dikenal dua bagian besar mengenai keberadaan suatu organ/lembaga negara, yaitu:</a:t>
            </a:r>
          </a:p>
          <a:p>
            <a:pPr marL="1081088" indent="-457200">
              <a:buAutoNum type="arabicParenBoth"/>
            </a:pPr>
            <a:r>
              <a:rPr lang="id-ID" sz="2400" dirty="0">
                <a:latin typeface="Adobe Caslon Pro" panose="0205050205050A020403" pitchFamily="18" charset="0"/>
              </a:rPr>
              <a:t>Organ/lembaga negara yang langsung disebut oleh konstitusi (UN MITTEBARE ORGAN), dan</a:t>
            </a:r>
          </a:p>
          <a:p>
            <a:pPr marL="1081088" indent="-457200">
              <a:buAutoNum type="arabicParenBoth"/>
            </a:pPr>
            <a:r>
              <a:rPr lang="id-ID" sz="2400" dirty="0">
                <a:latin typeface="Adobe Caslon Pro" panose="0205050205050A020403" pitchFamily="18" charset="0"/>
              </a:rPr>
              <a:t>Organ/lembaga negara yang tidak langsung disebut oleh konstitusi (MITTEBARE ORGAN).</a:t>
            </a:r>
          </a:p>
          <a:p>
            <a:pPr marL="623888" indent="-623888">
              <a:buFont typeface="Wingdings" panose="05000000000000000000" pitchFamily="2" charset="2"/>
              <a:buChar char="v"/>
            </a:pPr>
            <a:r>
              <a:rPr lang="id-ID" sz="2400" dirty="0">
                <a:latin typeface="Adobe Caslon Pro" panose="0205050205050A020403" pitchFamily="18" charset="0"/>
              </a:rPr>
              <a:t>Adapun yang menjadi kriteria dua macam organ ini yaitu berkenaan dengan apakah organ itu pembentukannya langsung disebut secara eksplisit didalam konstitusi atau tidak: </a:t>
            </a:r>
          </a:p>
          <a:p>
            <a:pPr marL="1081088" indent="-457200">
              <a:buFont typeface="Courier New" panose="02070309020205020404" pitchFamily="49" charset="0"/>
              <a:buChar char="o"/>
            </a:pPr>
            <a:r>
              <a:rPr lang="id-ID" sz="2400" dirty="0">
                <a:latin typeface="Adobe Caslon Pro" panose="0205050205050A020403" pitchFamily="18" charset="0"/>
              </a:rPr>
              <a:t>Untuk organ yang disebut pertama, konstitusi secara tegas menyebutnya, sebagai misal Undang-Undang Dasar 1945 pasca amandemen menyebut MPR, DPR, DPD, Presiden, MA, MK, BPK, Kementerian Negara, Bank Sentral, Komisi Yudisial, KPU, Pemda, TNI, POLRI dan Dewan Pertimbangan Presiden. </a:t>
            </a:r>
          </a:p>
          <a:p>
            <a:pPr marL="1081088" indent="-457200">
              <a:buFont typeface="Courier New" panose="02070309020205020404" pitchFamily="49" charset="0"/>
              <a:buChar char="o"/>
            </a:pPr>
            <a:r>
              <a:rPr lang="id-ID" sz="2400" dirty="0">
                <a:latin typeface="Adobe Caslon Pro" panose="0205050205050A020403" pitchFamily="18" charset="0"/>
              </a:rPr>
              <a:t>organ yang disebut kedua adalah organ yang pembentukannya dibentuk tergantung pada organ yang disebut pertama, misalnya Komnas HAM, Komnas Anak, Dewan Pers, Komisi Penyiaran Indonesia, Komisi Pemberantasan Korupsi, dan sebagainya</a:t>
            </a:r>
          </a:p>
          <a:p>
            <a:endParaRPr lang="id-ID" sz="2400" dirty="0">
              <a:latin typeface="Adobe Caslon Pro" panose="0205050205050A020403" pitchFamily="18" charset="0"/>
            </a:endParaRPr>
          </a:p>
        </p:txBody>
      </p:sp>
    </p:spTree>
    <p:extLst>
      <p:ext uri="{BB962C8B-B14F-4D97-AF65-F5344CB8AC3E}">
        <p14:creationId xmlns:p14="http://schemas.microsoft.com/office/powerpoint/2010/main" val="2110592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02200" y="844352"/>
            <a:ext cx="8302600" cy="738664"/>
          </a:xfrm>
          <a:prstGeom prst="rect">
            <a:avLst/>
          </a:prstGeom>
          <a:noFill/>
        </p:spPr>
        <p:txBody>
          <a:bodyPr wrap="square" rtlCol="0">
            <a:spAutoFit/>
          </a:bodyPr>
          <a:lstStyle/>
          <a:p>
            <a:r>
              <a:rPr lang="id-ID" b="1" dirty="0">
                <a:latin typeface="Adobe Caslon Pro" panose="0205050205050A020403" pitchFamily="18" charset="0"/>
              </a:rPr>
              <a:t>KELEMBAGAAN NEGARA</a:t>
            </a:r>
          </a:p>
        </p:txBody>
      </p:sp>
      <p:sp>
        <p:nvSpPr>
          <p:cNvPr id="3" name="TextBox 2"/>
          <p:cNvSpPr txBox="1"/>
          <p:nvPr/>
        </p:nvSpPr>
        <p:spPr>
          <a:xfrm>
            <a:off x="381720" y="2356520"/>
            <a:ext cx="12097344" cy="6001643"/>
          </a:xfrm>
          <a:prstGeom prst="rect">
            <a:avLst/>
          </a:prstGeom>
          <a:noFill/>
        </p:spPr>
        <p:txBody>
          <a:bodyPr wrap="square" rtlCol="0">
            <a:spAutoFit/>
          </a:bodyPr>
          <a:lstStyle/>
          <a:p>
            <a:pPr marL="539750" indent="-539750">
              <a:buFont typeface="Wingdings" panose="05000000000000000000" pitchFamily="2" charset="2"/>
              <a:buChar char="Ø"/>
            </a:pPr>
            <a:r>
              <a:rPr lang="id-ID" sz="2400" dirty="0">
                <a:latin typeface="Adobe Caslon Pro" panose="0205050205050A020403" pitchFamily="18" charset="0"/>
              </a:rPr>
              <a:t>Sebenarnya yang dimaksud dengan “Kelembagaan Pemerintahan “ itu lebih luas pengertiannya dari sekedar Lembaga Tertinggi Negara dan Lembaga Tinggi Negara. Apalagi setelah UUD 1945 di Amandemen, eksistensi Lembaga Tertinggi Negara itu ditiadakan. </a:t>
            </a:r>
          </a:p>
          <a:p>
            <a:pPr marL="539750" indent="-539750">
              <a:buFont typeface="Wingdings" panose="05000000000000000000" pitchFamily="2" charset="2"/>
              <a:buChar char="Ø"/>
            </a:pPr>
            <a:r>
              <a:rPr lang="id-ID" sz="2400" dirty="0">
                <a:latin typeface="Adobe Caslon Pro" panose="0205050205050A020403" pitchFamily="18" charset="0"/>
              </a:rPr>
              <a:t>Tidak ada lagi satu lembaga yang kedudukkannya paling tinggi dibandingkan dengan lembaga yang lain. </a:t>
            </a:r>
          </a:p>
          <a:p>
            <a:pPr marL="539750" indent="-539750">
              <a:buFont typeface="Wingdings" panose="05000000000000000000" pitchFamily="2" charset="2"/>
              <a:buChar char="Ø"/>
            </a:pPr>
            <a:r>
              <a:rPr lang="id-ID" sz="2400" dirty="0">
                <a:latin typeface="Adobe Caslon Pro" panose="0205050205050A020403" pitchFamily="18" charset="0"/>
              </a:rPr>
              <a:t>Oleh karena itu yang dimaksud dengan </a:t>
            </a:r>
            <a:r>
              <a:rPr lang="id-ID" sz="2400" b="1" dirty="0">
                <a:latin typeface="Adobe Caslon Pro" panose="0205050205050A020403" pitchFamily="18" charset="0"/>
              </a:rPr>
              <a:t>Kelembagaan Pemerintahan adalah semua lembaga yang eksistensinya tercantum dalam konstitusi negara atau peraturan perundang-undangan yang lebih rendah baik tersirat maupun tersurat dalam rangka menjalankan roda pemerintahan atau mempunyai fungsi pemerintahan.</a:t>
            </a:r>
          </a:p>
          <a:p>
            <a:pPr marL="539750" indent="-539750">
              <a:buFont typeface="Wingdings" panose="05000000000000000000" pitchFamily="2" charset="2"/>
              <a:buChar char="Ø"/>
            </a:pPr>
            <a:r>
              <a:rPr lang="id-ID" sz="2400" b="1" dirty="0">
                <a:latin typeface="Adobe Caslon Pro" panose="0205050205050A020403" pitchFamily="18" charset="0"/>
              </a:rPr>
              <a:t>Dari batasan kelembagaan pemerintahan di atas, dapat diperinci hal-hal sebagai berikut.</a:t>
            </a:r>
          </a:p>
          <a:p>
            <a:pPr marL="1163638" indent="-352425">
              <a:buFont typeface="Courier New" panose="02070309020205020404" pitchFamily="49" charset="0"/>
              <a:buChar char="o"/>
            </a:pPr>
            <a:r>
              <a:rPr lang="id-ID" sz="2400" dirty="0">
                <a:latin typeface="Adobe Caslon Pro" panose="0205050205050A020403" pitchFamily="18" charset="0"/>
              </a:rPr>
              <a:t>Semua lembaga-lembaga yang disebut dalam konstitusi negara merupakan kelembagaan pemerintahan dan disebut dengan istilah lembaga negara.</a:t>
            </a:r>
          </a:p>
          <a:p>
            <a:pPr marL="1163638" indent="-352425">
              <a:buFont typeface="Courier New" panose="02070309020205020404" pitchFamily="49" charset="0"/>
              <a:buChar char="o"/>
            </a:pPr>
            <a:r>
              <a:rPr lang="id-ID" sz="2400" dirty="0">
                <a:latin typeface="Adobe Caslon Pro" panose="0205050205050A020403" pitchFamily="18" charset="0"/>
              </a:rPr>
              <a:t>Terdapat juga kelembagaan pemerintahan yang tidak disebut dalam konstitusi tetapi diatur berdasarkan peraturan perundang-undangan yang lebih rendah dari konstitusi.</a:t>
            </a:r>
          </a:p>
          <a:p>
            <a:pPr marL="1163638" indent="-352425">
              <a:buFont typeface="Courier New" panose="02070309020205020404" pitchFamily="49" charset="0"/>
              <a:buChar char="o"/>
            </a:pPr>
            <a:r>
              <a:rPr lang="id-ID" sz="2400" dirty="0">
                <a:latin typeface="Adobe Caslon Pro" panose="0205050205050A020403" pitchFamily="18" charset="0"/>
              </a:rPr>
              <a:t>Kelembagaan yang tidak mempunyai fungsi pemerintahan walaupun disebut dan/atau diatur dalam konstitusi atau peraturan perundang-undangan di bawahnya</a:t>
            </a:r>
          </a:p>
        </p:txBody>
      </p:sp>
    </p:spTree>
    <p:extLst>
      <p:ext uri="{BB962C8B-B14F-4D97-AF65-F5344CB8AC3E}">
        <p14:creationId xmlns:p14="http://schemas.microsoft.com/office/powerpoint/2010/main" val="10416581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02200" y="844352"/>
            <a:ext cx="8302600" cy="738664"/>
          </a:xfrm>
          <a:prstGeom prst="rect">
            <a:avLst/>
          </a:prstGeom>
          <a:noFill/>
        </p:spPr>
        <p:txBody>
          <a:bodyPr wrap="square" rtlCol="0">
            <a:spAutoFit/>
          </a:bodyPr>
          <a:lstStyle/>
          <a:p>
            <a:r>
              <a:rPr lang="id-ID" b="1" dirty="0">
                <a:latin typeface="Adobe Caslon Pro" panose="0205050205050A020403" pitchFamily="18" charset="0"/>
              </a:rPr>
              <a:t>KELEMBAGAAN NEGARA</a:t>
            </a:r>
          </a:p>
        </p:txBody>
      </p:sp>
      <p:sp>
        <p:nvSpPr>
          <p:cNvPr id="3" name="TextBox 2"/>
          <p:cNvSpPr txBox="1"/>
          <p:nvPr/>
        </p:nvSpPr>
        <p:spPr>
          <a:xfrm>
            <a:off x="669752" y="1996480"/>
            <a:ext cx="12097344" cy="3046988"/>
          </a:xfrm>
          <a:prstGeom prst="rect">
            <a:avLst/>
          </a:prstGeom>
          <a:noFill/>
        </p:spPr>
        <p:txBody>
          <a:bodyPr wrap="square" rtlCol="0">
            <a:spAutoFit/>
          </a:bodyPr>
          <a:lstStyle/>
          <a:p>
            <a:pPr marL="539750" indent="-539750">
              <a:buFont typeface="Wingdings" panose="05000000000000000000" pitchFamily="2" charset="2"/>
              <a:buChar char="Ø"/>
            </a:pPr>
            <a:r>
              <a:rPr lang="id-ID" sz="2400" dirty="0">
                <a:latin typeface="Adobe Caslon Pro" panose="0205050205050A020403" pitchFamily="18" charset="0"/>
              </a:rPr>
              <a:t>Dengan demikian terdapat dua macam kelembagaan pemerintahan : </a:t>
            </a:r>
          </a:p>
          <a:p>
            <a:pPr marL="976313" indent="-436563">
              <a:buAutoNum type="arabicParenBoth"/>
            </a:pPr>
            <a:r>
              <a:rPr lang="id-ID" sz="2400" dirty="0">
                <a:latin typeface="Adobe Caslon Pro" panose="0205050205050A020403" pitchFamily="18" charset="0"/>
              </a:rPr>
              <a:t>Kelembagaan pemerintahan dalam arti luas yaitu seluruh kelembagaan yang berfungsi pemerintahan baik diatur oleh konstitusi dan/atau diatur oleh peraturan perundang-undangan yang lebih rendah dari konstitusi. </a:t>
            </a:r>
          </a:p>
          <a:p>
            <a:pPr marL="976313" indent="-436563">
              <a:buAutoNum type="arabicParenBoth"/>
            </a:pPr>
            <a:r>
              <a:rPr lang="id-ID" sz="2400" dirty="0">
                <a:latin typeface="Adobe Caslon Pro" panose="0205050205050A020403" pitchFamily="18" charset="0"/>
              </a:rPr>
              <a:t>Kelembagaan pemerintahan dalam arti sempit yaitu kelembagaan yang berfungsi pemerintahan serta jelas-jelas tercantum dalam konstitusi negara. Kelembagaan pemerintahan dalam arti sempit inilah yang disebut dengan istilah lembaga-lembaga negara.</a:t>
            </a:r>
          </a:p>
        </p:txBody>
      </p:sp>
      <p:sp>
        <p:nvSpPr>
          <p:cNvPr id="4" name="TextBox 3"/>
          <p:cNvSpPr txBox="1"/>
          <p:nvPr/>
        </p:nvSpPr>
        <p:spPr>
          <a:xfrm>
            <a:off x="669752" y="5078518"/>
            <a:ext cx="12097344" cy="830997"/>
          </a:xfrm>
          <a:prstGeom prst="rect">
            <a:avLst/>
          </a:prstGeom>
          <a:noFill/>
        </p:spPr>
        <p:txBody>
          <a:bodyPr wrap="square" rtlCol="0">
            <a:spAutoFit/>
          </a:bodyPr>
          <a:lstStyle/>
          <a:p>
            <a:r>
              <a:rPr lang="id-ID" sz="2400" dirty="0">
                <a:latin typeface="Adobe Caslon Pro" panose="0205050205050A020403" pitchFamily="18" charset="0"/>
              </a:rPr>
              <a:t>Menurut Jimly Asshiddiqie,  lembaga-lembaga negara yang namanya tercantum dalam UUD 1945 sekarang ini adalah:</a:t>
            </a:r>
          </a:p>
        </p:txBody>
      </p:sp>
      <p:sp>
        <p:nvSpPr>
          <p:cNvPr id="5" name="TextBox 4"/>
          <p:cNvSpPr txBox="1"/>
          <p:nvPr/>
        </p:nvSpPr>
        <p:spPr>
          <a:xfrm>
            <a:off x="669752" y="5944565"/>
            <a:ext cx="5040560" cy="3046988"/>
          </a:xfrm>
          <a:prstGeom prst="rect">
            <a:avLst/>
          </a:prstGeom>
          <a:noFill/>
        </p:spPr>
        <p:txBody>
          <a:bodyPr wrap="square" rtlCol="0">
            <a:spAutoFit/>
          </a:bodyPr>
          <a:lstStyle/>
          <a:p>
            <a:pPr marL="457200" indent="-457200">
              <a:buFont typeface="+mj-lt"/>
              <a:buAutoNum type="arabicPeriod"/>
            </a:pPr>
            <a:r>
              <a:rPr lang="id-ID" sz="2400" dirty="0">
                <a:latin typeface="Adobe Caslon Pro" panose="0205050205050A020403" pitchFamily="18" charset="0"/>
              </a:rPr>
              <a:t>Majelis Permusyawaratan Rakyat (MPR),</a:t>
            </a:r>
          </a:p>
          <a:p>
            <a:pPr marL="457200" indent="-457200">
              <a:buFont typeface="+mj-lt"/>
              <a:buAutoNum type="arabicPeriod"/>
            </a:pPr>
            <a:r>
              <a:rPr lang="id-ID" sz="2400" dirty="0">
                <a:latin typeface="Adobe Caslon Pro" panose="0205050205050A020403" pitchFamily="18" charset="0"/>
              </a:rPr>
              <a:t>Presiden (dan Wakil Presiden),</a:t>
            </a:r>
          </a:p>
          <a:p>
            <a:pPr marL="457200" indent="-457200">
              <a:buFont typeface="+mj-lt"/>
              <a:buAutoNum type="arabicPeriod"/>
            </a:pPr>
            <a:r>
              <a:rPr lang="id-ID" sz="2400" dirty="0">
                <a:latin typeface="Adobe Caslon Pro" panose="0205050205050A020403" pitchFamily="18" charset="0"/>
              </a:rPr>
              <a:t>Dewan Perwakilan Rakyat (DPR),</a:t>
            </a:r>
          </a:p>
          <a:p>
            <a:pPr marL="457200" indent="-457200">
              <a:buFont typeface="+mj-lt"/>
              <a:buAutoNum type="arabicPeriod"/>
            </a:pPr>
            <a:r>
              <a:rPr lang="id-ID" sz="2400" dirty="0">
                <a:latin typeface="Adobe Caslon Pro" panose="0205050205050A020403" pitchFamily="18" charset="0"/>
              </a:rPr>
              <a:t>Dewan Perwakilan Daerah (DPD),</a:t>
            </a:r>
          </a:p>
          <a:p>
            <a:pPr marL="457200" indent="-457200">
              <a:buFont typeface="+mj-lt"/>
              <a:buAutoNum type="arabicPeriod"/>
            </a:pPr>
            <a:r>
              <a:rPr lang="id-ID" sz="2400" dirty="0">
                <a:latin typeface="Adobe Caslon Pro" panose="0205050205050A020403" pitchFamily="18" charset="0"/>
              </a:rPr>
              <a:t>Badan Pemeriksa Keuangan (BPK),</a:t>
            </a:r>
          </a:p>
          <a:p>
            <a:pPr marL="457200" indent="-457200">
              <a:buFont typeface="+mj-lt"/>
              <a:buAutoNum type="arabicPeriod"/>
            </a:pPr>
            <a:r>
              <a:rPr lang="id-ID" sz="2400" dirty="0">
                <a:latin typeface="Adobe Caslon Pro" panose="0205050205050A020403" pitchFamily="18" charset="0"/>
              </a:rPr>
              <a:t>Mahkamah Agung (MA),</a:t>
            </a:r>
          </a:p>
          <a:p>
            <a:pPr marL="457200" indent="-457200">
              <a:buFont typeface="+mj-lt"/>
              <a:buAutoNum type="arabicPeriod"/>
            </a:pPr>
            <a:r>
              <a:rPr lang="id-ID" sz="2400" dirty="0">
                <a:latin typeface="Adobe Caslon Pro" panose="0205050205050A020403" pitchFamily="18" charset="0"/>
              </a:rPr>
              <a:t>Mahkamah Konstitusi (MK),</a:t>
            </a:r>
          </a:p>
        </p:txBody>
      </p:sp>
      <p:sp>
        <p:nvSpPr>
          <p:cNvPr id="6" name="TextBox 5"/>
          <p:cNvSpPr txBox="1"/>
          <p:nvPr/>
        </p:nvSpPr>
        <p:spPr>
          <a:xfrm>
            <a:off x="6258939" y="5944565"/>
            <a:ext cx="6502400" cy="2677656"/>
          </a:xfrm>
          <a:prstGeom prst="rect">
            <a:avLst/>
          </a:prstGeom>
          <a:noFill/>
        </p:spPr>
        <p:txBody>
          <a:bodyPr wrap="square" rtlCol="0">
            <a:spAutoFit/>
          </a:bodyPr>
          <a:lstStyle/>
          <a:p>
            <a:pPr marL="457200" indent="-457200">
              <a:buFont typeface="+mj-lt"/>
              <a:buAutoNum type="arabicPeriod" startAt="8"/>
            </a:pPr>
            <a:r>
              <a:rPr lang="id-ID" sz="2400" dirty="0">
                <a:latin typeface="Adobe Caslon Pro" panose="0205050205050A020403" pitchFamily="18" charset="0"/>
              </a:rPr>
              <a:t>Pemerintah Daerah Propinsi dan Kabupaten/Kota,</a:t>
            </a:r>
          </a:p>
          <a:p>
            <a:pPr marL="457200" indent="-457200">
              <a:buFont typeface="+mj-lt"/>
              <a:buAutoNum type="arabicPeriod" startAt="8"/>
            </a:pPr>
            <a:r>
              <a:rPr lang="id-ID" sz="2400" dirty="0">
                <a:latin typeface="Adobe Caslon Pro" panose="0205050205050A020403" pitchFamily="18" charset="0"/>
              </a:rPr>
              <a:t>Bank Sentral,</a:t>
            </a:r>
          </a:p>
          <a:p>
            <a:pPr marL="457200" indent="-457200">
              <a:buFont typeface="+mj-lt"/>
              <a:buAutoNum type="arabicPeriod" startAt="8"/>
            </a:pPr>
            <a:r>
              <a:rPr lang="id-ID" sz="2400" dirty="0">
                <a:latin typeface="Adobe Caslon Pro" panose="0205050205050A020403" pitchFamily="18" charset="0"/>
              </a:rPr>
              <a:t>Komisi Pemilihan Umum (KPU),</a:t>
            </a:r>
          </a:p>
          <a:p>
            <a:pPr marL="457200" indent="-457200">
              <a:buFont typeface="+mj-lt"/>
              <a:buAutoNum type="arabicPeriod" startAt="8"/>
            </a:pPr>
            <a:r>
              <a:rPr lang="id-ID" sz="2400" dirty="0">
                <a:latin typeface="Adobe Caslon Pro" panose="0205050205050A020403" pitchFamily="18" charset="0"/>
              </a:rPr>
              <a:t>Komisi Yudisial</a:t>
            </a:r>
          </a:p>
          <a:p>
            <a:pPr marL="457200" indent="-457200">
              <a:buFont typeface="+mj-lt"/>
              <a:buAutoNum type="arabicPeriod" startAt="8"/>
            </a:pPr>
            <a:r>
              <a:rPr lang="id-ID" sz="2400" dirty="0">
                <a:latin typeface="Adobe Caslon Pro" panose="0205050205050A020403" pitchFamily="18" charset="0"/>
              </a:rPr>
              <a:t>DPRD Propinsi dan Kota/Kabupaten,</a:t>
            </a:r>
          </a:p>
          <a:p>
            <a:pPr marL="457200" indent="-457200">
              <a:buFont typeface="+mj-lt"/>
              <a:buAutoNum type="arabicPeriod" startAt="8"/>
            </a:pPr>
            <a:r>
              <a:rPr lang="id-ID" sz="2400" dirty="0">
                <a:latin typeface="Adobe Caslon Pro" panose="0205050205050A020403" pitchFamily="18" charset="0"/>
              </a:rPr>
              <a:t>TNI dan Polri.</a:t>
            </a:r>
          </a:p>
        </p:txBody>
      </p:sp>
    </p:spTree>
    <p:extLst>
      <p:ext uri="{BB962C8B-B14F-4D97-AF65-F5344CB8AC3E}">
        <p14:creationId xmlns:p14="http://schemas.microsoft.com/office/powerpoint/2010/main" val="1693021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asil gambar untuk terima kasi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6056" y="1780456"/>
            <a:ext cx="6448425" cy="44672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669753" y="1774230"/>
            <a:ext cx="4536504" cy="523220"/>
          </a:xfrm>
          <a:prstGeom prst="rect">
            <a:avLst/>
          </a:prstGeom>
          <a:solidFill>
            <a:srgbClr val="C57A6B"/>
          </a:solid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id-ID" altLang="id-ID" b="1" dirty="0">
                <a:solidFill>
                  <a:srgbClr val="000000"/>
                </a:solidFill>
                <a:latin typeface="Adobe Caslon Pro" panose="0205050205050A020403" pitchFamily="18" charset="0"/>
              </a:rPr>
              <a:t>Defenisi Hukum Tata Negara</a:t>
            </a:r>
          </a:p>
        </p:txBody>
      </p:sp>
      <p:sp>
        <p:nvSpPr>
          <p:cNvPr id="2" name="TextBox 1"/>
          <p:cNvSpPr txBox="1"/>
          <p:nvPr/>
        </p:nvSpPr>
        <p:spPr>
          <a:xfrm>
            <a:off x="5926336" y="943362"/>
            <a:ext cx="9958784" cy="738664"/>
          </a:xfrm>
          <a:prstGeom prst="rect">
            <a:avLst/>
          </a:prstGeom>
          <a:noFill/>
        </p:spPr>
        <p:txBody>
          <a:bodyPr wrap="square" rtlCol="0">
            <a:spAutoFit/>
          </a:bodyPr>
          <a:lstStyle/>
          <a:p>
            <a:r>
              <a:rPr lang="id-ID" b="1" dirty="0">
                <a:latin typeface="Adobe Caslon Pro" panose="0205050205050A020403" pitchFamily="18" charset="0"/>
              </a:rPr>
              <a:t>Hukum Tata Negara (HTN)</a:t>
            </a:r>
          </a:p>
        </p:txBody>
      </p:sp>
      <p:sp>
        <p:nvSpPr>
          <p:cNvPr id="4" name="TextBox 3"/>
          <p:cNvSpPr txBox="1"/>
          <p:nvPr/>
        </p:nvSpPr>
        <p:spPr>
          <a:xfrm>
            <a:off x="669753" y="2644552"/>
            <a:ext cx="12027110" cy="1384995"/>
          </a:xfrm>
          <a:prstGeom prst="rect">
            <a:avLst/>
          </a:prstGeom>
          <a:solidFill>
            <a:srgbClr val="FF0066"/>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sv-SE" sz="2800" b="1" dirty="0">
                <a:latin typeface="Adobe Caslon Pro" panose="0205050205050A020403" pitchFamily="18" charset="0"/>
              </a:rPr>
              <a:t>Van Vollenhoven</a:t>
            </a:r>
            <a:r>
              <a:rPr lang="id-ID" sz="2800" b="1" dirty="0">
                <a:latin typeface="Adobe Caslon Pro" panose="0205050205050A020403" pitchFamily="18" charset="0"/>
              </a:rPr>
              <a:t>:</a:t>
            </a:r>
            <a:endParaRPr lang="sv-SE" sz="2800" b="1" dirty="0">
              <a:latin typeface="Adobe Caslon Pro" panose="0205050205050A020403" pitchFamily="18" charset="0"/>
            </a:endParaRPr>
          </a:p>
          <a:p>
            <a:pPr marL="727075"/>
            <a:r>
              <a:rPr lang="id-ID" sz="2800" dirty="0">
                <a:latin typeface="Adobe Caslon Pro" panose="0205050205050A020403" pitchFamily="18" charset="0"/>
              </a:rPr>
              <a:t>HTN </a:t>
            </a:r>
            <a:r>
              <a:rPr lang="sv-SE" sz="2800" dirty="0">
                <a:latin typeface="Adobe Caslon Pro" panose="0205050205050A020403" pitchFamily="18" charset="0"/>
              </a:rPr>
              <a:t>membicarakan masyarakat hukum atasan dan hubungannya menurut hirakhis serta hak dan kewajibannya masing-masing.</a:t>
            </a:r>
            <a:endParaRPr lang="id-ID" sz="2800" dirty="0">
              <a:latin typeface="Adobe Caslon Pro" panose="0205050205050A020403" pitchFamily="18" charset="0"/>
            </a:endParaRPr>
          </a:p>
        </p:txBody>
      </p:sp>
      <p:sp>
        <p:nvSpPr>
          <p:cNvPr id="5" name="TextBox 4"/>
          <p:cNvSpPr txBox="1"/>
          <p:nvPr/>
        </p:nvSpPr>
        <p:spPr>
          <a:xfrm>
            <a:off x="669753" y="4515019"/>
            <a:ext cx="12027110" cy="954107"/>
          </a:xfrm>
          <a:prstGeom prst="rect">
            <a:avLst/>
          </a:prstGeom>
          <a:solidFill>
            <a:srgbClr val="ECD6E8"/>
          </a:solidFill>
        </p:spPr>
        <p:style>
          <a:lnRef idx="2">
            <a:schemeClr val="accent3"/>
          </a:lnRef>
          <a:fillRef idx="1">
            <a:schemeClr val="lt1"/>
          </a:fillRef>
          <a:effectRef idx="0">
            <a:schemeClr val="accent3"/>
          </a:effectRef>
          <a:fontRef idx="minor">
            <a:schemeClr val="dk1"/>
          </a:fontRef>
        </p:style>
        <p:txBody>
          <a:bodyPr wrap="square" rtlCol="0">
            <a:spAutoFit/>
          </a:bodyPr>
          <a:lstStyle/>
          <a:p>
            <a:r>
              <a:rPr lang="id-ID" sz="2800" b="1" dirty="0">
                <a:latin typeface="Adobe Caslon Pro" panose="0205050205050A020403" pitchFamily="18" charset="0"/>
              </a:rPr>
              <a:t>Scholten:</a:t>
            </a:r>
          </a:p>
          <a:p>
            <a:pPr indent="727075"/>
            <a:r>
              <a:rPr lang="id-ID" sz="2800" dirty="0">
                <a:latin typeface="Adobe Caslon Pro" panose="0205050205050A020403" pitchFamily="18" charset="0"/>
              </a:rPr>
              <a:t>HTN adalah hukum yang mengatur organisasi daripada negara.</a:t>
            </a:r>
          </a:p>
        </p:txBody>
      </p:sp>
      <p:sp>
        <p:nvSpPr>
          <p:cNvPr id="8" name="TextBox 7"/>
          <p:cNvSpPr txBox="1"/>
          <p:nvPr/>
        </p:nvSpPr>
        <p:spPr>
          <a:xfrm>
            <a:off x="669753" y="5954598"/>
            <a:ext cx="12027110" cy="1569660"/>
          </a:xfrm>
          <a:prstGeom prst="rect">
            <a:avLst/>
          </a:prstGeom>
          <a:solidFill>
            <a:srgbClr val="FFFF00"/>
          </a:solidFill>
        </p:spPr>
        <p:style>
          <a:lnRef idx="2">
            <a:schemeClr val="accent6"/>
          </a:lnRef>
          <a:fillRef idx="1">
            <a:schemeClr val="lt1"/>
          </a:fillRef>
          <a:effectRef idx="0">
            <a:schemeClr val="accent6"/>
          </a:effectRef>
          <a:fontRef idx="minor">
            <a:schemeClr val="dk1"/>
          </a:fontRef>
        </p:style>
        <p:txBody>
          <a:bodyPr wrap="square" rtlCol="0">
            <a:spAutoFit/>
          </a:bodyPr>
          <a:lstStyle/>
          <a:p>
            <a:r>
              <a:rPr lang="id-ID" sz="2400" dirty="0">
                <a:latin typeface="Adobe Caslon Pro" panose="0205050205050A020403" pitchFamily="18" charset="0"/>
              </a:rPr>
              <a:t>Van der Pot</a:t>
            </a:r>
          </a:p>
          <a:p>
            <a:r>
              <a:rPr lang="id-ID" sz="2400" dirty="0">
                <a:latin typeface="Adobe Caslon Pro" panose="0205050205050A020403" pitchFamily="18" charset="0"/>
              </a:rPr>
              <a:t>Hukum Tata Negara adalah hukum/peraturan-peraturan yang menentukan badan-badan yang diperlukan serta wewenangnya masing-masing, hubungannya satu dengan yang lainnya dan hubungan dengan individu-individu (dalam kegiatannya).</a:t>
            </a:r>
          </a:p>
        </p:txBody>
      </p:sp>
    </p:spTree>
    <p:extLst>
      <p:ext uri="{BB962C8B-B14F-4D97-AF65-F5344CB8AC3E}">
        <p14:creationId xmlns:p14="http://schemas.microsoft.com/office/powerpoint/2010/main" val="3132434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669753" y="1774230"/>
            <a:ext cx="4608512" cy="523220"/>
          </a:xfrm>
          <a:prstGeom prst="rect">
            <a:avLst/>
          </a:prstGeom>
          <a:solidFill>
            <a:srgbClr val="7030A0"/>
          </a:solid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id-ID" altLang="id-ID" b="1" dirty="0">
                <a:solidFill>
                  <a:schemeClr val="bg2"/>
                </a:solidFill>
                <a:latin typeface="Adobe Caslon Pro" panose="0205050205050A020403" pitchFamily="18" charset="0"/>
              </a:rPr>
              <a:t>Defenisi Hukum Tata Negara</a:t>
            </a:r>
          </a:p>
        </p:txBody>
      </p:sp>
      <p:sp>
        <p:nvSpPr>
          <p:cNvPr id="2" name="TextBox 1"/>
          <p:cNvSpPr txBox="1"/>
          <p:nvPr/>
        </p:nvSpPr>
        <p:spPr>
          <a:xfrm>
            <a:off x="5926336" y="943362"/>
            <a:ext cx="9958784" cy="738664"/>
          </a:xfrm>
          <a:prstGeom prst="rect">
            <a:avLst/>
          </a:prstGeom>
          <a:noFill/>
        </p:spPr>
        <p:txBody>
          <a:bodyPr wrap="square" rtlCol="0">
            <a:spAutoFit/>
          </a:bodyPr>
          <a:lstStyle/>
          <a:p>
            <a:r>
              <a:rPr lang="id-ID" b="1" dirty="0">
                <a:latin typeface="Adobe Caslon Pro" panose="0205050205050A020403" pitchFamily="18" charset="0"/>
              </a:rPr>
              <a:t>Hukum Tata Negara</a:t>
            </a:r>
          </a:p>
        </p:txBody>
      </p:sp>
      <p:sp>
        <p:nvSpPr>
          <p:cNvPr id="4" name="TextBox 3"/>
          <p:cNvSpPr txBox="1"/>
          <p:nvPr/>
        </p:nvSpPr>
        <p:spPr>
          <a:xfrm>
            <a:off x="656472" y="2518336"/>
            <a:ext cx="12335047" cy="3416320"/>
          </a:xfrm>
          <a:prstGeom prst="rect">
            <a:avLst/>
          </a:prstGeom>
          <a:solidFill>
            <a:schemeClr val="accent4">
              <a:lumMod val="40000"/>
              <a:lumOff val="60000"/>
            </a:schemeClr>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lang="id-ID" sz="2400" dirty="0">
                <a:latin typeface="Adobe Caslon Pro" panose="0205050205050A020403" pitchFamily="18" charset="0"/>
              </a:rPr>
              <a:t>Logemann Hukum Tata Negara mempelajari:</a:t>
            </a:r>
          </a:p>
          <a:p>
            <a:pPr marL="893763" indent="-354013">
              <a:buFont typeface="+mj-lt"/>
              <a:buAutoNum type="alphaLcPeriod"/>
            </a:pPr>
            <a:r>
              <a:rPr lang="id-ID" sz="2400" dirty="0">
                <a:latin typeface="Adobe Caslon Pro" panose="0205050205050A020403" pitchFamily="18" charset="0"/>
              </a:rPr>
              <a:t>susunan dari jabatan-jabatan</a:t>
            </a:r>
          </a:p>
          <a:p>
            <a:pPr marL="893763" indent="-354013">
              <a:buFont typeface="+mj-lt"/>
              <a:buAutoNum type="alphaLcPeriod"/>
            </a:pPr>
            <a:r>
              <a:rPr lang="id-ID" sz="2400" dirty="0">
                <a:latin typeface="Adobe Caslon Pro" panose="0205050205050A020403" pitchFamily="18" charset="0"/>
              </a:rPr>
              <a:t>penunjukkan mengenai pejabat-pejabat</a:t>
            </a:r>
          </a:p>
          <a:p>
            <a:pPr marL="893763" indent="-354013">
              <a:buFont typeface="+mj-lt"/>
              <a:buAutoNum type="alphaLcPeriod"/>
            </a:pPr>
            <a:r>
              <a:rPr lang="id-ID" sz="2400" dirty="0">
                <a:latin typeface="Adobe Caslon Pro" panose="0205050205050A020403" pitchFamily="18" charset="0"/>
              </a:rPr>
              <a:t>tugas dan kewajiban yang melekat pada jabatan itu</a:t>
            </a:r>
          </a:p>
          <a:p>
            <a:pPr marL="893763" indent="-354013">
              <a:buFont typeface="+mj-lt"/>
              <a:buAutoNum type="alphaLcPeriod"/>
            </a:pPr>
            <a:r>
              <a:rPr lang="id-ID" sz="2400" dirty="0">
                <a:latin typeface="Adobe Caslon Pro" panose="0205050205050A020403" pitchFamily="18" charset="0"/>
              </a:rPr>
              <a:t>kekuasaan dan wewenang yang melekat pada jabatan itu</a:t>
            </a:r>
          </a:p>
          <a:p>
            <a:pPr marL="893763" indent="-354013">
              <a:buFont typeface="+mj-lt"/>
              <a:buAutoNum type="alphaLcPeriod"/>
            </a:pPr>
            <a:r>
              <a:rPr lang="id-ID" sz="2400" dirty="0">
                <a:latin typeface="Adobe Caslon Pro" panose="0205050205050A020403" pitchFamily="18" charset="0"/>
              </a:rPr>
              <a:t>batas wewenang dan tugas dari jabatan terhadap daerah dan orang-orang yang dikuasainya</a:t>
            </a:r>
          </a:p>
          <a:p>
            <a:pPr marL="893763" indent="-354013">
              <a:buFont typeface="+mj-lt"/>
              <a:buAutoNum type="alphaLcPeriod"/>
            </a:pPr>
            <a:r>
              <a:rPr lang="id-ID" sz="2400" dirty="0">
                <a:latin typeface="Adobe Caslon Pro" panose="0205050205050A020403" pitchFamily="18" charset="0"/>
              </a:rPr>
              <a:t>hubungan antarjabatan</a:t>
            </a:r>
          </a:p>
          <a:p>
            <a:pPr marL="893763" indent="-354013">
              <a:buFont typeface="+mj-lt"/>
              <a:buAutoNum type="alphaLcPeriod"/>
            </a:pPr>
            <a:r>
              <a:rPr lang="id-ID" sz="2400" dirty="0">
                <a:latin typeface="Adobe Caslon Pro" panose="0205050205050A020403" pitchFamily="18" charset="0"/>
              </a:rPr>
              <a:t>penggantian jabatan</a:t>
            </a:r>
          </a:p>
          <a:p>
            <a:pPr marL="893763" indent="-354013">
              <a:buFont typeface="+mj-lt"/>
              <a:buAutoNum type="alphaLcPeriod"/>
            </a:pPr>
            <a:r>
              <a:rPr lang="id-ID" sz="2400" dirty="0">
                <a:latin typeface="Adobe Caslon Pro" panose="0205050205050A020403" pitchFamily="18" charset="0"/>
              </a:rPr>
              <a:t>hubungan antara jabatan dan pejabat</a:t>
            </a:r>
          </a:p>
        </p:txBody>
      </p:sp>
      <p:sp>
        <p:nvSpPr>
          <p:cNvPr id="6" name="TextBox 5"/>
          <p:cNvSpPr txBox="1"/>
          <p:nvPr/>
        </p:nvSpPr>
        <p:spPr>
          <a:xfrm>
            <a:off x="656472" y="6155543"/>
            <a:ext cx="12348328" cy="1200329"/>
          </a:xfrm>
          <a:prstGeom prst="rect">
            <a:avLst/>
          </a:prstGeom>
          <a:solidFill>
            <a:srgbClr val="92D050"/>
          </a:solidFill>
        </p:spPr>
        <p:style>
          <a:lnRef idx="2">
            <a:schemeClr val="accent3"/>
          </a:lnRef>
          <a:fillRef idx="1">
            <a:schemeClr val="lt1"/>
          </a:fillRef>
          <a:effectRef idx="0">
            <a:schemeClr val="accent3"/>
          </a:effectRef>
          <a:fontRef idx="minor">
            <a:schemeClr val="dk1"/>
          </a:fontRef>
        </p:style>
        <p:txBody>
          <a:bodyPr wrap="square" rtlCol="0">
            <a:spAutoFit/>
          </a:bodyPr>
          <a:lstStyle/>
          <a:p>
            <a:r>
              <a:rPr lang="id-ID" sz="2400" b="1" dirty="0">
                <a:latin typeface="Adobe Caslon Pro" panose="0205050205050A020403" pitchFamily="18" charset="0"/>
              </a:rPr>
              <a:t>Wade and Phillip</a:t>
            </a:r>
          </a:p>
          <a:p>
            <a:pPr marL="623888"/>
            <a:r>
              <a:rPr lang="id-ID" sz="2400" dirty="0">
                <a:latin typeface="Adobe Caslon Pro" panose="0205050205050A020403" pitchFamily="18" charset="0"/>
              </a:rPr>
              <a:t>HTN: mengatur alat-alat perlengkapan negara, tugas dan hubungan antara alat perlengkapan negara tersebut.</a:t>
            </a:r>
          </a:p>
        </p:txBody>
      </p:sp>
      <p:sp>
        <p:nvSpPr>
          <p:cNvPr id="7" name="TextBox 6"/>
          <p:cNvSpPr txBox="1"/>
          <p:nvPr/>
        </p:nvSpPr>
        <p:spPr>
          <a:xfrm>
            <a:off x="2037904" y="7548903"/>
            <a:ext cx="8280920" cy="1569660"/>
          </a:xfrm>
          <a:prstGeom prst="rect">
            <a:avLst/>
          </a:prstGeom>
          <a:solidFill>
            <a:srgbClr val="FF0066"/>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marL="1787525" indent="-1787525"/>
            <a:r>
              <a:rPr lang="id-ID" sz="2400" b="1" u="sng" dirty="0">
                <a:latin typeface="Adobe Caslon Pro" panose="0205050205050A020403" pitchFamily="18" charset="0"/>
              </a:rPr>
              <a:t>Kesimpulan</a:t>
            </a:r>
            <a:r>
              <a:rPr lang="id-ID" sz="2400" dirty="0">
                <a:latin typeface="Adobe Caslon Pro" panose="0205050205050A020403" pitchFamily="18" charset="0"/>
              </a:rPr>
              <a:t> : HTNadalah salah satu bidang hukum yang mempelajari hukum organisasi negara beserta seluruh keputusan-keputusan yang diambil oleh Negara.</a:t>
            </a:r>
          </a:p>
        </p:txBody>
      </p:sp>
    </p:spTree>
    <p:extLst>
      <p:ext uri="{BB962C8B-B14F-4D97-AF65-F5344CB8AC3E}">
        <p14:creationId xmlns:p14="http://schemas.microsoft.com/office/powerpoint/2010/main" val="1900901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4054128" y="1558755"/>
            <a:ext cx="8280920" cy="523220"/>
          </a:xfrm>
          <a:prstGeom prst="rect">
            <a:avLst/>
          </a:prstGeom>
          <a:solidFill>
            <a:srgbClr val="FFC000"/>
          </a:solidFill>
          <a:ln>
            <a:noFill/>
          </a:ln>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id-ID" altLang="id-ID" b="1" dirty="0">
                <a:solidFill>
                  <a:srgbClr val="000000"/>
                </a:solidFill>
                <a:latin typeface="Adobe Caslon Pro" panose="0205050205050A020403" pitchFamily="18" charset="0"/>
              </a:rPr>
              <a:t>Kedudukan HTN &amp; Hubungannya Dengan Ilmu Lain</a:t>
            </a:r>
          </a:p>
        </p:txBody>
      </p:sp>
      <p:sp>
        <p:nvSpPr>
          <p:cNvPr id="2" name="TextBox 1"/>
          <p:cNvSpPr txBox="1"/>
          <p:nvPr/>
        </p:nvSpPr>
        <p:spPr>
          <a:xfrm>
            <a:off x="5926336" y="943362"/>
            <a:ext cx="9958784" cy="738664"/>
          </a:xfrm>
          <a:prstGeom prst="rect">
            <a:avLst/>
          </a:prstGeom>
          <a:noFill/>
        </p:spPr>
        <p:txBody>
          <a:bodyPr wrap="square" rtlCol="0">
            <a:spAutoFit/>
          </a:bodyPr>
          <a:lstStyle/>
          <a:p>
            <a:r>
              <a:rPr lang="id-ID" b="1" dirty="0">
                <a:latin typeface="Adobe Caslon Pro" panose="0205050205050A020403" pitchFamily="18" charset="0"/>
              </a:rPr>
              <a:t>Hukum Tata Negara</a:t>
            </a:r>
          </a:p>
        </p:txBody>
      </p:sp>
      <p:sp>
        <p:nvSpPr>
          <p:cNvPr id="3" name="TextBox 2"/>
          <p:cNvSpPr txBox="1"/>
          <p:nvPr/>
        </p:nvSpPr>
        <p:spPr>
          <a:xfrm>
            <a:off x="597744" y="2500536"/>
            <a:ext cx="12407056" cy="83099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id-ID" sz="2400" dirty="0">
                <a:latin typeface="Adobe Caslon Pro" panose="0205050205050A020403" pitchFamily="18" charset="0"/>
              </a:rPr>
              <a:t>Van Vollenhoven mengemukakan bahwa:</a:t>
            </a:r>
          </a:p>
          <a:p>
            <a:r>
              <a:rPr lang="id-ID" sz="2400" dirty="0">
                <a:latin typeface="Adobe Caslon Pro" panose="0205050205050A020403" pitchFamily="18" charset="0"/>
              </a:rPr>
              <a:t>“Hukum Administrasi Negara itu merupakan </a:t>
            </a:r>
            <a:r>
              <a:rPr lang="id-ID" sz="2400" i="1" dirty="0">
                <a:latin typeface="Adobe Caslon Pro" panose="0205050205050A020403" pitchFamily="18" charset="0"/>
              </a:rPr>
              <a:t>verlengstuk </a:t>
            </a:r>
            <a:r>
              <a:rPr lang="id-ID" sz="2400" dirty="0">
                <a:latin typeface="Adobe Caslon Pro" panose="0205050205050A020403" pitchFamily="18" charset="0"/>
              </a:rPr>
              <a:t>atau kelanjutan dari HTN”.</a:t>
            </a:r>
          </a:p>
        </p:txBody>
      </p:sp>
      <p:sp>
        <p:nvSpPr>
          <p:cNvPr id="4" name="TextBox 3"/>
          <p:cNvSpPr txBox="1"/>
          <p:nvPr/>
        </p:nvSpPr>
        <p:spPr>
          <a:xfrm>
            <a:off x="597744" y="3626823"/>
            <a:ext cx="12393729" cy="193899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id-ID" sz="2400" dirty="0">
                <a:latin typeface="Adobe Caslon Pro" panose="0205050205050A020403" pitchFamily="18" charset="0"/>
              </a:rPr>
              <a:t>Hubungan antara HTN dengan Ilmu Negara adalah bahwa:</a:t>
            </a:r>
          </a:p>
          <a:p>
            <a:pPr marL="342900" indent="-342900">
              <a:buFont typeface="Wingdings" panose="05000000000000000000" pitchFamily="2" charset="2"/>
              <a:buChar char="§"/>
            </a:pPr>
            <a:r>
              <a:rPr lang="id-ID" sz="2400" dirty="0">
                <a:latin typeface="Adobe Caslon Pro" panose="0205050205050A020403" pitchFamily="18" charset="0"/>
              </a:rPr>
              <a:t>Ilmu Negara merupakan dasar dalam penyelenggaraan praktek ketatanegaraan yang diatur dalam Hukum Tata Negara lebih lanjut. </a:t>
            </a:r>
          </a:p>
          <a:p>
            <a:pPr marL="342900" indent="-342900">
              <a:buFont typeface="Wingdings" panose="05000000000000000000" pitchFamily="2" charset="2"/>
              <a:buChar char="§"/>
            </a:pPr>
            <a:r>
              <a:rPr lang="id-ID" sz="2400" dirty="0">
                <a:latin typeface="Adobe Caslon Pro" panose="0205050205050A020403" pitchFamily="18" charset="0"/>
              </a:rPr>
              <a:t>Ilmu negara mempelajari konsep, teori tentang negara yang merupakan dasar dalam mempelajari Hukum Tata Negara.</a:t>
            </a:r>
          </a:p>
        </p:txBody>
      </p:sp>
      <p:sp>
        <p:nvSpPr>
          <p:cNvPr id="5" name="TextBox 4"/>
          <p:cNvSpPr txBox="1"/>
          <p:nvPr/>
        </p:nvSpPr>
        <p:spPr>
          <a:xfrm>
            <a:off x="597743" y="5879717"/>
            <a:ext cx="12393729" cy="2677656"/>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id-ID" sz="2400" dirty="0">
                <a:latin typeface="Adobe Caslon Pro" panose="0205050205050A020403" pitchFamily="18" charset="0"/>
              </a:rPr>
              <a:t>Hubungan HTN dengan Ilmu Politik, bahwa:</a:t>
            </a:r>
          </a:p>
          <a:p>
            <a:pPr marL="539750"/>
            <a:r>
              <a:rPr lang="id-ID" sz="2400" dirty="0">
                <a:latin typeface="Adobe Caslon Pro" panose="0205050205050A020403" pitchFamily="18" charset="0"/>
              </a:rPr>
              <a:t>HTN mempelajari peraturan-peraturan hukum yang mengatur organisasi kekuasaan negara, sedangkan Ilmu Politik mempelajari kekuasaan dilihat dari aspek perilaku kekuasaan tersebut. Setiap produk hukum merupakan hasil dari proses politik. </a:t>
            </a:r>
          </a:p>
          <a:p>
            <a:r>
              <a:rPr lang="id-ID" sz="2400" dirty="0">
                <a:latin typeface="Adobe Caslon Pro" panose="0205050205050A020403" pitchFamily="18" charset="0"/>
              </a:rPr>
              <a:t>Menurut Bareents: </a:t>
            </a:r>
          </a:p>
          <a:p>
            <a:pPr marL="539750"/>
            <a:r>
              <a:rPr lang="id-ID" sz="2400" dirty="0">
                <a:latin typeface="Adobe Caslon Pro" panose="0205050205050A020403" pitchFamily="18" charset="0"/>
              </a:rPr>
              <a:t>HTN ibarat sebagai kerangka manusia, sedangkan Ilmu Politik diibaratkan sebagai daging yang membalut kerangka tersebut.</a:t>
            </a:r>
          </a:p>
        </p:txBody>
      </p:sp>
    </p:spTree>
    <p:extLst>
      <p:ext uri="{BB962C8B-B14F-4D97-AF65-F5344CB8AC3E}">
        <p14:creationId xmlns:p14="http://schemas.microsoft.com/office/powerpoint/2010/main" val="3532154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2181920" y="916360"/>
            <a:ext cx="110165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id-ID" altLang="id-ID" sz="4000" b="1" dirty="0">
                <a:latin typeface="Adobe Caslon Pro" panose="0205050205050A020403" pitchFamily="18" charset="0"/>
              </a:rPr>
              <a:t>Sumber HTN Indonesia</a:t>
            </a:r>
          </a:p>
        </p:txBody>
      </p:sp>
      <p:graphicFrame>
        <p:nvGraphicFramePr>
          <p:cNvPr id="2" name="Diagram 1"/>
          <p:cNvGraphicFramePr/>
          <p:nvPr/>
        </p:nvGraphicFramePr>
        <p:xfrm>
          <a:off x="0" y="1624246"/>
          <a:ext cx="12961440" cy="57799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0299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669751" y="1774230"/>
            <a:ext cx="11952659"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id-ID" altLang="id-ID" b="1" dirty="0">
                <a:solidFill>
                  <a:srgbClr val="000000"/>
                </a:solidFill>
                <a:latin typeface="Adobe Caslon Pro" panose="0205050205050A020403" pitchFamily="18" charset="0"/>
              </a:rPr>
              <a:t>Peraturan perundang-undangan menjalankan peran utama dan prioritas dalam pembinaan hukum nasional, dasar pertimbangannya:</a:t>
            </a:r>
          </a:p>
          <a:p>
            <a:pPr>
              <a:lnSpc>
                <a:spcPct val="100000"/>
              </a:lnSpc>
              <a:spcBef>
                <a:spcPct val="0"/>
              </a:spcBef>
              <a:buFontTx/>
              <a:buNone/>
            </a:pPr>
            <a:endParaRPr lang="id-ID" altLang="id-ID" b="1" dirty="0">
              <a:solidFill>
                <a:srgbClr val="000000"/>
              </a:solidFill>
              <a:latin typeface="Adobe Caslon Pro" panose="0205050205050A020403" pitchFamily="18" charset="0"/>
            </a:endParaRPr>
          </a:p>
          <a:p>
            <a:pPr marL="514350" indent="-514350">
              <a:lnSpc>
                <a:spcPct val="100000"/>
              </a:lnSpc>
              <a:spcBef>
                <a:spcPct val="0"/>
              </a:spcBef>
              <a:buFont typeface="+mj-lt"/>
              <a:buAutoNum type="arabicPeriod"/>
            </a:pPr>
            <a:r>
              <a:rPr lang="id-ID" altLang="id-ID" sz="2400" dirty="0">
                <a:solidFill>
                  <a:srgbClr val="000000"/>
                </a:solidFill>
                <a:latin typeface="Adobe Caslon Pro" panose="0205050205050A020403" pitchFamily="18" charset="0"/>
              </a:rPr>
              <a:t>Ditinjau dari tradisi hukum yang berlaku, sistem hukum Indonesia termasuk pada tradisi hukum kontinental. Tradisi hukum ini lebih mengutamakan peraturan perundang-undangan (peraturan tertulis) sebagai dasar sistem hukumnya.</a:t>
            </a:r>
          </a:p>
          <a:p>
            <a:pPr marL="514350" indent="-514350">
              <a:lnSpc>
                <a:spcPct val="100000"/>
              </a:lnSpc>
              <a:spcBef>
                <a:spcPct val="0"/>
              </a:spcBef>
              <a:buFont typeface="+mj-lt"/>
              <a:buAutoNum type="arabicPeriod"/>
            </a:pPr>
            <a:r>
              <a:rPr lang="id-ID" altLang="id-ID" sz="2400" dirty="0">
                <a:solidFill>
                  <a:srgbClr val="000000"/>
                </a:solidFill>
                <a:latin typeface="Adobe Caslon Pro" panose="0205050205050A020403" pitchFamily="18" charset="0"/>
              </a:rPr>
              <a:t>Pada saat ini, ada kecenderungan yang umum (baik pada tradisi hukum Kontinental maupun Anglo Saxon) makin pentingnya peranan peraturan perundang-undangan.</a:t>
            </a:r>
          </a:p>
          <a:p>
            <a:pPr marL="514350" indent="-514350">
              <a:lnSpc>
                <a:spcPct val="100000"/>
              </a:lnSpc>
              <a:spcBef>
                <a:spcPct val="0"/>
              </a:spcBef>
              <a:buFont typeface="+mj-lt"/>
              <a:buAutoNum type="arabicPeriod"/>
            </a:pPr>
            <a:r>
              <a:rPr lang="id-ID" altLang="id-ID" sz="2400" dirty="0">
                <a:solidFill>
                  <a:srgbClr val="000000"/>
                </a:solidFill>
                <a:latin typeface="Adobe Caslon Pro" panose="0205050205050A020403" pitchFamily="18" charset="0"/>
              </a:rPr>
              <a:t>Keadaan-keadaan khusus, seperti: </a:t>
            </a:r>
          </a:p>
          <a:p>
            <a:pPr marL="976313" indent="-436563">
              <a:lnSpc>
                <a:spcPct val="100000"/>
              </a:lnSpc>
              <a:spcBef>
                <a:spcPct val="0"/>
              </a:spcBef>
              <a:buAutoNum type="alphaLcPeriod"/>
            </a:pPr>
            <a:r>
              <a:rPr lang="id-ID" altLang="id-ID" sz="2400" dirty="0">
                <a:solidFill>
                  <a:srgbClr val="000000"/>
                </a:solidFill>
                <a:latin typeface="Adobe Caslon Pro" panose="0205050205050A020403" pitchFamily="18" charset="0"/>
              </a:rPr>
              <a:t>Keanekaragaman hukum yang berlaku (pluralistik). Khusus dalam hukum keperdataan, masih terdapat keanekaragaman hukum.</a:t>
            </a:r>
          </a:p>
          <a:p>
            <a:pPr marL="976313" indent="-436563">
              <a:lnSpc>
                <a:spcPct val="100000"/>
              </a:lnSpc>
              <a:spcBef>
                <a:spcPct val="0"/>
              </a:spcBef>
              <a:buAutoNum type="alphaLcPeriod"/>
            </a:pPr>
            <a:r>
              <a:rPr lang="id-ID" altLang="id-ID" sz="2400" dirty="0">
                <a:solidFill>
                  <a:srgbClr val="000000"/>
                </a:solidFill>
                <a:latin typeface="Adobe Caslon Pro" panose="0205050205050A020403" pitchFamily="18" charset="0"/>
              </a:rPr>
              <a:t>Berbagai peraturan perundang-undangan yang berlaku dibuat pada masa pemerintahan Hindia Belanda (BW, WvK, WvS, dsb)</a:t>
            </a:r>
          </a:p>
          <a:p>
            <a:pPr marL="976313" indent="-436563">
              <a:lnSpc>
                <a:spcPct val="100000"/>
              </a:lnSpc>
              <a:spcBef>
                <a:spcPct val="0"/>
              </a:spcBef>
              <a:buAutoNum type="alphaLcPeriod"/>
            </a:pPr>
            <a:r>
              <a:rPr lang="id-ID" altLang="id-ID" sz="2400" dirty="0">
                <a:solidFill>
                  <a:srgbClr val="000000"/>
                </a:solidFill>
                <a:latin typeface="Adobe Caslon Pro" panose="0205050205050A020403" pitchFamily="18" charset="0"/>
              </a:rPr>
              <a:t>Politik hukum nasional menghendaki hukum berperan sebagai sarana pembaharuan, menunjang pembangunan dan pemersatu bangsa.</a:t>
            </a:r>
          </a:p>
        </p:txBody>
      </p:sp>
      <p:sp>
        <p:nvSpPr>
          <p:cNvPr id="2" name="TextBox 1"/>
          <p:cNvSpPr txBox="1"/>
          <p:nvPr/>
        </p:nvSpPr>
        <p:spPr>
          <a:xfrm>
            <a:off x="4342160" y="988368"/>
            <a:ext cx="8280251" cy="584775"/>
          </a:xfrm>
          <a:prstGeom prst="rect">
            <a:avLst/>
          </a:prstGeom>
          <a:noFill/>
        </p:spPr>
        <p:txBody>
          <a:bodyPr wrap="square" rtlCol="0">
            <a:spAutoFit/>
          </a:bodyPr>
          <a:lstStyle/>
          <a:p>
            <a:r>
              <a:rPr lang="id-ID" sz="3200" b="1" dirty="0">
                <a:latin typeface="Adobe Caslon Pro" panose="0205050205050A020403" pitchFamily="18" charset="0"/>
              </a:rPr>
              <a:t>Arti Penting Mengetahui Perundang-undangan</a:t>
            </a:r>
          </a:p>
        </p:txBody>
      </p:sp>
    </p:spTree>
    <p:extLst>
      <p:ext uri="{BB962C8B-B14F-4D97-AF65-F5344CB8AC3E}">
        <p14:creationId xmlns:p14="http://schemas.microsoft.com/office/powerpoint/2010/main" val="3686584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957784" y="2860576"/>
            <a:ext cx="11664627"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893763" indent="-623888">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Asas Negara Kesatuan</a:t>
            </a:r>
          </a:p>
          <a:p>
            <a:pPr marL="893763" indent="-623888">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Sistem Pemerintahan Negara</a:t>
            </a:r>
          </a:p>
          <a:p>
            <a:pPr marL="893763" indent="-623888">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Asas Demokrasi Konstitusional</a:t>
            </a:r>
          </a:p>
          <a:p>
            <a:pPr marL="893763" indent="-623888">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Presiden ialah Penyelenggara Pemerintahan Negara</a:t>
            </a:r>
          </a:p>
          <a:p>
            <a:pPr marL="893763" indent="-623888">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Presiden Tidak Bertanggung Jawab kepada Dewan Perwakilan Rakyat</a:t>
            </a:r>
          </a:p>
          <a:p>
            <a:pPr marL="893763" indent="-623888">
              <a:lnSpc>
                <a:spcPct val="100000"/>
              </a:lnSpc>
              <a:spcBef>
                <a:spcPct val="0"/>
              </a:spcBef>
              <a:buFont typeface="+mj-lt"/>
              <a:buAutoNum type="arabicParenR"/>
            </a:pPr>
            <a:r>
              <a:rPr lang="id-ID" altLang="id-ID" dirty="0">
                <a:solidFill>
                  <a:srgbClr val="000000"/>
                </a:solidFill>
                <a:latin typeface="Adobe Caslon Pro" panose="0205050205050A020403" pitchFamily="18" charset="0"/>
              </a:rPr>
              <a:t>Kedudukan Dewan Perwakilan Rakyat adalah Kuat</a:t>
            </a:r>
          </a:p>
          <a:p>
            <a:pPr marL="893763" indent="-623888">
              <a:lnSpc>
                <a:spcPct val="100000"/>
              </a:lnSpc>
              <a:spcBef>
                <a:spcPct val="0"/>
              </a:spcBef>
              <a:buFont typeface="+mj-lt"/>
              <a:buAutoNum type="arabicParenR"/>
            </a:pPr>
            <a:r>
              <a:rPr lang="it-IT" altLang="id-ID" dirty="0">
                <a:solidFill>
                  <a:srgbClr val="000000"/>
                </a:solidFill>
                <a:latin typeface="Adobe Caslon Pro" panose="0205050205050A020403" pitchFamily="18" charset="0"/>
              </a:rPr>
              <a:t>Menteri-menteri Negara Bukan Pegawai Negeri Biasa</a:t>
            </a:r>
            <a:endParaRPr lang="id-ID" altLang="id-ID" dirty="0">
              <a:solidFill>
                <a:srgbClr val="000000"/>
              </a:solidFill>
              <a:latin typeface="Adobe Caslon Pro" panose="0205050205050A020403" pitchFamily="18" charset="0"/>
            </a:endParaRPr>
          </a:p>
        </p:txBody>
      </p:sp>
      <p:sp>
        <p:nvSpPr>
          <p:cNvPr id="2" name="TextBox 1"/>
          <p:cNvSpPr txBox="1"/>
          <p:nvPr/>
        </p:nvSpPr>
        <p:spPr>
          <a:xfrm>
            <a:off x="4558184" y="1027863"/>
            <a:ext cx="8280251" cy="738664"/>
          </a:xfrm>
          <a:prstGeom prst="rect">
            <a:avLst/>
          </a:prstGeom>
          <a:noFill/>
        </p:spPr>
        <p:txBody>
          <a:bodyPr wrap="square" rtlCol="0">
            <a:spAutoFit/>
          </a:bodyPr>
          <a:lstStyle/>
          <a:p>
            <a:r>
              <a:rPr lang="id-ID" b="1" dirty="0">
                <a:latin typeface="Adobe Caslon Pro" panose="0205050205050A020403" pitchFamily="18" charset="0"/>
              </a:rPr>
              <a:t>Asas-asas Dalam HTN Indonesia</a:t>
            </a:r>
          </a:p>
        </p:txBody>
      </p:sp>
    </p:spTree>
    <p:extLst>
      <p:ext uri="{BB962C8B-B14F-4D97-AF65-F5344CB8AC3E}">
        <p14:creationId xmlns:p14="http://schemas.microsoft.com/office/powerpoint/2010/main" val="1195805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813768" y="2644552"/>
            <a:ext cx="11664627"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893763" indent="-623888">
              <a:lnSpc>
                <a:spcPct val="100000"/>
              </a:lnSpc>
              <a:spcBef>
                <a:spcPct val="0"/>
              </a:spcBef>
              <a:buFont typeface="+mj-lt"/>
              <a:buAutoNum type="arabicParenR" startAt="8"/>
            </a:pPr>
            <a:r>
              <a:rPr lang="id-ID" altLang="id-ID" dirty="0">
                <a:solidFill>
                  <a:srgbClr val="000000"/>
                </a:solidFill>
                <a:latin typeface="Adobe Caslon Pro" panose="0205050205050A020403" pitchFamily="18" charset="0"/>
              </a:rPr>
              <a:t>Asas Multi Tugas Presiden </a:t>
            </a:r>
            <a:r>
              <a:rPr lang="id-ID" altLang="id-ID" dirty="0">
                <a:solidFill>
                  <a:srgbClr val="000000"/>
                </a:solidFill>
                <a:latin typeface="Adobe Caslon Pro" panose="0205050205050A020403" pitchFamily="18" charset="0"/>
                <a:sym typeface="Wingdings" panose="05000000000000000000" pitchFamily="2" charset="2"/>
              </a:rPr>
              <a:t> P</a:t>
            </a:r>
            <a:r>
              <a:rPr lang="es-ES" altLang="id-ID" dirty="0" err="1">
                <a:solidFill>
                  <a:srgbClr val="000000"/>
                </a:solidFill>
                <a:latin typeface="Adobe Caslon Pro" panose="0205050205050A020403" pitchFamily="18" charset="0"/>
                <a:sym typeface="Wingdings" panose="05000000000000000000" pitchFamily="2" charset="2"/>
              </a:rPr>
              <a:t>asal</a:t>
            </a:r>
            <a:r>
              <a:rPr lang="es-ES" altLang="id-ID" dirty="0">
                <a:solidFill>
                  <a:srgbClr val="000000"/>
                </a:solidFill>
                <a:latin typeface="Adobe Caslon Pro" panose="0205050205050A020403" pitchFamily="18" charset="0"/>
                <a:sym typeface="Wingdings" panose="05000000000000000000" pitchFamily="2" charset="2"/>
              </a:rPr>
              <a:t> 4, </a:t>
            </a:r>
            <a:r>
              <a:rPr lang="id-ID" altLang="id-ID" dirty="0">
                <a:solidFill>
                  <a:srgbClr val="000000"/>
                </a:solidFill>
                <a:latin typeface="Adobe Caslon Pro" panose="0205050205050A020403" pitchFamily="18" charset="0"/>
                <a:sym typeface="Wingdings" panose="05000000000000000000" pitchFamily="2" charset="2"/>
              </a:rPr>
              <a:t>P</a:t>
            </a:r>
            <a:r>
              <a:rPr lang="es-ES" altLang="id-ID" dirty="0" err="1">
                <a:solidFill>
                  <a:srgbClr val="000000"/>
                </a:solidFill>
                <a:latin typeface="Adobe Caslon Pro" panose="0205050205050A020403" pitchFamily="18" charset="0"/>
                <a:sym typeface="Wingdings" panose="05000000000000000000" pitchFamily="2" charset="2"/>
              </a:rPr>
              <a:t>asal</a:t>
            </a:r>
            <a:r>
              <a:rPr lang="es-ES" altLang="id-ID" dirty="0">
                <a:solidFill>
                  <a:srgbClr val="000000"/>
                </a:solidFill>
                <a:latin typeface="Adobe Caslon Pro" panose="0205050205050A020403" pitchFamily="18" charset="0"/>
                <a:sym typeface="Wingdings" panose="05000000000000000000" pitchFamily="2" charset="2"/>
              </a:rPr>
              <a:t> 5, </a:t>
            </a:r>
            <a:r>
              <a:rPr lang="id-ID" altLang="id-ID" dirty="0">
                <a:solidFill>
                  <a:srgbClr val="000000"/>
                </a:solidFill>
                <a:latin typeface="Adobe Caslon Pro" panose="0205050205050A020403" pitchFamily="18" charset="0"/>
                <a:sym typeface="Wingdings" panose="05000000000000000000" pitchFamily="2" charset="2"/>
              </a:rPr>
              <a:t>P</a:t>
            </a:r>
            <a:r>
              <a:rPr lang="es-ES" altLang="id-ID" dirty="0" err="1">
                <a:solidFill>
                  <a:srgbClr val="000000"/>
                </a:solidFill>
                <a:latin typeface="Adobe Caslon Pro" panose="0205050205050A020403" pitchFamily="18" charset="0"/>
                <a:sym typeface="Wingdings" panose="05000000000000000000" pitchFamily="2" charset="2"/>
              </a:rPr>
              <a:t>asal</a:t>
            </a:r>
            <a:r>
              <a:rPr lang="es-ES" altLang="id-ID" dirty="0">
                <a:solidFill>
                  <a:srgbClr val="000000"/>
                </a:solidFill>
                <a:latin typeface="Adobe Caslon Pro" panose="0205050205050A020403" pitchFamily="18" charset="0"/>
                <a:sym typeface="Wingdings" panose="05000000000000000000" pitchFamily="2" charset="2"/>
              </a:rPr>
              <a:t> 14</a:t>
            </a:r>
            <a:r>
              <a:rPr lang="id-ID" altLang="id-ID" dirty="0">
                <a:solidFill>
                  <a:srgbClr val="000000"/>
                </a:solidFill>
                <a:latin typeface="Adobe Caslon Pro" panose="0205050205050A020403" pitchFamily="18" charset="0"/>
                <a:sym typeface="Wingdings" panose="05000000000000000000" pitchFamily="2" charset="2"/>
              </a:rPr>
              <a:t> </a:t>
            </a:r>
            <a:r>
              <a:rPr lang="es-ES" altLang="id-ID" dirty="0">
                <a:solidFill>
                  <a:srgbClr val="000000"/>
                </a:solidFill>
                <a:latin typeface="Adobe Caslon Pro" panose="0205050205050A020403" pitchFamily="18" charset="0"/>
                <a:sym typeface="Wingdings" panose="05000000000000000000" pitchFamily="2" charset="2"/>
              </a:rPr>
              <a:t>UUD 1945</a:t>
            </a:r>
            <a:endParaRPr lang="id-ID" altLang="id-ID" dirty="0">
              <a:solidFill>
                <a:srgbClr val="000000"/>
              </a:solidFill>
              <a:latin typeface="Adobe Caslon Pro" panose="0205050205050A020403" pitchFamily="18" charset="0"/>
            </a:endParaRPr>
          </a:p>
          <a:p>
            <a:pPr marL="893763" indent="-623888">
              <a:lnSpc>
                <a:spcPct val="100000"/>
              </a:lnSpc>
              <a:spcBef>
                <a:spcPct val="0"/>
              </a:spcBef>
              <a:buFont typeface="+mj-lt"/>
              <a:buAutoNum type="arabicParenR" startAt="8"/>
            </a:pPr>
            <a:r>
              <a:rPr lang="id-ID" altLang="id-ID" dirty="0">
                <a:solidFill>
                  <a:srgbClr val="000000"/>
                </a:solidFill>
                <a:latin typeface="Adobe Caslon Pro" panose="0205050205050A020403" pitchFamily="18" charset="0"/>
              </a:rPr>
              <a:t>Asas Kabinet Presidentil </a:t>
            </a:r>
            <a:r>
              <a:rPr lang="id-ID" altLang="id-ID" dirty="0">
                <a:solidFill>
                  <a:srgbClr val="000000"/>
                </a:solidFill>
                <a:latin typeface="Adobe Caslon Pro" panose="0205050205050A020403" pitchFamily="18" charset="0"/>
                <a:sym typeface="Wingdings" panose="05000000000000000000" pitchFamily="2" charset="2"/>
              </a:rPr>
              <a:t> Pasal 17 UUD 1945.</a:t>
            </a:r>
          </a:p>
          <a:p>
            <a:pPr marL="893763" indent="-623888">
              <a:lnSpc>
                <a:spcPct val="100000"/>
              </a:lnSpc>
              <a:spcBef>
                <a:spcPct val="0"/>
              </a:spcBef>
              <a:buFont typeface="+mj-lt"/>
              <a:buAutoNum type="arabicParenR" startAt="8"/>
            </a:pPr>
            <a:r>
              <a:rPr lang="id-ID" altLang="id-ID" dirty="0">
                <a:solidFill>
                  <a:srgbClr val="000000"/>
                </a:solidFill>
                <a:latin typeface="Adobe Caslon Pro" panose="0205050205050A020403" pitchFamily="18" charset="0"/>
                <a:sym typeface="Wingdings" panose="05000000000000000000" pitchFamily="2" charset="2"/>
              </a:rPr>
              <a:t>Asas otonomi Daerah  Pasal 18 UUD 1945</a:t>
            </a:r>
          </a:p>
          <a:p>
            <a:pPr marL="893763" indent="-623888">
              <a:lnSpc>
                <a:spcPct val="100000"/>
              </a:lnSpc>
              <a:spcBef>
                <a:spcPct val="0"/>
              </a:spcBef>
              <a:buFont typeface="+mj-lt"/>
              <a:buAutoNum type="arabicParenR" startAt="8"/>
            </a:pPr>
            <a:r>
              <a:rPr lang="id-ID" altLang="id-ID" dirty="0">
                <a:solidFill>
                  <a:srgbClr val="000000"/>
                </a:solidFill>
                <a:latin typeface="Adobe Caslon Pro" panose="0205050205050A020403" pitchFamily="18" charset="0"/>
              </a:rPr>
              <a:t>Asas Saling Mengawasi antara Kekuasaan Eksekutif dengan Kekuasaan Legislatif </a:t>
            </a:r>
            <a:r>
              <a:rPr lang="id-ID" altLang="id-ID" dirty="0">
                <a:solidFill>
                  <a:srgbClr val="000000"/>
                </a:solidFill>
                <a:latin typeface="Adobe Caslon Pro" panose="0205050205050A020403" pitchFamily="18" charset="0"/>
                <a:sym typeface="Wingdings" panose="05000000000000000000" pitchFamily="2" charset="2"/>
              </a:rPr>
              <a:t> P</a:t>
            </a:r>
            <a:r>
              <a:rPr lang="es-ES" altLang="id-ID" dirty="0" err="1">
                <a:solidFill>
                  <a:srgbClr val="000000"/>
                </a:solidFill>
                <a:latin typeface="Adobe Caslon Pro" panose="0205050205050A020403" pitchFamily="18" charset="0"/>
                <a:sym typeface="Wingdings" panose="05000000000000000000" pitchFamily="2" charset="2"/>
              </a:rPr>
              <a:t>asal</a:t>
            </a:r>
            <a:r>
              <a:rPr lang="es-ES" altLang="id-ID" dirty="0">
                <a:solidFill>
                  <a:srgbClr val="000000"/>
                </a:solidFill>
                <a:latin typeface="Adobe Caslon Pro" panose="0205050205050A020403" pitchFamily="18" charset="0"/>
                <a:sym typeface="Wingdings" panose="05000000000000000000" pitchFamily="2" charset="2"/>
              </a:rPr>
              <a:t> 20 </a:t>
            </a:r>
            <a:r>
              <a:rPr lang="es-ES" altLang="id-ID" dirty="0" err="1">
                <a:solidFill>
                  <a:srgbClr val="000000"/>
                </a:solidFill>
                <a:latin typeface="Adobe Caslon Pro" panose="0205050205050A020403" pitchFamily="18" charset="0"/>
                <a:sym typeface="Wingdings" panose="05000000000000000000" pitchFamily="2" charset="2"/>
              </a:rPr>
              <a:t>ayat</a:t>
            </a:r>
            <a:r>
              <a:rPr lang="es-ES" altLang="id-ID" dirty="0">
                <a:solidFill>
                  <a:srgbClr val="000000"/>
                </a:solidFill>
                <a:latin typeface="Adobe Caslon Pro" panose="0205050205050A020403" pitchFamily="18" charset="0"/>
                <a:sym typeface="Wingdings" panose="05000000000000000000" pitchFamily="2" charset="2"/>
              </a:rPr>
              <a:t> </a:t>
            </a:r>
            <a:r>
              <a:rPr lang="id-ID" altLang="id-ID" dirty="0">
                <a:solidFill>
                  <a:srgbClr val="000000"/>
                </a:solidFill>
                <a:latin typeface="Adobe Caslon Pro" panose="0205050205050A020403" pitchFamily="18" charset="0"/>
                <a:sym typeface="Wingdings" panose="05000000000000000000" pitchFamily="2" charset="2"/>
              </a:rPr>
              <a:t>(</a:t>
            </a:r>
            <a:r>
              <a:rPr lang="es-ES" altLang="id-ID" dirty="0">
                <a:solidFill>
                  <a:srgbClr val="000000"/>
                </a:solidFill>
                <a:latin typeface="Adobe Caslon Pro" panose="0205050205050A020403" pitchFamily="18" charset="0"/>
                <a:sym typeface="Wingdings" panose="05000000000000000000" pitchFamily="2" charset="2"/>
              </a:rPr>
              <a:t>1</a:t>
            </a:r>
            <a:r>
              <a:rPr lang="id-ID" altLang="id-ID" dirty="0">
                <a:solidFill>
                  <a:srgbClr val="000000"/>
                </a:solidFill>
                <a:latin typeface="Adobe Caslon Pro" panose="0205050205050A020403" pitchFamily="18" charset="0"/>
                <a:sym typeface="Wingdings" panose="05000000000000000000" pitchFamily="2" charset="2"/>
              </a:rPr>
              <a:t>)</a:t>
            </a:r>
            <a:r>
              <a:rPr lang="es-ES" altLang="id-ID" dirty="0">
                <a:solidFill>
                  <a:srgbClr val="000000"/>
                </a:solidFill>
                <a:latin typeface="Adobe Caslon Pro" panose="0205050205050A020403" pitchFamily="18" charset="0"/>
                <a:sym typeface="Wingdings" panose="05000000000000000000" pitchFamily="2" charset="2"/>
              </a:rPr>
              <a:t> dan </a:t>
            </a:r>
            <a:r>
              <a:rPr lang="id-ID" altLang="id-ID" dirty="0">
                <a:solidFill>
                  <a:srgbClr val="000000"/>
                </a:solidFill>
                <a:latin typeface="Adobe Caslon Pro" panose="0205050205050A020403" pitchFamily="18" charset="0"/>
                <a:sym typeface="Wingdings" panose="05000000000000000000" pitchFamily="2" charset="2"/>
              </a:rPr>
              <a:t>(</a:t>
            </a:r>
            <a:r>
              <a:rPr lang="es-ES" altLang="id-ID" dirty="0">
                <a:solidFill>
                  <a:srgbClr val="000000"/>
                </a:solidFill>
                <a:latin typeface="Adobe Caslon Pro" panose="0205050205050A020403" pitchFamily="18" charset="0"/>
                <a:sym typeface="Wingdings" panose="05000000000000000000" pitchFamily="2" charset="2"/>
              </a:rPr>
              <a:t>2</a:t>
            </a:r>
            <a:r>
              <a:rPr lang="id-ID" altLang="id-ID" dirty="0">
                <a:solidFill>
                  <a:srgbClr val="000000"/>
                </a:solidFill>
                <a:latin typeface="Adobe Caslon Pro" panose="0205050205050A020403" pitchFamily="18" charset="0"/>
                <a:sym typeface="Wingdings" panose="05000000000000000000" pitchFamily="2" charset="2"/>
              </a:rPr>
              <a:t>)</a:t>
            </a:r>
            <a:r>
              <a:rPr lang="es-ES" altLang="id-ID" dirty="0">
                <a:solidFill>
                  <a:srgbClr val="000000"/>
                </a:solidFill>
                <a:latin typeface="Adobe Caslon Pro" panose="0205050205050A020403" pitchFamily="18" charset="0"/>
                <a:sym typeface="Wingdings" panose="05000000000000000000" pitchFamily="2" charset="2"/>
              </a:rPr>
              <a:t>, </a:t>
            </a:r>
            <a:r>
              <a:rPr lang="id-ID" altLang="id-ID" dirty="0">
                <a:solidFill>
                  <a:srgbClr val="000000"/>
                </a:solidFill>
                <a:latin typeface="Adobe Caslon Pro" panose="0205050205050A020403" pitchFamily="18" charset="0"/>
                <a:sym typeface="Wingdings" panose="05000000000000000000" pitchFamily="2" charset="2"/>
              </a:rPr>
              <a:t> P</a:t>
            </a:r>
            <a:r>
              <a:rPr lang="es-ES" altLang="id-ID" dirty="0" err="1">
                <a:solidFill>
                  <a:srgbClr val="000000"/>
                </a:solidFill>
                <a:latin typeface="Adobe Caslon Pro" panose="0205050205050A020403" pitchFamily="18" charset="0"/>
                <a:sym typeface="Wingdings" panose="05000000000000000000" pitchFamily="2" charset="2"/>
              </a:rPr>
              <a:t>asal</a:t>
            </a:r>
            <a:r>
              <a:rPr lang="es-ES" altLang="id-ID" dirty="0">
                <a:solidFill>
                  <a:srgbClr val="000000"/>
                </a:solidFill>
                <a:latin typeface="Adobe Caslon Pro" panose="0205050205050A020403" pitchFamily="18" charset="0"/>
                <a:sym typeface="Wingdings" panose="05000000000000000000" pitchFamily="2" charset="2"/>
              </a:rPr>
              <a:t> 21 </a:t>
            </a:r>
            <a:r>
              <a:rPr lang="es-ES" altLang="id-ID" dirty="0" err="1">
                <a:solidFill>
                  <a:srgbClr val="000000"/>
                </a:solidFill>
                <a:latin typeface="Adobe Caslon Pro" panose="0205050205050A020403" pitchFamily="18" charset="0"/>
                <a:sym typeface="Wingdings" panose="05000000000000000000" pitchFamily="2" charset="2"/>
              </a:rPr>
              <a:t>ayat</a:t>
            </a:r>
            <a:r>
              <a:rPr lang="es-ES" altLang="id-ID" dirty="0">
                <a:solidFill>
                  <a:srgbClr val="000000"/>
                </a:solidFill>
                <a:latin typeface="Adobe Caslon Pro" panose="0205050205050A020403" pitchFamily="18" charset="0"/>
                <a:sym typeface="Wingdings" panose="05000000000000000000" pitchFamily="2" charset="2"/>
              </a:rPr>
              <a:t> </a:t>
            </a:r>
            <a:r>
              <a:rPr lang="id-ID" altLang="id-ID" dirty="0">
                <a:solidFill>
                  <a:srgbClr val="000000"/>
                </a:solidFill>
                <a:latin typeface="Adobe Caslon Pro" panose="0205050205050A020403" pitchFamily="18" charset="0"/>
                <a:sym typeface="Wingdings" panose="05000000000000000000" pitchFamily="2" charset="2"/>
              </a:rPr>
              <a:t>(</a:t>
            </a:r>
            <a:r>
              <a:rPr lang="es-ES" altLang="id-ID" dirty="0">
                <a:solidFill>
                  <a:srgbClr val="000000"/>
                </a:solidFill>
                <a:latin typeface="Adobe Caslon Pro" panose="0205050205050A020403" pitchFamily="18" charset="0"/>
                <a:sym typeface="Wingdings" panose="05000000000000000000" pitchFamily="2" charset="2"/>
              </a:rPr>
              <a:t>1</a:t>
            </a:r>
            <a:r>
              <a:rPr lang="id-ID" altLang="id-ID" dirty="0">
                <a:solidFill>
                  <a:srgbClr val="000000"/>
                </a:solidFill>
                <a:latin typeface="Adobe Caslon Pro" panose="0205050205050A020403" pitchFamily="18" charset="0"/>
                <a:sym typeface="Wingdings" panose="05000000000000000000" pitchFamily="2" charset="2"/>
              </a:rPr>
              <a:t>)</a:t>
            </a:r>
            <a:r>
              <a:rPr lang="es-ES" altLang="id-ID" dirty="0">
                <a:solidFill>
                  <a:srgbClr val="000000"/>
                </a:solidFill>
                <a:latin typeface="Adobe Caslon Pro" panose="0205050205050A020403" pitchFamily="18" charset="0"/>
                <a:sym typeface="Wingdings" panose="05000000000000000000" pitchFamily="2" charset="2"/>
              </a:rPr>
              <a:t> dan </a:t>
            </a:r>
            <a:r>
              <a:rPr lang="id-ID" altLang="id-ID" dirty="0">
                <a:solidFill>
                  <a:srgbClr val="000000"/>
                </a:solidFill>
                <a:latin typeface="Adobe Caslon Pro" panose="0205050205050A020403" pitchFamily="18" charset="0"/>
                <a:sym typeface="Wingdings" panose="05000000000000000000" pitchFamily="2" charset="2"/>
              </a:rPr>
              <a:t>(</a:t>
            </a:r>
            <a:r>
              <a:rPr lang="es-ES" altLang="id-ID" dirty="0">
                <a:solidFill>
                  <a:srgbClr val="000000"/>
                </a:solidFill>
                <a:latin typeface="Adobe Caslon Pro" panose="0205050205050A020403" pitchFamily="18" charset="0"/>
                <a:sym typeface="Wingdings" panose="05000000000000000000" pitchFamily="2" charset="2"/>
              </a:rPr>
              <a:t>2</a:t>
            </a:r>
            <a:r>
              <a:rPr lang="id-ID" altLang="id-ID" dirty="0">
                <a:solidFill>
                  <a:srgbClr val="000000"/>
                </a:solidFill>
                <a:latin typeface="Adobe Caslon Pro" panose="0205050205050A020403" pitchFamily="18" charset="0"/>
                <a:sym typeface="Wingdings" panose="05000000000000000000" pitchFamily="2" charset="2"/>
              </a:rPr>
              <a:t>), P</a:t>
            </a:r>
            <a:r>
              <a:rPr lang="es-ES" altLang="id-ID" dirty="0" err="1">
                <a:solidFill>
                  <a:srgbClr val="000000"/>
                </a:solidFill>
                <a:latin typeface="Adobe Caslon Pro" panose="0205050205050A020403" pitchFamily="18" charset="0"/>
                <a:sym typeface="Wingdings" panose="05000000000000000000" pitchFamily="2" charset="2"/>
              </a:rPr>
              <a:t>asal</a:t>
            </a:r>
            <a:r>
              <a:rPr lang="es-ES" altLang="id-ID" dirty="0">
                <a:solidFill>
                  <a:srgbClr val="000000"/>
                </a:solidFill>
                <a:latin typeface="Adobe Caslon Pro" panose="0205050205050A020403" pitchFamily="18" charset="0"/>
                <a:sym typeface="Wingdings" panose="05000000000000000000" pitchFamily="2" charset="2"/>
              </a:rPr>
              <a:t> 22 </a:t>
            </a:r>
            <a:r>
              <a:rPr lang="es-ES" altLang="id-ID" dirty="0" err="1">
                <a:solidFill>
                  <a:srgbClr val="000000"/>
                </a:solidFill>
                <a:latin typeface="Adobe Caslon Pro" panose="0205050205050A020403" pitchFamily="18" charset="0"/>
                <a:sym typeface="Wingdings" panose="05000000000000000000" pitchFamily="2" charset="2"/>
              </a:rPr>
              <a:t>ayat</a:t>
            </a:r>
            <a:r>
              <a:rPr lang="es-ES" altLang="id-ID" dirty="0">
                <a:solidFill>
                  <a:srgbClr val="000000"/>
                </a:solidFill>
                <a:latin typeface="Adobe Caslon Pro" panose="0205050205050A020403" pitchFamily="18" charset="0"/>
                <a:sym typeface="Wingdings" panose="05000000000000000000" pitchFamily="2" charset="2"/>
              </a:rPr>
              <a:t> </a:t>
            </a:r>
            <a:r>
              <a:rPr lang="id-ID" altLang="id-ID" dirty="0">
                <a:solidFill>
                  <a:srgbClr val="000000"/>
                </a:solidFill>
                <a:latin typeface="Adobe Caslon Pro" panose="0205050205050A020403" pitchFamily="18" charset="0"/>
                <a:sym typeface="Wingdings" panose="05000000000000000000" pitchFamily="2" charset="2"/>
              </a:rPr>
              <a:t>(</a:t>
            </a:r>
            <a:r>
              <a:rPr lang="es-ES" altLang="id-ID" dirty="0">
                <a:solidFill>
                  <a:srgbClr val="000000"/>
                </a:solidFill>
                <a:latin typeface="Adobe Caslon Pro" panose="0205050205050A020403" pitchFamily="18" charset="0"/>
                <a:sym typeface="Wingdings" panose="05000000000000000000" pitchFamily="2" charset="2"/>
              </a:rPr>
              <a:t>1</a:t>
            </a:r>
            <a:r>
              <a:rPr lang="id-ID" altLang="id-ID" dirty="0">
                <a:solidFill>
                  <a:srgbClr val="000000"/>
                </a:solidFill>
                <a:latin typeface="Adobe Caslon Pro" panose="0205050205050A020403" pitchFamily="18" charset="0"/>
                <a:sym typeface="Wingdings" panose="05000000000000000000" pitchFamily="2" charset="2"/>
              </a:rPr>
              <a:t>)</a:t>
            </a:r>
            <a:r>
              <a:rPr lang="es-ES" altLang="id-ID" dirty="0">
                <a:solidFill>
                  <a:srgbClr val="000000"/>
                </a:solidFill>
                <a:latin typeface="Adobe Caslon Pro" panose="0205050205050A020403" pitchFamily="18" charset="0"/>
                <a:sym typeface="Wingdings" panose="05000000000000000000" pitchFamily="2" charset="2"/>
              </a:rPr>
              <a:t>, </a:t>
            </a:r>
            <a:r>
              <a:rPr lang="id-ID" altLang="id-ID" dirty="0">
                <a:solidFill>
                  <a:srgbClr val="000000"/>
                </a:solidFill>
                <a:latin typeface="Adobe Caslon Pro" panose="0205050205050A020403" pitchFamily="18" charset="0"/>
                <a:sym typeface="Wingdings" panose="05000000000000000000" pitchFamily="2" charset="2"/>
              </a:rPr>
              <a:t>(</a:t>
            </a:r>
            <a:r>
              <a:rPr lang="es-ES" altLang="id-ID" dirty="0">
                <a:solidFill>
                  <a:srgbClr val="000000"/>
                </a:solidFill>
                <a:latin typeface="Adobe Caslon Pro" panose="0205050205050A020403" pitchFamily="18" charset="0"/>
                <a:sym typeface="Wingdings" panose="05000000000000000000" pitchFamily="2" charset="2"/>
              </a:rPr>
              <a:t>2</a:t>
            </a:r>
            <a:r>
              <a:rPr lang="id-ID" altLang="id-ID" dirty="0">
                <a:solidFill>
                  <a:srgbClr val="000000"/>
                </a:solidFill>
                <a:latin typeface="Adobe Caslon Pro" panose="0205050205050A020403" pitchFamily="18" charset="0"/>
                <a:sym typeface="Wingdings" panose="05000000000000000000" pitchFamily="2" charset="2"/>
              </a:rPr>
              <a:t>)</a:t>
            </a:r>
            <a:r>
              <a:rPr lang="es-ES" altLang="id-ID" dirty="0">
                <a:solidFill>
                  <a:srgbClr val="000000"/>
                </a:solidFill>
                <a:latin typeface="Adobe Caslon Pro" panose="0205050205050A020403" pitchFamily="18" charset="0"/>
                <a:sym typeface="Wingdings" panose="05000000000000000000" pitchFamily="2" charset="2"/>
              </a:rPr>
              <a:t>, </a:t>
            </a:r>
            <a:r>
              <a:rPr lang="id-ID" altLang="id-ID" dirty="0">
                <a:solidFill>
                  <a:srgbClr val="000000"/>
                </a:solidFill>
                <a:latin typeface="Adobe Caslon Pro" panose="0205050205050A020403" pitchFamily="18" charset="0"/>
                <a:sym typeface="Wingdings" panose="05000000000000000000" pitchFamily="2" charset="2"/>
              </a:rPr>
              <a:t>(</a:t>
            </a:r>
            <a:r>
              <a:rPr lang="es-ES" altLang="id-ID" dirty="0">
                <a:solidFill>
                  <a:srgbClr val="000000"/>
                </a:solidFill>
                <a:latin typeface="Adobe Caslon Pro" panose="0205050205050A020403" pitchFamily="18" charset="0"/>
                <a:sym typeface="Wingdings" panose="05000000000000000000" pitchFamily="2" charset="2"/>
              </a:rPr>
              <a:t>3</a:t>
            </a:r>
            <a:r>
              <a:rPr lang="id-ID" altLang="id-ID" dirty="0">
                <a:solidFill>
                  <a:srgbClr val="000000"/>
                </a:solidFill>
                <a:latin typeface="Adobe Caslon Pro" panose="0205050205050A020403" pitchFamily="18" charset="0"/>
                <a:sym typeface="Wingdings" panose="05000000000000000000" pitchFamily="2" charset="2"/>
              </a:rPr>
              <a:t>)</a:t>
            </a:r>
            <a:r>
              <a:rPr lang="es-ES" altLang="id-ID" dirty="0">
                <a:solidFill>
                  <a:srgbClr val="000000"/>
                </a:solidFill>
                <a:latin typeface="Adobe Caslon Pro" panose="0205050205050A020403" pitchFamily="18" charset="0"/>
                <a:sym typeface="Wingdings" panose="05000000000000000000" pitchFamily="2" charset="2"/>
              </a:rPr>
              <a:t> </a:t>
            </a:r>
            <a:r>
              <a:rPr lang="es-ES" altLang="id-ID" dirty="0" err="1">
                <a:solidFill>
                  <a:srgbClr val="000000"/>
                </a:solidFill>
                <a:latin typeface="Adobe Caslon Pro" panose="0205050205050A020403" pitchFamily="18" charset="0"/>
                <a:sym typeface="Wingdings" panose="05000000000000000000" pitchFamily="2" charset="2"/>
              </a:rPr>
              <a:t>serta</a:t>
            </a:r>
            <a:r>
              <a:rPr lang="es-ES" altLang="id-ID" dirty="0">
                <a:solidFill>
                  <a:srgbClr val="000000"/>
                </a:solidFill>
                <a:latin typeface="Adobe Caslon Pro" panose="0205050205050A020403" pitchFamily="18" charset="0"/>
                <a:sym typeface="Wingdings" panose="05000000000000000000" pitchFamily="2" charset="2"/>
              </a:rPr>
              <a:t> </a:t>
            </a:r>
            <a:r>
              <a:rPr lang="id-ID" altLang="id-ID" dirty="0">
                <a:solidFill>
                  <a:srgbClr val="000000"/>
                </a:solidFill>
                <a:latin typeface="Adobe Caslon Pro" panose="0205050205050A020403" pitchFamily="18" charset="0"/>
                <a:sym typeface="Wingdings" panose="05000000000000000000" pitchFamily="2" charset="2"/>
              </a:rPr>
              <a:t>P</a:t>
            </a:r>
            <a:r>
              <a:rPr lang="es-ES" altLang="id-ID" dirty="0" err="1">
                <a:solidFill>
                  <a:srgbClr val="000000"/>
                </a:solidFill>
                <a:latin typeface="Adobe Caslon Pro" panose="0205050205050A020403" pitchFamily="18" charset="0"/>
                <a:sym typeface="Wingdings" panose="05000000000000000000" pitchFamily="2" charset="2"/>
              </a:rPr>
              <a:t>asal</a:t>
            </a:r>
            <a:r>
              <a:rPr lang="es-ES" altLang="id-ID" dirty="0">
                <a:solidFill>
                  <a:srgbClr val="000000"/>
                </a:solidFill>
                <a:latin typeface="Adobe Caslon Pro" panose="0205050205050A020403" pitchFamily="18" charset="0"/>
                <a:sym typeface="Wingdings" panose="05000000000000000000" pitchFamily="2" charset="2"/>
              </a:rPr>
              <a:t> 23 UUD 1945</a:t>
            </a:r>
            <a:endParaRPr lang="id-ID" altLang="id-ID" dirty="0">
              <a:solidFill>
                <a:srgbClr val="000000"/>
              </a:solidFill>
              <a:latin typeface="Adobe Caslon Pro" panose="0205050205050A020403" pitchFamily="18" charset="0"/>
              <a:sym typeface="Wingdings" panose="05000000000000000000" pitchFamily="2" charset="2"/>
            </a:endParaRPr>
          </a:p>
          <a:p>
            <a:pPr marL="893763" indent="-623888">
              <a:lnSpc>
                <a:spcPct val="100000"/>
              </a:lnSpc>
              <a:spcBef>
                <a:spcPct val="0"/>
              </a:spcBef>
              <a:buFont typeface="+mj-lt"/>
              <a:buAutoNum type="arabicParenR" startAt="8"/>
            </a:pPr>
            <a:r>
              <a:rPr lang="id-ID" altLang="id-ID" dirty="0">
                <a:solidFill>
                  <a:srgbClr val="000000"/>
                </a:solidFill>
                <a:latin typeface="Adobe Caslon Pro" panose="0205050205050A020403" pitchFamily="18" charset="0"/>
              </a:rPr>
              <a:t>Asas Saling Mengawasi antara Kekuasaan Eksekutif dengan Kekuasaan Yudikatif </a:t>
            </a:r>
            <a:r>
              <a:rPr lang="id-ID" altLang="id-ID" dirty="0">
                <a:solidFill>
                  <a:srgbClr val="000000"/>
                </a:solidFill>
                <a:latin typeface="Adobe Caslon Pro" panose="0205050205050A020403" pitchFamily="18" charset="0"/>
                <a:sym typeface="Wingdings" panose="05000000000000000000" pitchFamily="2" charset="2"/>
              </a:rPr>
              <a:t> Pasal 14 UUD 1945.</a:t>
            </a:r>
          </a:p>
          <a:p>
            <a:pPr marL="893763" indent="-623888">
              <a:lnSpc>
                <a:spcPct val="100000"/>
              </a:lnSpc>
              <a:spcBef>
                <a:spcPct val="0"/>
              </a:spcBef>
              <a:buFont typeface="+mj-lt"/>
              <a:buAutoNum type="arabicParenR" startAt="8"/>
            </a:pPr>
            <a:r>
              <a:rPr lang="id-ID" altLang="id-ID" dirty="0">
                <a:solidFill>
                  <a:srgbClr val="000000"/>
                </a:solidFill>
                <a:latin typeface="Adobe Caslon Pro" panose="0205050205050A020403" pitchFamily="18" charset="0"/>
                <a:sym typeface="Wingdings" panose="05000000000000000000" pitchFamily="2" charset="2"/>
              </a:rPr>
              <a:t>Asas Negara Hukum</a:t>
            </a:r>
          </a:p>
          <a:p>
            <a:pPr marL="893763" indent="-623888">
              <a:lnSpc>
                <a:spcPct val="100000"/>
              </a:lnSpc>
              <a:spcBef>
                <a:spcPct val="0"/>
              </a:spcBef>
              <a:buFont typeface="+mj-lt"/>
              <a:buAutoNum type="arabicParenR" startAt="8"/>
            </a:pPr>
            <a:r>
              <a:rPr lang="id-ID" altLang="id-ID" dirty="0">
                <a:solidFill>
                  <a:srgbClr val="000000"/>
                </a:solidFill>
                <a:latin typeface="Adobe Caslon Pro" panose="0205050205050A020403" pitchFamily="18" charset="0"/>
                <a:sym typeface="Wingdings" panose="05000000000000000000" pitchFamily="2" charset="2"/>
              </a:rPr>
              <a:t>Asas Pancasila</a:t>
            </a:r>
            <a:endParaRPr lang="id-ID" altLang="id-ID" dirty="0">
              <a:solidFill>
                <a:srgbClr val="000000"/>
              </a:solidFill>
              <a:latin typeface="Adobe Caslon Pro" panose="0205050205050A020403" pitchFamily="18" charset="0"/>
            </a:endParaRPr>
          </a:p>
        </p:txBody>
      </p:sp>
      <p:sp>
        <p:nvSpPr>
          <p:cNvPr id="2" name="TextBox 1"/>
          <p:cNvSpPr txBox="1"/>
          <p:nvPr/>
        </p:nvSpPr>
        <p:spPr>
          <a:xfrm>
            <a:off x="4558184" y="1027863"/>
            <a:ext cx="8280251" cy="738664"/>
          </a:xfrm>
          <a:prstGeom prst="rect">
            <a:avLst/>
          </a:prstGeom>
          <a:noFill/>
        </p:spPr>
        <p:txBody>
          <a:bodyPr wrap="square" rtlCol="0">
            <a:spAutoFit/>
          </a:bodyPr>
          <a:lstStyle/>
          <a:p>
            <a:r>
              <a:rPr lang="id-ID" b="1" dirty="0">
                <a:latin typeface="Adobe Caslon Pro" panose="0205050205050A020403" pitchFamily="18" charset="0"/>
              </a:rPr>
              <a:t>Asas-asas Dalam HTN Indonesia</a:t>
            </a:r>
          </a:p>
        </p:txBody>
      </p:sp>
    </p:spTree>
    <p:extLst>
      <p:ext uri="{BB962C8B-B14F-4D97-AF65-F5344CB8AC3E}">
        <p14:creationId xmlns:p14="http://schemas.microsoft.com/office/powerpoint/2010/main" val="27410523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b44e663bd468ed97ce8eaafb5ef46aa90474a9d"/>
  <p:tag name="ISPRING_RESOURCE_PATHS_HASH_PRESENTER" val="7a43c722c2fdab5e9ba4506e6d69bdc3cd5d21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Subtitle">
  <a:themeElements>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Subtitle">
      <a:majorFont>
        <a:latin typeface="Gill Sans"/>
        <a:ea typeface="ヒラギノ角ゴ ProN W3"/>
        <a:cs typeface=""/>
      </a:majorFont>
      <a:minorFont>
        <a:latin typeface="Gill Sans"/>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le &amp; Bullets - 2 Column">
  <a:themeElements>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 2 Column">
      <a:majorFont>
        <a:latin typeface="Gill Sans"/>
        <a:ea typeface="ヒラギノ角ゴ ProN W3"/>
        <a:cs typeface=""/>
      </a:majorFont>
      <a:minorFont>
        <a:latin typeface="Gill Sans"/>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lnDef>
  </a:objectDefaults>
  <a:extraClrSchemeLst>
    <a:extraClrScheme>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2138</TotalTime>
  <Pages>0</Pages>
  <Words>2734</Words>
  <Characters>0</Characters>
  <Application>Microsoft Office PowerPoint</Application>
  <PresentationFormat>Custom</PresentationFormat>
  <Lines>0</Lines>
  <Paragraphs>246</Paragraphs>
  <Slides>27</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27</vt:i4>
      </vt:variant>
    </vt:vector>
  </HeadingPairs>
  <TitlesOfParts>
    <vt:vector size="37" baseType="lpstr">
      <vt:lpstr>Adobe Caslon Pro</vt:lpstr>
      <vt:lpstr>Arial</vt:lpstr>
      <vt:lpstr>Calibri</vt:lpstr>
      <vt:lpstr>Calibri Light</vt:lpstr>
      <vt:lpstr>Courier New</vt:lpstr>
      <vt:lpstr>Gill Sans</vt:lpstr>
      <vt:lpstr>Wingdings</vt:lpstr>
      <vt:lpstr>Title &amp; Subtitle</vt:lpstr>
      <vt:lpstr>Custom Design</vt:lpstr>
      <vt:lpstr>Title &amp; Bullets - 2 Column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KARTONO</dc:creator>
  <cp:lastModifiedBy>Hanif Hardianto</cp:lastModifiedBy>
  <cp:revision>253</cp:revision>
  <dcterms:modified xsi:type="dcterms:W3CDTF">2023-03-04T02:44:36Z</dcterms:modified>
</cp:coreProperties>
</file>