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</p:sldMasterIdLst>
  <p:notesMasterIdLst>
    <p:notesMasterId r:id="rId12"/>
  </p:notesMasterIdLst>
  <p:sldIdLst>
    <p:sldId id="256" r:id="rId3"/>
    <p:sldId id="259" r:id="rId4"/>
    <p:sldId id="263" r:id="rId5"/>
    <p:sldId id="264" r:id="rId6"/>
    <p:sldId id="265" r:id="rId7"/>
    <p:sldId id="267" r:id="rId8"/>
    <p:sldId id="268" r:id="rId9"/>
    <p:sldId id="269" r:id="rId10"/>
    <p:sldId id="271" r:id="rId11"/>
  </p:sldIdLst>
  <p:sldSz cx="13004800" cy="9753600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8" d="100"/>
          <a:sy n="48" d="100"/>
        </p:scale>
        <p:origin x="1218" y="66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2E0DD4-A5D8-4AD0-9845-5AE375EF71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87134D6D-3E5B-4164-9256-E5F23F48091E}">
      <dgm:prSet phldrT="[Text]"/>
      <dgm:spPr/>
      <dgm:t>
        <a:bodyPr/>
        <a:lstStyle/>
        <a:p>
          <a:r>
            <a:rPr lang="en-US" dirty="0" err="1"/>
            <a:t>Tiga</a:t>
          </a:r>
          <a:r>
            <a:rPr lang="en-US" dirty="0"/>
            <a:t> </a:t>
          </a:r>
          <a:r>
            <a:rPr lang="en-US" dirty="0" err="1"/>
            <a:t>Komponen</a:t>
          </a:r>
          <a:r>
            <a:rPr lang="en-US" dirty="0"/>
            <a:t> </a:t>
          </a:r>
          <a:r>
            <a:rPr lang="en-US" dirty="0" err="1"/>
            <a:t>Budaya</a:t>
          </a:r>
          <a:endParaRPr lang="id-ID" dirty="0"/>
        </a:p>
      </dgm:t>
    </dgm:pt>
    <dgm:pt modelId="{E89B351B-179B-4144-843C-69E42AA6F0B9}" type="parTrans" cxnId="{D2A4D724-E5F7-41D6-9071-777243B0E4FB}">
      <dgm:prSet/>
      <dgm:spPr/>
      <dgm:t>
        <a:bodyPr/>
        <a:lstStyle/>
        <a:p>
          <a:endParaRPr lang="id-ID"/>
        </a:p>
      </dgm:t>
    </dgm:pt>
    <dgm:pt modelId="{D9B8885E-E332-4296-B739-A38D0CB79DA6}" type="sibTrans" cxnId="{D2A4D724-E5F7-41D6-9071-777243B0E4FB}">
      <dgm:prSet/>
      <dgm:spPr/>
      <dgm:t>
        <a:bodyPr/>
        <a:lstStyle/>
        <a:p>
          <a:endParaRPr lang="id-ID"/>
        </a:p>
      </dgm:t>
    </dgm:pt>
    <dgm:pt modelId="{25A594C2-D496-43C6-8460-BF58232DEC89}">
      <dgm:prSet phldrT="[Text]"/>
      <dgm:spPr/>
      <dgm:t>
        <a:bodyPr/>
        <a:lstStyle/>
        <a:p>
          <a:r>
            <a:rPr lang="en-US" dirty="0" err="1"/>
            <a:t>Komponen</a:t>
          </a:r>
          <a:r>
            <a:rPr lang="en-US" dirty="0"/>
            <a:t> </a:t>
          </a:r>
          <a:r>
            <a:rPr lang="en-US" dirty="0" err="1"/>
            <a:t>Kognitif</a:t>
          </a:r>
          <a:endParaRPr lang="id-ID" dirty="0"/>
        </a:p>
      </dgm:t>
    </dgm:pt>
    <dgm:pt modelId="{EB769682-FFE9-42FC-AE72-2D47B7A273D3}" type="parTrans" cxnId="{1391E843-119F-464F-BD0D-F851AE600BF4}">
      <dgm:prSet/>
      <dgm:spPr/>
      <dgm:t>
        <a:bodyPr/>
        <a:lstStyle/>
        <a:p>
          <a:endParaRPr lang="id-ID"/>
        </a:p>
      </dgm:t>
    </dgm:pt>
    <dgm:pt modelId="{BAF75FDC-289E-4FE0-A935-F019DA39A621}" type="sibTrans" cxnId="{1391E843-119F-464F-BD0D-F851AE600BF4}">
      <dgm:prSet/>
      <dgm:spPr/>
      <dgm:t>
        <a:bodyPr/>
        <a:lstStyle/>
        <a:p>
          <a:endParaRPr lang="id-ID"/>
        </a:p>
      </dgm:t>
    </dgm:pt>
    <dgm:pt modelId="{CD494D83-E7D3-4A72-9E5A-0F572082FAF8}">
      <dgm:prSet phldrT="[Text]"/>
      <dgm:spPr/>
      <dgm:t>
        <a:bodyPr/>
        <a:lstStyle/>
        <a:p>
          <a:r>
            <a:rPr lang="en-US" dirty="0" err="1"/>
            <a:t>Komponen</a:t>
          </a:r>
          <a:r>
            <a:rPr lang="en-US" dirty="0"/>
            <a:t> </a:t>
          </a:r>
          <a:r>
            <a:rPr lang="en-US" dirty="0" err="1"/>
            <a:t>Normatif</a:t>
          </a:r>
          <a:endParaRPr lang="id-ID" dirty="0"/>
        </a:p>
      </dgm:t>
    </dgm:pt>
    <dgm:pt modelId="{6A7AD18B-58D5-425B-AC59-D8514FEB39A5}" type="parTrans" cxnId="{58500A00-978D-4FCF-BE5C-BBAB2E38DA4B}">
      <dgm:prSet/>
      <dgm:spPr/>
      <dgm:t>
        <a:bodyPr/>
        <a:lstStyle/>
        <a:p>
          <a:endParaRPr lang="id-ID"/>
        </a:p>
      </dgm:t>
    </dgm:pt>
    <dgm:pt modelId="{234F1464-9580-4F39-A1AD-6694901A28E0}" type="sibTrans" cxnId="{58500A00-978D-4FCF-BE5C-BBAB2E38DA4B}">
      <dgm:prSet/>
      <dgm:spPr/>
      <dgm:t>
        <a:bodyPr/>
        <a:lstStyle/>
        <a:p>
          <a:endParaRPr lang="id-ID"/>
        </a:p>
      </dgm:t>
    </dgm:pt>
    <dgm:pt modelId="{4CCE361C-0096-435A-92FF-0C256D1AD35E}">
      <dgm:prSet phldrT="[Text]"/>
      <dgm:spPr/>
      <dgm:t>
        <a:bodyPr/>
        <a:lstStyle/>
        <a:p>
          <a:r>
            <a:rPr lang="en-US" dirty="0" err="1"/>
            <a:t>Komponen</a:t>
          </a:r>
          <a:r>
            <a:rPr lang="en-US" dirty="0"/>
            <a:t> </a:t>
          </a:r>
          <a:r>
            <a:rPr lang="en-US" dirty="0" err="1"/>
            <a:t>Simbolik</a:t>
          </a:r>
          <a:endParaRPr lang="id-ID" dirty="0"/>
        </a:p>
      </dgm:t>
    </dgm:pt>
    <dgm:pt modelId="{5098E0DB-AD15-42B1-9B67-D8D6C9EFAE56}" type="parTrans" cxnId="{BFBFDA82-206E-4527-8145-63D1828F1DB8}">
      <dgm:prSet/>
      <dgm:spPr/>
      <dgm:t>
        <a:bodyPr/>
        <a:lstStyle/>
        <a:p>
          <a:endParaRPr lang="id-ID"/>
        </a:p>
      </dgm:t>
    </dgm:pt>
    <dgm:pt modelId="{BC9333FF-BB0F-4655-8674-840A56DB63C9}" type="sibTrans" cxnId="{BFBFDA82-206E-4527-8145-63D1828F1DB8}">
      <dgm:prSet/>
      <dgm:spPr/>
      <dgm:t>
        <a:bodyPr/>
        <a:lstStyle/>
        <a:p>
          <a:endParaRPr lang="id-ID"/>
        </a:p>
      </dgm:t>
    </dgm:pt>
    <dgm:pt modelId="{88D640BE-5FD3-4B9F-80D0-A327476E1C4D}">
      <dgm:prSet/>
      <dgm:spPr/>
      <dgm:t>
        <a:bodyPr/>
        <a:lstStyle/>
        <a:p>
          <a:r>
            <a:rPr lang="en-US" dirty="0" err="1"/>
            <a:t>Mengembangkan</a:t>
          </a:r>
          <a:r>
            <a:rPr lang="en-US" dirty="0"/>
            <a:t> </a:t>
          </a:r>
          <a:r>
            <a:rPr lang="en-US" dirty="0" err="1"/>
            <a:t>pengetahuan</a:t>
          </a:r>
          <a:r>
            <a:rPr lang="en-US" dirty="0"/>
            <a:t> </a:t>
          </a:r>
          <a:r>
            <a:rPr lang="en-US" dirty="0" err="1"/>
            <a:t>tertentu</a:t>
          </a:r>
          <a:r>
            <a:rPr lang="en-US" dirty="0"/>
            <a:t> dan </a:t>
          </a:r>
          <a:r>
            <a:rPr lang="en-US" dirty="0" err="1"/>
            <a:t>kepercayaan</a:t>
          </a:r>
          <a:r>
            <a:rPr lang="en-US" dirty="0"/>
            <a:t> yang </a:t>
          </a:r>
          <a:r>
            <a:rPr lang="en-US" dirty="0" err="1"/>
            <a:t>berlaku</a:t>
          </a:r>
          <a:r>
            <a:rPr lang="en-US" dirty="0"/>
            <a:t> di </a:t>
          </a:r>
          <a:r>
            <a:rPr lang="en-US" dirty="0" err="1"/>
            <a:t>sekitar</a:t>
          </a:r>
          <a:r>
            <a:rPr lang="en-US" dirty="0"/>
            <a:t> </a:t>
          </a:r>
          <a:r>
            <a:rPr lang="en-US" dirty="0" err="1"/>
            <a:t>kehidupan</a:t>
          </a:r>
          <a:r>
            <a:rPr lang="en-US" dirty="0"/>
            <a:t> </a:t>
          </a:r>
          <a:r>
            <a:rPr lang="en-US" dirty="0" err="1"/>
            <a:t>kita</a:t>
          </a:r>
          <a:endParaRPr lang="id-ID" dirty="0"/>
        </a:p>
      </dgm:t>
    </dgm:pt>
    <dgm:pt modelId="{4965C03E-5E3E-4A60-8B20-6B4029A36ADB}" type="parTrans" cxnId="{FDABB624-D7F3-4E24-B4DF-84AC29FCD912}">
      <dgm:prSet/>
      <dgm:spPr/>
    </dgm:pt>
    <dgm:pt modelId="{9C14B599-F62B-49A8-AC0C-57977F6EA2BD}" type="sibTrans" cxnId="{FDABB624-D7F3-4E24-B4DF-84AC29FCD912}">
      <dgm:prSet/>
      <dgm:spPr/>
    </dgm:pt>
    <dgm:pt modelId="{62E381E0-BEAF-430C-A28D-455F2407DE6A}">
      <dgm:prSet/>
      <dgm:spPr/>
      <dgm:t>
        <a:bodyPr/>
        <a:lstStyle/>
        <a:p>
          <a:r>
            <a:rPr lang="en-US" dirty="0" err="1"/>
            <a:t>Meliputi</a:t>
          </a:r>
          <a:r>
            <a:rPr lang="en-US" dirty="0"/>
            <a:t> </a:t>
          </a:r>
          <a:r>
            <a:rPr lang="en-US" dirty="0" err="1"/>
            <a:t>nilai</a:t>
          </a:r>
          <a:r>
            <a:rPr lang="en-US" dirty="0"/>
            <a:t> dan </a:t>
          </a:r>
          <a:r>
            <a:rPr lang="en-US" dirty="0" err="1"/>
            <a:t>norma</a:t>
          </a:r>
          <a:r>
            <a:rPr lang="en-US" dirty="0"/>
            <a:t> </a:t>
          </a:r>
          <a:r>
            <a:rPr lang="en-US" dirty="0" err="1"/>
            <a:t>terkait</a:t>
          </a:r>
          <a:r>
            <a:rPr lang="en-US" dirty="0"/>
            <a:t> </a:t>
          </a:r>
          <a:r>
            <a:rPr lang="en-US" dirty="0" err="1"/>
            <a:t>bagaimana</a:t>
          </a:r>
          <a:r>
            <a:rPr lang="en-US" dirty="0"/>
            <a:t> </a:t>
          </a:r>
          <a:r>
            <a:rPr lang="en-US" dirty="0" err="1"/>
            <a:t>manusia</a:t>
          </a:r>
          <a:r>
            <a:rPr lang="en-US" dirty="0"/>
            <a:t>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bertindak</a:t>
          </a:r>
          <a:endParaRPr lang="id-ID" dirty="0"/>
        </a:p>
      </dgm:t>
    </dgm:pt>
    <dgm:pt modelId="{9CEAC886-1845-4714-919D-D1F101434F9B}" type="parTrans" cxnId="{E33EBF0F-B167-418B-AA61-FCA4DCFD1F1D}">
      <dgm:prSet/>
      <dgm:spPr/>
    </dgm:pt>
    <dgm:pt modelId="{F20AAA9C-1CB4-432C-8C0A-043BFD357E49}" type="sibTrans" cxnId="{E33EBF0F-B167-418B-AA61-FCA4DCFD1F1D}">
      <dgm:prSet/>
      <dgm:spPr/>
    </dgm:pt>
    <dgm:pt modelId="{8ECC5573-50CC-41C2-9598-A637BCFE6448}">
      <dgm:prSet/>
      <dgm:spPr/>
      <dgm:t>
        <a:bodyPr/>
        <a:lstStyle/>
        <a:p>
          <a:r>
            <a:rPr lang="en-US" dirty="0" err="1"/>
            <a:t>Meliputi</a:t>
          </a:r>
          <a:r>
            <a:rPr lang="en-US" dirty="0"/>
            <a:t> </a:t>
          </a:r>
          <a:r>
            <a:rPr lang="en-US" dirty="0" err="1"/>
            <a:t>bahasa</a:t>
          </a:r>
          <a:r>
            <a:rPr lang="en-US" dirty="0"/>
            <a:t>, gesture, dan </a:t>
          </a:r>
          <a:r>
            <a:rPr lang="en-US" dirty="0" err="1"/>
            <a:t>suara</a:t>
          </a:r>
          <a:r>
            <a:rPr lang="en-US" dirty="0"/>
            <a:t> </a:t>
          </a:r>
          <a:r>
            <a:rPr lang="en-US" dirty="0" err="1"/>
            <a:t>terkait</a:t>
          </a:r>
          <a:r>
            <a:rPr lang="en-US" dirty="0"/>
            <a:t> </a:t>
          </a:r>
          <a:r>
            <a:rPr lang="en-US" dirty="0" err="1"/>
            <a:t>bagaimana</a:t>
          </a:r>
          <a:r>
            <a:rPr lang="en-US" dirty="0"/>
            <a:t> </a:t>
          </a:r>
          <a:r>
            <a:rPr lang="en-US" dirty="0" err="1"/>
            <a:t>komunikasi</a:t>
          </a:r>
          <a:r>
            <a:rPr lang="en-US" dirty="0"/>
            <a:t> </a:t>
          </a:r>
          <a:r>
            <a:rPr lang="en-US" dirty="0" err="1"/>
            <a:t>antar</a:t>
          </a:r>
          <a:r>
            <a:rPr lang="en-US" dirty="0"/>
            <a:t> </a:t>
          </a:r>
          <a:r>
            <a:rPr lang="en-US" dirty="0" err="1"/>
            <a:t>manusia</a:t>
          </a:r>
          <a:endParaRPr lang="id-ID" dirty="0"/>
        </a:p>
      </dgm:t>
    </dgm:pt>
    <dgm:pt modelId="{F32FEBC5-64BD-4292-B36A-B58E20EBC2FF}" type="parTrans" cxnId="{6B1D68E8-AF60-4785-8DD9-438BAE2491A8}">
      <dgm:prSet/>
      <dgm:spPr/>
    </dgm:pt>
    <dgm:pt modelId="{356458B8-2063-4421-B562-AA059832EC87}" type="sibTrans" cxnId="{6B1D68E8-AF60-4785-8DD9-438BAE2491A8}">
      <dgm:prSet/>
      <dgm:spPr/>
    </dgm:pt>
    <dgm:pt modelId="{4DB16753-4389-4CF8-8248-980F51243D15}" type="pres">
      <dgm:prSet presAssocID="{382E0DD4-A5D8-4AD0-9845-5AE375EF71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B138925-455C-4D1C-9157-6F248E935E37}" type="pres">
      <dgm:prSet presAssocID="{87134D6D-3E5B-4164-9256-E5F23F48091E}" presName="hierRoot1" presStyleCnt="0">
        <dgm:presLayoutVars>
          <dgm:hierBranch val="init"/>
        </dgm:presLayoutVars>
      </dgm:prSet>
      <dgm:spPr/>
    </dgm:pt>
    <dgm:pt modelId="{B35856C8-B023-4045-8B38-B4649CB2DE6B}" type="pres">
      <dgm:prSet presAssocID="{87134D6D-3E5B-4164-9256-E5F23F48091E}" presName="rootComposite1" presStyleCnt="0"/>
      <dgm:spPr/>
    </dgm:pt>
    <dgm:pt modelId="{3694C8E6-919F-4DFD-9954-E8E68E482295}" type="pres">
      <dgm:prSet presAssocID="{87134D6D-3E5B-4164-9256-E5F23F48091E}" presName="rootText1" presStyleLbl="node0" presStyleIdx="0" presStyleCnt="1">
        <dgm:presLayoutVars>
          <dgm:chPref val="3"/>
        </dgm:presLayoutVars>
      </dgm:prSet>
      <dgm:spPr/>
    </dgm:pt>
    <dgm:pt modelId="{222F2430-B528-4274-B535-2C65587CC5AA}" type="pres">
      <dgm:prSet presAssocID="{87134D6D-3E5B-4164-9256-E5F23F48091E}" presName="rootConnector1" presStyleLbl="node1" presStyleIdx="0" presStyleCnt="0"/>
      <dgm:spPr/>
    </dgm:pt>
    <dgm:pt modelId="{02839ABF-B0B8-4E74-A9D3-4890B1F35164}" type="pres">
      <dgm:prSet presAssocID="{87134D6D-3E5B-4164-9256-E5F23F48091E}" presName="hierChild2" presStyleCnt="0"/>
      <dgm:spPr/>
    </dgm:pt>
    <dgm:pt modelId="{F04EF235-0C80-4E73-9A2E-5C98B09F8B38}" type="pres">
      <dgm:prSet presAssocID="{EB769682-FFE9-42FC-AE72-2D47B7A273D3}" presName="Name37" presStyleLbl="parChTrans1D2" presStyleIdx="0" presStyleCnt="3"/>
      <dgm:spPr/>
    </dgm:pt>
    <dgm:pt modelId="{159CAC40-CA58-4951-83C6-E1FE67B0A9B5}" type="pres">
      <dgm:prSet presAssocID="{25A594C2-D496-43C6-8460-BF58232DEC89}" presName="hierRoot2" presStyleCnt="0">
        <dgm:presLayoutVars>
          <dgm:hierBranch val="init"/>
        </dgm:presLayoutVars>
      </dgm:prSet>
      <dgm:spPr/>
    </dgm:pt>
    <dgm:pt modelId="{D7EA9548-5D2F-48BA-84C1-5E44A48EB5A6}" type="pres">
      <dgm:prSet presAssocID="{25A594C2-D496-43C6-8460-BF58232DEC89}" presName="rootComposite" presStyleCnt="0"/>
      <dgm:spPr/>
    </dgm:pt>
    <dgm:pt modelId="{BB5FAC9B-EB62-4CB7-8F58-81A256FA337C}" type="pres">
      <dgm:prSet presAssocID="{25A594C2-D496-43C6-8460-BF58232DEC89}" presName="rootText" presStyleLbl="node2" presStyleIdx="0" presStyleCnt="3">
        <dgm:presLayoutVars>
          <dgm:chPref val="3"/>
        </dgm:presLayoutVars>
      </dgm:prSet>
      <dgm:spPr/>
    </dgm:pt>
    <dgm:pt modelId="{FF3BD961-6084-4F3C-A4F8-CED8F96A171C}" type="pres">
      <dgm:prSet presAssocID="{25A594C2-D496-43C6-8460-BF58232DEC89}" presName="rootConnector" presStyleLbl="node2" presStyleIdx="0" presStyleCnt="3"/>
      <dgm:spPr/>
    </dgm:pt>
    <dgm:pt modelId="{FCBC6B5C-4671-4809-90D1-817FAA1D2955}" type="pres">
      <dgm:prSet presAssocID="{25A594C2-D496-43C6-8460-BF58232DEC89}" presName="hierChild4" presStyleCnt="0"/>
      <dgm:spPr/>
    </dgm:pt>
    <dgm:pt modelId="{015EF380-CB0D-45AB-9AF4-6809F1D075CD}" type="pres">
      <dgm:prSet presAssocID="{4965C03E-5E3E-4A60-8B20-6B4029A36ADB}" presName="Name37" presStyleLbl="parChTrans1D3" presStyleIdx="0" presStyleCnt="3"/>
      <dgm:spPr/>
    </dgm:pt>
    <dgm:pt modelId="{7D2C8D28-408B-43CE-A424-E994D41EEE64}" type="pres">
      <dgm:prSet presAssocID="{88D640BE-5FD3-4B9F-80D0-A327476E1C4D}" presName="hierRoot2" presStyleCnt="0">
        <dgm:presLayoutVars>
          <dgm:hierBranch val="init"/>
        </dgm:presLayoutVars>
      </dgm:prSet>
      <dgm:spPr/>
    </dgm:pt>
    <dgm:pt modelId="{A00714BE-1D69-4329-AF7E-88BD3F9CDEE5}" type="pres">
      <dgm:prSet presAssocID="{88D640BE-5FD3-4B9F-80D0-A327476E1C4D}" presName="rootComposite" presStyleCnt="0"/>
      <dgm:spPr/>
    </dgm:pt>
    <dgm:pt modelId="{84A1276C-4C92-4E99-8000-88524A2D7115}" type="pres">
      <dgm:prSet presAssocID="{88D640BE-5FD3-4B9F-80D0-A327476E1C4D}" presName="rootText" presStyleLbl="node3" presStyleIdx="0" presStyleCnt="3">
        <dgm:presLayoutVars>
          <dgm:chPref val="3"/>
        </dgm:presLayoutVars>
      </dgm:prSet>
      <dgm:spPr/>
    </dgm:pt>
    <dgm:pt modelId="{FF7475FF-837A-4DE5-A6E5-D9CD33E0430C}" type="pres">
      <dgm:prSet presAssocID="{88D640BE-5FD3-4B9F-80D0-A327476E1C4D}" presName="rootConnector" presStyleLbl="node3" presStyleIdx="0" presStyleCnt="3"/>
      <dgm:spPr/>
    </dgm:pt>
    <dgm:pt modelId="{751A4F0C-9858-42C8-AC35-CC6007228759}" type="pres">
      <dgm:prSet presAssocID="{88D640BE-5FD3-4B9F-80D0-A327476E1C4D}" presName="hierChild4" presStyleCnt="0"/>
      <dgm:spPr/>
    </dgm:pt>
    <dgm:pt modelId="{E47A31E8-ED00-4BB0-B38F-6476CAA512D9}" type="pres">
      <dgm:prSet presAssocID="{88D640BE-5FD3-4B9F-80D0-A327476E1C4D}" presName="hierChild5" presStyleCnt="0"/>
      <dgm:spPr/>
    </dgm:pt>
    <dgm:pt modelId="{D4427F0F-318D-4330-97B9-0E59ED66C772}" type="pres">
      <dgm:prSet presAssocID="{25A594C2-D496-43C6-8460-BF58232DEC89}" presName="hierChild5" presStyleCnt="0"/>
      <dgm:spPr/>
    </dgm:pt>
    <dgm:pt modelId="{418DF2B1-9F28-4529-A9D7-A77AF416052B}" type="pres">
      <dgm:prSet presAssocID="{6A7AD18B-58D5-425B-AC59-D8514FEB39A5}" presName="Name37" presStyleLbl="parChTrans1D2" presStyleIdx="1" presStyleCnt="3"/>
      <dgm:spPr/>
    </dgm:pt>
    <dgm:pt modelId="{1AD06F81-4BD5-4814-B715-47F4A90528DA}" type="pres">
      <dgm:prSet presAssocID="{CD494D83-E7D3-4A72-9E5A-0F572082FAF8}" presName="hierRoot2" presStyleCnt="0">
        <dgm:presLayoutVars>
          <dgm:hierBranch val="init"/>
        </dgm:presLayoutVars>
      </dgm:prSet>
      <dgm:spPr/>
    </dgm:pt>
    <dgm:pt modelId="{CF315445-CEE5-4B62-9E07-CA1E1F365237}" type="pres">
      <dgm:prSet presAssocID="{CD494D83-E7D3-4A72-9E5A-0F572082FAF8}" presName="rootComposite" presStyleCnt="0"/>
      <dgm:spPr/>
    </dgm:pt>
    <dgm:pt modelId="{CB489DFD-AE91-4323-B596-6F4C09DF6989}" type="pres">
      <dgm:prSet presAssocID="{CD494D83-E7D3-4A72-9E5A-0F572082FAF8}" presName="rootText" presStyleLbl="node2" presStyleIdx="1" presStyleCnt="3">
        <dgm:presLayoutVars>
          <dgm:chPref val="3"/>
        </dgm:presLayoutVars>
      </dgm:prSet>
      <dgm:spPr/>
    </dgm:pt>
    <dgm:pt modelId="{56B6733E-CE36-41B8-8BE7-18BD6C1F219B}" type="pres">
      <dgm:prSet presAssocID="{CD494D83-E7D3-4A72-9E5A-0F572082FAF8}" presName="rootConnector" presStyleLbl="node2" presStyleIdx="1" presStyleCnt="3"/>
      <dgm:spPr/>
    </dgm:pt>
    <dgm:pt modelId="{15F740CF-5D0B-4608-B508-8AA78953B8CC}" type="pres">
      <dgm:prSet presAssocID="{CD494D83-E7D3-4A72-9E5A-0F572082FAF8}" presName="hierChild4" presStyleCnt="0"/>
      <dgm:spPr/>
    </dgm:pt>
    <dgm:pt modelId="{BC896624-BC80-4AB2-BDCB-091262D9307B}" type="pres">
      <dgm:prSet presAssocID="{9CEAC886-1845-4714-919D-D1F101434F9B}" presName="Name37" presStyleLbl="parChTrans1D3" presStyleIdx="1" presStyleCnt="3"/>
      <dgm:spPr/>
    </dgm:pt>
    <dgm:pt modelId="{6805A5DD-1EC3-459F-B256-3D5E6B904197}" type="pres">
      <dgm:prSet presAssocID="{62E381E0-BEAF-430C-A28D-455F2407DE6A}" presName="hierRoot2" presStyleCnt="0">
        <dgm:presLayoutVars>
          <dgm:hierBranch val="init"/>
        </dgm:presLayoutVars>
      </dgm:prSet>
      <dgm:spPr/>
    </dgm:pt>
    <dgm:pt modelId="{6A7FA0DA-E679-4CC7-9388-6AAC3D151F63}" type="pres">
      <dgm:prSet presAssocID="{62E381E0-BEAF-430C-A28D-455F2407DE6A}" presName="rootComposite" presStyleCnt="0"/>
      <dgm:spPr/>
    </dgm:pt>
    <dgm:pt modelId="{6F4FB89B-4F2F-47FE-957E-66FDB6003EE7}" type="pres">
      <dgm:prSet presAssocID="{62E381E0-BEAF-430C-A28D-455F2407DE6A}" presName="rootText" presStyleLbl="node3" presStyleIdx="1" presStyleCnt="3">
        <dgm:presLayoutVars>
          <dgm:chPref val="3"/>
        </dgm:presLayoutVars>
      </dgm:prSet>
      <dgm:spPr/>
    </dgm:pt>
    <dgm:pt modelId="{3851E987-510E-4ECA-A037-82B6BF32B3AD}" type="pres">
      <dgm:prSet presAssocID="{62E381E0-BEAF-430C-A28D-455F2407DE6A}" presName="rootConnector" presStyleLbl="node3" presStyleIdx="1" presStyleCnt="3"/>
      <dgm:spPr/>
    </dgm:pt>
    <dgm:pt modelId="{D1173937-8793-4C4C-AF4C-5F099725FEDD}" type="pres">
      <dgm:prSet presAssocID="{62E381E0-BEAF-430C-A28D-455F2407DE6A}" presName="hierChild4" presStyleCnt="0"/>
      <dgm:spPr/>
    </dgm:pt>
    <dgm:pt modelId="{E0CBA09D-96A6-48C5-85A3-17DCDC3B3E9C}" type="pres">
      <dgm:prSet presAssocID="{62E381E0-BEAF-430C-A28D-455F2407DE6A}" presName="hierChild5" presStyleCnt="0"/>
      <dgm:spPr/>
    </dgm:pt>
    <dgm:pt modelId="{AEECD481-EF04-425F-B8DB-403616246587}" type="pres">
      <dgm:prSet presAssocID="{CD494D83-E7D3-4A72-9E5A-0F572082FAF8}" presName="hierChild5" presStyleCnt="0"/>
      <dgm:spPr/>
    </dgm:pt>
    <dgm:pt modelId="{86CBF268-477C-4D02-A4BE-BF8E0451DE38}" type="pres">
      <dgm:prSet presAssocID="{5098E0DB-AD15-42B1-9B67-D8D6C9EFAE56}" presName="Name37" presStyleLbl="parChTrans1D2" presStyleIdx="2" presStyleCnt="3"/>
      <dgm:spPr/>
    </dgm:pt>
    <dgm:pt modelId="{22807C55-6D29-4976-9764-73B7727BC01D}" type="pres">
      <dgm:prSet presAssocID="{4CCE361C-0096-435A-92FF-0C256D1AD35E}" presName="hierRoot2" presStyleCnt="0">
        <dgm:presLayoutVars>
          <dgm:hierBranch val="init"/>
        </dgm:presLayoutVars>
      </dgm:prSet>
      <dgm:spPr/>
    </dgm:pt>
    <dgm:pt modelId="{57FFCE0E-08AB-4245-BAD6-9617B077D0E8}" type="pres">
      <dgm:prSet presAssocID="{4CCE361C-0096-435A-92FF-0C256D1AD35E}" presName="rootComposite" presStyleCnt="0"/>
      <dgm:spPr/>
    </dgm:pt>
    <dgm:pt modelId="{02F47D46-AF71-4DF0-BF42-6A4DEBC31C38}" type="pres">
      <dgm:prSet presAssocID="{4CCE361C-0096-435A-92FF-0C256D1AD35E}" presName="rootText" presStyleLbl="node2" presStyleIdx="2" presStyleCnt="3">
        <dgm:presLayoutVars>
          <dgm:chPref val="3"/>
        </dgm:presLayoutVars>
      </dgm:prSet>
      <dgm:spPr/>
    </dgm:pt>
    <dgm:pt modelId="{D15C69FB-F096-44FF-A06F-BA50934BCFA0}" type="pres">
      <dgm:prSet presAssocID="{4CCE361C-0096-435A-92FF-0C256D1AD35E}" presName="rootConnector" presStyleLbl="node2" presStyleIdx="2" presStyleCnt="3"/>
      <dgm:spPr/>
    </dgm:pt>
    <dgm:pt modelId="{31B99F9B-1C1C-4033-93C9-57800CC9328F}" type="pres">
      <dgm:prSet presAssocID="{4CCE361C-0096-435A-92FF-0C256D1AD35E}" presName="hierChild4" presStyleCnt="0"/>
      <dgm:spPr/>
    </dgm:pt>
    <dgm:pt modelId="{E18FC200-73C7-464F-AAD2-572C805D2411}" type="pres">
      <dgm:prSet presAssocID="{F32FEBC5-64BD-4292-B36A-B58E20EBC2FF}" presName="Name37" presStyleLbl="parChTrans1D3" presStyleIdx="2" presStyleCnt="3"/>
      <dgm:spPr/>
    </dgm:pt>
    <dgm:pt modelId="{F79F13CD-CED8-448C-A563-FCB422B525D4}" type="pres">
      <dgm:prSet presAssocID="{8ECC5573-50CC-41C2-9598-A637BCFE6448}" presName="hierRoot2" presStyleCnt="0">
        <dgm:presLayoutVars>
          <dgm:hierBranch val="init"/>
        </dgm:presLayoutVars>
      </dgm:prSet>
      <dgm:spPr/>
    </dgm:pt>
    <dgm:pt modelId="{099EBEF8-0604-4430-87A2-B147D2F5302E}" type="pres">
      <dgm:prSet presAssocID="{8ECC5573-50CC-41C2-9598-A637BCFE6448}" presName="rootComposite" presStyleCnt="0"/>
      <dgm:spPr/>
    </dgm:pt>
    <dgm:pt modelId="{FB3F5CA0-B420-4A9B-87FE-107CB271A1CF}" type="pres">
      <dgm:prSet presAssocID="{8ECC5573-50CC-41C2-9598-A637BCFE6448}" presName="rootText" presStyleLbl="node3" presStyleIdx="2" presStyleCnt="3">
        <dgm:presLayoutVars>
          <dgm:chPref val="3"/>
        </dgm:presLayoutVars>
      </dgm:prSet>
      <dgm:spPr/>
    </dgm:pt>
    <dgm:pt modelId="{2E5B2596-4ADB-4897-8D76-CB498A29B19C}" type="pres">
      <dgm:prSet presAssocID="{8ECC5573-50CC-41C2-9598-A637BCFE6448}" presName="rootConnector" presStyleLbl="node3" presStyleIdx="2" presStyleCnt="3"/>
      <dgm:spPr/>
    </dgm:pt>
    <dgm:pt modelId="{82F3951B-2A75-4B3D-A807-6E9AA7A188F2}" type="pres">
      <dgm:prSet presAssocID="{8ECC5573-50CC-41C2-9598-A637BCFE6448}" presName="hierChild4" presStyleCnt="0"/>
      <dgm:spPr/>
    </dgm:pt>
    <dgm:pt modelId="{AE9F8DE3-EDBA-470A-9A31-5E4A34D4CCBD}" type="pres">
      <dgm:prSet presAssocID="{8ECC5573-50CC-41C2-9598-A637BCFE6448}" presName="hierChild5" presStyleCnt="0"/>
      <dgm:spPr/>
    </dgm:pt>
    <dgm:pt modelId="{3D51DBFA-5EC5-4306-BAA3-5E91C4A0694C}" type="pres">
      <dgm:prSet presAssocID="{4CCE361C-0096-435A-92FF-0C256D1AD35E}" presName="hierChild5" presStyleCnt="0"/>
      <dgm:spPr/>
    </dgm:pt>
    <dgm:pt modelId="{BEEF73E1-585B-48D2-8428-097C974C249F}" type="pres">
      <dgm:prSet presAssocID="{87134D6D-3E5B-4164-9256-E5F23F48091E}" presName="hierChild3" presStyleCnt="0"/>
      <dgm:spPr/>
    </dgm:pt>
  </dgm:ptLst>
  <dgm:cxnLst>
    <dgm:cxn modelId="{58500A00-978D-4FCF-BE5C-BBAB2E38DA4B}" srcId="{87134D6D-3E5B-4164-9256-E5F23F48091E}" destId="{CD494D83-E7D3-4A72-9E5A-0F572082FAF8}" srcOrd="1" destOrd="0" parTransId="{6A7AD18B-58D5-425B-AC59-D8514FEB39A5}" sibTransId="{234F1464-9580-4F39-A1AD-6694901A28E0}"/>
    <dgm:cxn modelId="{3FA23204-63EC-48A7-960C-481BC12CD1DE}" type="presOf" srcId="{4965C03E-5E3E-4A60-8B20-6B4029A36ADB}" destId="{015EF380-CB0D-45AB-9AF4-6809F1D075CD}" srcOrd="0" destOrd="0" presId="urn:microsoft.com/office/officeart/2005/8/layout/orgChart1"/>
    <dgm:cxn modelId="{F4D00D09-6566-4CF5-BB88-FEB2AF07609F}" type="presOf" srcId="{8ECC5573-50CC-41C2-9598-A637BCFE6448}" destId="{2E5B2596-4ADB-4897-8D76-CB498A29B19C}" srcOrd="1" destOrd="0" presId="urn:microsoft.com/office/officeart/2005/8/layout/orgChart1"/>
    <dgm:cxn modelId="{3BA01E0E-C67E-4D0E-A483-D50F6E516E1F}" type="presOf" srcId="{62E381E0-BEAF-430C-A28D-455F2407DE6A}" destId="{3851E987-510E-4ECA-A037-82B6BF32B3AD}" srcOrd="1" destOrd="0" presId="urn:microsoft.com/office/officeart/2005/8/layout/orgChart1"/>
    <dgm:cxn modelId="{E33EBF0F-B167-418B-AA61-FCA4DCFD1F1D}" srcId="{CD494D83-E7D3-4A72-9E5A-0F572082FAF8}" destId="{62E381E0-BEAF-430C-A28D-455F2407DE6A}" srcOrd="0" destOrd="0" parTransId="{9CEAC886-1845-4714-919D-D1F101434F9B}" sibTransId="{F20AAA9C-1CB4-432C-8C0A-043BFD357E49}"/>
    <dgm:cxn modelId="{C0DA0511-042A-414E-8C7A-BF6FC7AB2D52}" type="presOf" srcId="{6A7AD18B-58D5-425B-AC59-D8514FEB39A5}" destId="{418DF2B1-9F28-4529-A9D7-A77AF416052B}" srcOrd="0" destOrd="0" presId="urn:microsoft.com/office/officeart/2005/8/layout/orgChart1"/>
    <dgm:cxn modelId="{FDABB624-D7F3-4E24-B4DF-84AC29FCD912}" srcId="{25A594C2-D496-43C6-8460-BF58232DEC89}" destId="{88D640BE-5FD3-4B9F-80D0-A327476E1C4D}" srcOrd="0" destOrd="0" parTransId="{4965C03E-5E3E-4A60-8B20-6B4029A36ADB}" sibTransId="{9C14B599-F62B-49A8-AC0C-57977F6EA2BD}"/>
    <dgm:cxn modelId="{D2A4D724-E5F7-41D6-9071-777243B0E4FB}" srcId="{382E0DD4-A5D8-4AD0-9845-5AE375EF71FA}" destId="{87134D6D-3E5B-4164-9256-E5F23F48091E}" srcOrd="0" destOrd="0" parTransId="{E89B351B-179B-4144-843C-69E42AA6F0B9}" sibTransId="{D9B8885E-E332-4296-B739-A38D0CB79DA6}"/>
    <dgm:cxn modelId="{0B22D924-7784-48EB-B6DF-1FBE6037092B}" type="presOf" srcId="{88D640BE-5FD3-4B9F-80D0-A327476E1C4D}" destId="{84A1276C-4C92-4E99-8000-88524A2D7115}" srcOrd="0" destOrd="0" presId="urn:microsoft.com/office/officeart/2005/8/layout/orgChart1"/>
    <dgm:cxn modelId="{CD6DA35D-D1C9-412A-8925-3081E42C58F0}" type="presOf" srcId="{8ECC5573-50CC-41C2-9598-A637BCFE6448}" destId="{FB3F5CA0-B420-4A9B-87FE-107CB271A1CF}" srcOrd="0" destOrd="0" presId="urn:microsoft.com/office/officeart/2005/8/layout/orgChart1"/>
    <dgm:cxn modelId="{1391E843-119F-464F-BD0D-F851AE600BF4}" srcId="{87134D6D-3E5B-4164-9256-E5F23F48091E}" destId="{25A594C2-D496-43C6-8460-BF58232DEC89}" srcOrd="0" destOrd="0" parTransId="{EB769682-FFE9-42FC-AE72-2D47B7A273D3}" sibTransId="{BAF75FDC-289E-4FE0-A935-F019DA39A621}"/>
    <dgm:cxn modelId="{210E866C-1193-4921-8AA0-EC3E55AD6217}" type="presOf" srcId="{87134D6D-3E5B-4164-9256-E5F23F48091E}" destId="{222F2430-B528-4274-B535-2C65587CC5AA}" srcOrd="1" destOrd="0" presId="urn:microsoft.com/office/officeart/2005/8/layout/orgChart1"/>
    <dgm:cxn modelId="{344B1052-392F-42E2-9558-99581944F172}" type="presOf" srcId="{88D640BE-5FD3-4B9F-80D0-A327476E1C4D}" destId="{FF7475FF-837A-4DE5-A6E5-D9CD33E0430C}" srcOrd="1" destOrd="0" presId="urn:microsoft.com/office/officeart/2005/8/layout/orgChart1"/>
    <dgm:cxn modelId="{E53A5A55-C661-419C-AA88-D9C18A26C57F}" type="presOf" srcId="{CD494D83-E7D3-4A72-9E5A-0F572082FAF8}" destId="{56B6733E-CE36-41B8-8BE7-18BD6C1F219B}" srcOrd="1" destOrd="0" presId="urn:microsoft.com/office/officeart/2005/8/layout/orgChart1"/>
    <dgm:cxn modelId="{40700482-6928-4CAD-BDB6-EDFF31266A33}" type="presOf" srcId="{4CCE361C-0096-435A-92FF-0C256D1AD35E}" destId="{D15C69FB-F096-44FF-A06F-BA50934BCFA0}" srcOrd="1" destOrd="0" presId="urn:microsoft.com/office/officeart/2005/8/layout/orgChart1"/>
    <dgm:cxn modelId="{BFBFDA82-206E-4527-8145-63D1828F1DB8}" srcId="{87134D6D-3E5B-4164-9256-E5F23F48091E}" destId="{4CCE361C-0096-435A-92FF-0C256D1AD35E}" srcOrd="2" destOrd="0" parTransId="{5098E0DB-AD15-42B1-9B67-D8D6C9EFAE56}" sibTransId="{BC9333FF-BB0F-4655-8674-840A56DB63C9}"/>
    <dgm:cxn modelId="{D67EDB93-507C-4D4E-B4D8-00C0566DAECD}" type="presOf" srcId="{9CEAC886-1845-4714-919D-D1F101434F9B}" destId="{BC896624-BC80-4AB2-BDCB-091262D9307B}" srcOrd="0" destOrd="0" presId="urn:microsoft.com/office/officeart/2005/8/layout/orgChart1"/>
    <dgm:cxn modelId="{10F36398-5714-4F8C-98F3-1BC346BABE75}" type="presOf" srcId="{382E0DD4-A5D8-4AD0-9845-5AE375EF71FA}" destId="{4DB16753-4389-4CF8-8248-980F51243D15}" srcOrd="0" destOrd="0" presId="urn:microsoft.com/office/officeart/2005/8/layout/orgChart1"/>
    <dgm:cxn modelId="{3271229C-C15D-4799-A372-A034FBA5501D}" type="presOf" srcId="{25A594C2-D496-43C6-8460-BF58232DEC89}" destId="{BB5FAC9B-EB62-4CB7-8F58-81A256FA337C}" srcOrd="0" destOrd="0" presId="urn:microsoft.com/office/officeart/2005/8/layout/orgChart1"/>
    <dgm:cxn modelId="{014998A1-11F3-4D63-8962-44805AFFA2EB}" type="presOf" srcId="{CD494D83-E7D3-4A72-9E5A-0F572082FAF8}" destId="{CB489DFD-AE91-4323-B596-6F4C09DF6989}" srcOrd="0" destOrd="0" presId="urn:microsoft.com/office/officeart/2005/8/layout/orgChart1"/>
    <dgm:cxn modelId="{4B1EA5A2-8C7B-49EC-BCA5-671213673C15}" type="presOf" srcId="{87134D6D-3E5B-4164-9256-E5F23F48091E}" destId="{3694C8E6-919F-4DFD-9954-E8E68E482295}" srcOrd="0" destOrd="0" presId="urn:microsoft.com/office/officeart/2005/8/layout/orgChart1"/>
    <dgm:cxn modelId="{0FA2CDBF-FF7A-412B-832A-80DF204AAE7B}" type="presOf" srcId="{62E381E0-BEAF-430C-A28D-455F2407DE6A}" destId="{6F4FB89B-4F2F-47FE-957E-66FDB6003EE7}" srcOrd="0" destOrd="0" presId="urn:microsoft.com/office/officeart/2005/8/layout/orgChart1"/>
    <dgm:cxn modelId="{48DBFCDE-19DF-4446-84BF-9FB29359766A}" type="presOf" srcId="{4CCE361C-0096-435A-92FF-0C256D1AD35E}" destId="{02F47D46-AF71-4DF0-BF42-6A4DEBC31C38}" srcOrd="0" destOrd="0" presId="urn:microsoft.com/office/officeart/2005/8/layout/orgChart1"/>
    <dgm:cxn modelId="{51358DE2-9519-4CC3-8F21-8D765A8ABEB1}" type="presOf" srcId="{F32FEBC5-64BD-4292-B36A-B58E20EBC2FF}" destId="{E18FC200-73C7-464F-AAD2-572C805D2411}" srcOrd="0" destOrd="0" presId="urn:microsoft.com/office/officeart/2005/8/layout/orgChart1"/>
    <dgm:cxn modelId="{6B1D68E8-AF60-4785-8DD9-438BAE2491A8}" srcId="{4CCE361C-0096-435A-92FF-0C256D1AD35E}" destId="{8ECC5573-50CC-41C2-9598-A637BCFE6448}" srcOrd="0" destOrd="0" parTransId="{F32FEBC5-64BD-4292-B36A-B58E20EBC2FF}" sibTransId="{356458B8-2063-4421-B562-AA059832EC87}"/>
    <dgm:cxn modelId="{666ED4F0-E164-41C1-8436-F3DF063917BF}" type="presOf" srcId="{5098E0DB-AD15-42B1-9B67-D8D6C9EFAE56}" destId="{86CBF268-477C-4D02-A4BE-BF8E0451DE38}" srcOrd="0" destOrd="0" presId="urn:microsoft.com/office/officeart/2005/8/layout/orgChart1"/>
    <dgm:cxn modelId="{180576F7-356E-4F90-9F0C-FFF66A59E71F}" type="presOf" srcId="{25A594C2-D496-43C6-8460-BF58232DEC89}" destId="{FF3BD961-6084-4F3C-A4F8-CED8F96A171C}" srcOrd="1" destOrd="0" presId="urn:microsoft.com/office/officeart/2005/8/layout/orgChart1"/>
    <dgm:cxn modelId="{2C879BF8-CF51-40A1-910F-504C60C33F4F}" type="presOf" srcId="{EB769682-FFE9-42FC-AE72-2D47B7A273D3}" destId="{F04EF235-0C80-4E73-9A2E-5C98B09F8B38}" srcOrd="0" destOrd="0" presId="urn:microsoft.com/office/officeart/2005/8/layout/orgChart1"/>
    <dgm:cxn modelId="{C1AB4299-CB00-4E6E-B84B-04BDBC412488}" type="presParOf" srcId="{4DB16753-4389-4CF8-8248-980F51243D15}" destId="{DB138925-455C-4D1C-9157-6F248E935E37}" srcOrd="0" destOrd="0" presId="urn:microsoft.com/office/officeart/2005/8/layout/orgChart1"/>
    <dgm:cxn modelId="{3F0D596B-D52F-469B-A334-DC5707C9C1D9}" type="presParOf" srcId="{DB138925-455C-4D1C-9157-6F248E935E37}" destId="{B35856C8-B023-4045-8B38-B4649CB2DE6B}" srcOrd="0" destOrd="0" presId="urn:microsoft.com/office/officeart/2005/8/layout/orgChart1"/>
    <dgm:cxn modelId="{39456ECE-E89F-4B7D-8AB7-DAC040988FDB}" type="presParOf" srcId="{B35856C8-B023-4045-8B38-B4649CB2DE6B}" destId="{3694C8E6-919F-4DFD-9954-E8E68E482295}" srcOrd="0" destOrd="0" presId="urn:microsoft.com/office/officeart/2005/8/layout/orgChart1"/>
    <dgm:cxn modelId="{F423E8C6-75E2-414E-8373-984F13B93299}" type="presParOf" srcId="{B35856C8-B023-4045-8B38-B4649CB2DE6B}" destId="{222F2430-B528-4274-B535-2C65587CC5AA}" srcOrd="1" destOrd="0" presId="urn:microsoft.com/office/officeart/2005/8/layout/orgChart1"/>
    <dgm:cxn modelId="{B659C8F1-6E19-41CC-8E87-E7C218A8AEDA}" type="presParOf" srcId="{DB138925-455C-4D1C-9157-6F248E935E37}" destId="{02839ABF-B0B8-4E74-A9D3-4890B1F35164}" srcOrd="1" destOrd="0" presId="urn:microsoft.com/office/officeart/2005/8/layout/orgChart1"/>
    <dgm:cxn modelId="{E2959C3E-BF7D-4E96-B163-9CC9D2E0D53C}" type="presParOf" srcId="{02839ABF-B0B8-4E74-A9D3-4890B1F35164}" destId="{F04EF235-0C80-4E73-9A2E-5C98B09F8B38}" srcOrd="0" destOrd="0" presId="urn:microsoft.com/office/officeart/2005/8/layout/orgChart1"/>
    <dgm:cxn modelId="{DE7FE9FD-F752-41C6-B31B-B9C50714F0F2}" type="presParOf" srcId="{02839ABF-B0B8-4E74-A9D3-4890B1F35164}" destId="{159CAC40-CA58-4951-83C6-E1FE67B0A9B5}" srcOrd="1" destOrd="0" presId="urn:microsoft.com/office/officeart/2005/8/layout/orgChart1"/>
    <dgm:cxn modelId="{09744B13-AB3F-4C0C-BC28-9BA903E0C5C4}" type="presParOf" srcId="{159CAC40-CA58-4951-83C6-E1FE67B0A9B5}" destId="{D7EA9548-5D2F-48BA-84C1-5E44A48EB5A6}" srcOrd="0" destOrd="0" presId="urn:microsoft.com/office/officeart/2005/8/layout/orgChart1"/>
    <dgm:cxn modelId="{B1FB2602-DAAF-4252-8E4F-28B6BF9EB5A0}" type="presParOf" srcId="{D7EA9548-5D2F-48BA-84C1-5E44A48EB5A6}" destId="{BB5FAC9B-EB62-4CB7-8F58-81A256FA337C}" srcOrd="0" destOrd="0" presId="urn:microsoft.com/office/officeart/2005/8/layout/orgChart1"/>
    <dgm:cxn modelId="{DD4BE75D-6B37-4432-8241-5CE15965B8C5}" type="presParOf" srcId="{D7EA9548-5D2F-48BA-84C1-5E44A48EB5A6}" destId="{FF3BD961-6084-4F3C-A4F8-CED8F96A171C}" srcOrd="1" destOrd="0" presId="urn:microsoft.com/office/officeart/2005/8/layout/orgChart1"/>
    <dgm:cxn modelId="{BDA2AC8C-45B6-47C6-BCC6-0140E0FEEC72}" type="presParOf" srcId="{159CAC40-CA58-4951-83C6-E1FE67B0A9B5}" destId="{FCBC6B5C-4671-4809-90D1-817FAA1D2955}" srcOrd="1" destOrd="0" presId="urn:microsoft.com/office/officeart/2005/8/layout/orgChart1"/>
    <dgm:cxn modelId="{3A8CE50B-484B-4438-8ADC-E00654962F4B}" type="presParOf" srcId="{FCBC6B5C-4671-4809-90D1-817FAA1D2955}" destId="{015EF380-CB0D-45AB-9AF4-6809F1D075CD}" srcOrd="0" destOrd="0" presId="urn:microsoft.com/office/officeart/2005/8/layout/orgChart1"/>
    <dgm:cxn modelId="{31BC0725-C2F1-4EF8-A7E5-5CD03964BB32}" type="presParOf" srcId="{FCBC6B5C-4671-4809-90D1-817FAA1D2955}" destId="{7D2C8D28-408B-43CE-A424-E994D41EEE64}" srcOrd="1" destOrd="0" presId="urn:microsoft.com/office/officeart/2005/8/layout/orgChart1"/>
    <dgm:cxn modelId="{CC83F856-7535-4316-A2E8-0A21476DBCEA}" type="presParOf" srcId="{7D2C8D28-408B-43CE-A424-E994D41EEE64}" destId="{A00714BE-1D69-4329-AF7E-88BD3F9CDEE5}" srcOrd="0" destOrd="0" presId="urn:microsoft.com/office/officeart/2005/8/layout/orgChart1"/>
    <dgm:cxn modelId="{03459EFC-8534-46AA-B988-270A505E95DA}" type="presParOf" srcId="{A00714BE-1D69-4329-AF7E-88BD3F9CDEE5}" destId="{84A1276C-4C92-4E99-8000-88524A2D7115}" srcOrd="0" destOrd="0" presId="urn:microsoft.com/office/officeart/2005/8/layout/orgChart1"/>
    <dgm:cxn modelId="{48FC2163-656A-49EA-A47C-FDBE53C1C323}" type="presParOf" srcId="{A00714BE-1D69-4329-AF7E-88BD3F9CDEE5}" destId="{FF7475FF-837A-4DE5-A6E5-D9CD33E0430C}" srcOrd="1" destOrd="0" presId="urn:microsoft.com/office/officeart/2005/8/layout/orgChart1"/>
    <dgm:cxn modelId="{513E31E6-A413-4691-A18E-47396C4FB4CA}" type="presParOf" srcId="{7D2C8D28-408B-43CE-A424-E994D41EEE64}" destId="{751A4F0C-9858-42C8-AC35-CC6007228759}" srcOrd="1" destOrd="0" presId="urn:microsoft.com/office/officeart/2005/8/layout/orgChart1"/>
    <dgm:cxn modelId="{08CBB004-B057-4A73-9807-2E7A2B123FE9}" type="presParOf" srcId="{7D2C8D28-408B-43CE-A424-E994D41EEE64}" destId="{E47A31E8-ED00-4BB0-B38F-6476CAA512D9}" srcOrd="2" destOrd="0" presId="urn:microsoft.com/office/officeart/2005/8/layout/orgChart1"/>
    <dgm:cxn modelId="{8368D52D-F39C-4A7A-9964-1991D1A98C1D}" type="presParOf" srcId="{159CAC40-CA58-4951-83C6-E1FE67B0A9B5}" destId="{D4427F0F-318D-4330-97B9-0E59ED66C772}" srcOrd="2" destOrd="0" presId="urn:microsoft.com/office/officeart/2005/8/layout/orgChart1"/>
    <dgm:cxn modelId="{451B97E9-3DF6-4974-970B-5F988944C751}" type="presParOf" srcId="{02839ABF-B0B8-4E74-A9D3-4890B1F35164}" destId="{418DF2B1-9F28-4529-A9D7-A77AF416052B}" srcOrd="2" destOrd="0" presId="urn:microsoft.com/office/officeart/2005/8/layout/orgChart1"/>
    <dgm:cxn modelId="{9CC79AC9-67E0-42D0-B6AE-5B9FFDB25B37}" type="presParOf" srcId="{02839ABF-B0B8-4E74-A9D3-4890B1F35164}" destId="{1AD06F81-4BD5-4814-B715-47F4A90528DA}" srcOrd="3" destOrd="0" presId="urn:microsoft.com/office/officeart/2005/8/layout/orgChart1"/>
    <dgm:cxn modelId="{BAAF202B-C653-458C-9559-8779C3A008A5}" type="presParOf" srcId="{1AD06F81-4BD5-4814-B715-47F4A90528DA}" destId="{CF315445-CEE5-4B62-9E07-CA1E1F365237}" srcOrd="0" destOrd="0" presId="urn:microsoft.com/office/officeart/2005/8/layout/orgChart1"/>
    <dgm:cxn modelId="{254A3893-AA12-4A10-B3E5-28C9E1C33531}" type="presParOf" srcId="{CF315445-CEE5-4B62-9E07-CA1E1F365237}" destId="{CB489DFD-AE91-4323-B596-6F4C09DF6989}" srcOrd="0" destOrd="0" presId="urn:microsoft.com/office/officeart/2005/8/layout/orgChart1"/>
    <dgm:cxn modelId="{4CF1BEE7-EC75-42B4-A745-745FBEE13F75}" type="presParOf" srcId="{CF315445-CEE5-4B62-9E07-CA1E1F365237}" destId="{56B6733E-CE36-41B8-8BE7-18BD6C1F219B}" srcOrd="1" destOrd="0" presId="urn:microsoft.com/office/officeart/2005/8/layout/orgChart1"/>
    <dgm:cxn modelId="{A251AC60-46EC-4BC6-88EF-9F0B4094A99B}" type="presParOf" srcId="{1AD06F81-4BD5-4814-B715-47F4A90528DA}" destId="{15F740CF-5D0B-4608-B508-8AA78953B8CC}" srcOrd="1" destOrd="0" presId="urn:microsoft.com/office/officeart/2005/8/layout/orgChart1"/>
    <dgm:cxn modelId="{511D48A1-FA21-4F2A-AE15-B8D88574BCC4}" type="presParOf" srcId="{15F740CF-5D0B-4608-B508-8AA78953B8CC}" destId="{BC896624-BC80-4AB2-BDCB-091262D9307B}" srcOrd="0" destOrd="0" presId="urn:microsoft.com/office/officeart/2005/8/layout/orgChart1"/>
    <dgm:cxn modelId="{1A87D419-B770-40B8-AD6A-0EB39DBD670B}" type="presParOf" srcId="{15F740CF-5D0B-4608-B508-8AA78953B8CC}" destId="{6805A5DD-1EC3-459F-B256-3D5E6B904197}" srcOrd="1" destOrd="0" presId="urn:microsoft.com/office/officeart/2005/8/layout/orgChart1"/>
    <dgm:cxn modelId="{F65D9294-823B-4003-B39D-D7ED30E6174C}" type="presParOf" srcId="{6805A5DD-1EC3-459F-B256-3D5E6B904197}" destId="{6A7FA0DA-E679-4CC7-9388-6AAC3D151F63}" srcOrd="0" destOrd="0" presId="urn:microsoft.com/office/officeart/2005/8/layout/orgChart1"/>
    <dgm:cxn modelId="{919DC27A-4B8A-48CA-AFCE-BBBEBFD75A6E}" type="presParOf" srcId="{6A7FA0DA-E679-4CC7-9388-6AAC3D151F63}" destId="{6F4FB89B-4F2F-47FE-957E-66FDB6003EE7}" srcOrd="0" destOrd="0" presId="urn:microsoft.com/office/officeart/2005/8/layout/orgChart1"/>
    <dgm:cxn modelId="{5DC440FA-7721-4755-B7C5-FAA3C48E7AC9}" type="presParOf" srcId="{6A7FA0DA-E679-4CC7-9388-6AAC3D151F63}" destId="{3851E987-510E-4ECA-A037-82B6BF32B3AD}" srcOrd="1" destOrd="0" presId="urn:microsoft.com/office/officeart/2005/8/layout/orgChart1"/>
    <dgm:cxn modelId="{F46D31F1-BFC3-4D5C-84FF-C5BF8C1A06E3}" type="presParOf" srcId="{6805A5DD-1EC3-459F-B256-3D5E6B904197}" destId="{D1173937-8793-4C4C-AF4C-5F099725FEDD}" srcOrd="1" destOrd="0" presId="urn:microsoft.com/office/officeart/2005/8/layout/orgChart1"/>
    <dgm:cxn modelId="{A7F8C86E-A425-469F-8276-A7015236E3C2}" type="presParOf" srcId="{6805A5DD-1EC3-459F-B256-3D5E6B904197}" destId="{E0CBA09D-96A6-48C5-85A3-17DCDC3B3E9C}" srcOrd="2" destOrd="0" presId="urn:microsoft.com/office/officeart/2005/8/layout/orgChart1"/>
    <dgm:cxn modelId="{F40BD0C9-9057-4E08-8F40-973545473F01}" type="presParOf" srcId="{1AD06F81-4BD5-4814-B715-47F4A90528DA}" destId="{AEECD481-EF04-425F-B8DB-403616246587}" srcOrd="2" destOrd="0" presId="urn:microsoft.com/office/officeart/2005/8/layout/orgChart1"/>
    <dgm:cxn modelId="{E288BAE9-1338-4C75-9F64-FD85026F96EE}" type="presParOf" srcId="{02839ABF-B0B8-4E74-A9D3-4890B1F35164}" destId="{86CBF268-477C-4D02-A4BE-BF8E0451DE38}" srcOrd="4" destOrd="0" presId="urn:microsoft.com/office/officeart/2005/8/layout/orgChart1"/>
    <dgm:cxn modelId="{681ACE0D-C6ED-48DA-BCEE-D7AC169E9E31}" type="presParOf" srcId="{02839ABF-B0B8-4E74-A9D3-4890B1F35164}" destId="{22807C55-6D29-4976-9764-73B7727BC01D}" srcOrd="5" destOrd="0" presId="urn:microsoft.com/office/officeart/2005/8/layout/orgChart1"/>
    <dgm:cxn modelId="{E7FFCC5E-22FB-46C0-AD28-0D718FB5338A}" type="presParOf" srcId="{22807C55-6D29-4976-9764-73B7727BC01D}" destId="{57FFCE0E-08AB-4245-BAD6-9617B077D0E8}" srcOrd="0" destOrd="0" presId="urn:microsoft.com/office/officeart/2005/8/layout/orgChart1"/>
    <dgm:cxn modelId="{9A314C0C-78A1-4CB3-BE8E-00A23F37CDCA}" type="presParOf" srcId="{57FFCE0E-08AB-4245-BAD6-9617B077D0E8}" destId="{02F47D46-AF71-4DF0-BF42-6A4DEBC31C38}" srcOrd="0" destOrd="0" presId="urn:microsoft.com/office/officeart/2005/8/layout/orgChart1"/>
    <dgm:cxn modelId="{940428A8-FE36-4AC6-BC26-F0F75FB75583}" type="presParOf" srcId="{57FFCE0E-08AB-4245-BAD6-9617B077D0E8}" destId="{D15C69FB-F096-44FF-A06F-BA50934BCFA0}" srcOrd="1" destOrd="0" presId="urn:microsoft.com/office/officeart/2005/8/layout/orgChart1"/>
    <dgm:cxn modelId="{E3913055-FC6D-4A3D-B7B0-7024D20DC2F8}" type="presParOf" srcId="{22807C55-6D29-4976-9764-73B7727BC01D}" destId="{31B99F9B-1C1C-4033-93C9-57800CC9328F}" srcOrd="1" destOrd="0" presId="urn:microsoft.com/office/officeart/2005/8/layout/orgChart1"/>
    <dgm:cxn modelId="{E41B39C4-10D5-43D3-9D9D-6620D67DD02A}" type="presParOf" srcId="{31B99F9B-1C1C-4033-93C9-57800CC9328F}" destId="{E18FC200-73C7-464F-AAD2-572C805D2411}" srcOrd="0" destOrd="0" presId="urn:microsoft.com/office/officeart/2005/8/layout/orgChart1"/>
    <dgm:cxn modelId="{13AE43A2-687B-4198-A526-DB1EAFECB469}" type="presParOf" srcId="{31B99F9B-1C1C-4033-93C9-57800CC9328F}" destId="{F79F13CD-CED8-448C-A563-FCB422B525D4}" srcOrd="1" destOrd="0" presId="urn:microsoft.com/office/officeart/2005/8/layout/orgChart1"/>
    <dgm:cxn modelId="{5333EB9C-BD14-42CF-908B-8F2E0BAB0485}" type="presParOf" srcId="{F79F13CD-CED8-448C-A563-FCB422B525D4}" destId="{099EBEF8-0604-4430-87A2-B147D2F5302E}" srcOrd="0" destOrd="0" presId="urn:microsoft.com/office/officeart/2005/8/layout/orgChart1"/>
    <dgm:cxn modelId="{DBCB7095-9DC5-423F-8F2F-1D8A38756146}" type="presParOf" srcId="{099EBEF8-0604-4430-87A2-B147D2F5302E}" destId="{FB3F5CA0-B420-4A9B-87FE-107CB271A1CF}" srcOrd="0" destOrd="0" presId="urn:microsoft.com/office/officeart/2005/8/layout/orgChart1"/>
    <dgm:cxn modelId="{DBCD7B67-A44F-45A3-8FEB-21C32CF240EB}" type="presParOf" srcId="{099EBEF8-0604-4430-87A2-B147D2F5302E}" destId="{2E5B2596-4ADB-4897-8D76-CB498A29B19C}" srcOrd="1" destOrd="0" presId="urn:microsoft.com/office/officeart/2005/8/layout/orgChart1"/>
    <dgm:cxn modelId="{FE68A320-E18C-41A5-B605-803E3FA5F43B}" type="presParOf" srcId="{F79F13CD-CED8-448C-A563-FCB422B525D4}" destId="{82F3951B-2A75-4B3D-A807-6E9AA7A188F2}" srcOrd="1" destOrd="0" presId="urn:microsoft.com/office/officeart/2005/8/layout/orgChart1"/>
    <dgm:cxn modelId="{F2B547F7-72D4-4EDA-A661-D62EBCE22F98}" type="presParOf" srcId="{F79F13CD-CED8-448C-A563-FCB422B525D4}" destId="{AE9F8DE3-EDBA-470A-9A31-5E4A34D4CCBD}" srcOrd="2" destOrd="0" presId="urn:microsoft.com/office/officeart/2005/8/layout/orgChart1"/>
    <dgm:cxn modelId="{C5E816DE-3086-4E32-B068-E6BA14FC51D6}" type="presParOf" srcId="{22807C55-6D29-4976-9764-73B7727BC01D}" destId="{3D51DBFA-5EC5-4306-BAA3-5E91C4A0694C}" srcOrd="2" destOrd="0" presId="urn:microsoft.com/office/officeart/2005/8/layout/orgChart1"/>
    <dgm:cxn modelId="{DEE0F9F0-5CF7-4E4F-ACC8-A926EDA06C33}" type="presParOf" srcId="{DB138925-455C-4D1C-9157-6F248E935E37}" destId="{BEEF73E1-585B-48D2-8428-097C974C24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BCCAE8-8378-4B15-AE6E-09E34D207035}" type="doc">
      <dgm:prSet loTypeId="urn:microsoft.com/office/officeart/2005/8/layout/matrix1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3377ABAA-3BD9-40EC-9709-BBA41976DBE2}">
      <dgm:prSet phldrT="[Text]"/>
      <dgm:spPr/>
      <dgm:t>
        <a:bodyPr/>
        <a:lstStyle/>
        <a:p>
          <a:r>
            <a:rPr lang="en-US" dirty="0" err="1"/>
            <a:t>Empat</a:t>
          </a:r>
          <a:r>
            <a:rPr lang="en-US" dirty="0"/>
            <a:t> </a:t>
          </a:r>
          <a:r>
            <a:rPr lang="en-US" dirty="0" err="1"/>
            <a:t>Prasyarat</a:t>
          </a:r>
          <a:r>
            <a:rPr lang="en-US" dirty="0"/>
            <a:t> agar </a:t>
          </a:r>
          <a:r>
            <a:rPr lang="en-US" dirty="0" err="1"/>
            <a:t>Sistem</a:t>
          </a:r>
          <a:r>
            <a:rPr lang="en-US" dirty="0"/>
            <a:t> </a:t>
          </a:r>
          <a:r>
            <a:rPr lang="en-US" dirty="0" err="1"/>
            <a:t>Sosial</a:t>
          </a:r>
          <a:r>
            <a:rPr lang="en-US" dirty="0"/>
            <a:t> </a:t>
          </a:r>
          <a:r>
            <a:rPr lang="en-US" dirty="0" err="1"/>
            <a:t>Bertahan</a:t>
          </a:r>
          <a:r>
            <a:rPr lang="en-US" dirty="0"/>
            <a:t> (A-G-I-L)</a:t>
          </a:r>
          <a:endParaRPr lang="id-ID" dirty="0"/>
        </a:p>
      </dgm:t>
    </dgm:pt>
    <dgm:pt modelId="{71D00471-87C6-4A53-B5CC-4DE31F3CE52A}" type="parTrans" cxnId="{9D54D876-8775-4119-9A27-E90E633AED91}">
      <dgm:prSet/>
      <dgm:spPr/>
      <dgm:t>
        <a:bodyPr/>
        <a:lstStyle/>
        <a:p>
          <a:endParaRPr lang="id-ID"/>
        </a:p>
      </dgm:t>
    </dgm:pt>
    <dgm:pt modelId="{CF112859-DD5D-4045-BF01-FFA3EB945D5C}" type="sibTrans" cxnId="{9D54D876-8775-4119-9A27-E90E633AED91}">
      <dgm:prSet/>
      <dgm:spPr/>
      <dgm:t>
        <a:bodyPr/>
        <a:lstStyle/>
        <a:p>
          <a:endParaRPr lang="id-ID"/>
        </a:p>
      </dgm:t>
    </dgm:pt>
    <dgm:pt modelId="{7CD76B6B-CA97-422B-A0F7-345841172C4D}">
      <dgm:prSet phldrT="[Text]"/>
      <dgm:spPr/>
      <dgm:t>
        <a:bodyPr/>
        <a:lstStyle/>
        <a:p>
          <a:r>
            <a:rPr lang="en-US" dirty="0"/>
            <a:t>Adaptation</a:t>
          </a:r>
        </a:p>
        <a:p>
          <a:r>
            <a:rPr lang="en-US" dirty="0"/>
            <a:t>(</a:t>
          </a:r>
          <a:r>
            <a:rPr lang="en-US" dirty="0" err="1"/>
            <a:t>adaptasi</a:t>
          </a:r>
          <a:r>
            <a:rPr lang="en-US" dirty="0"/>
            <a:t> </a:t>
          </a:r>
          <a:r>
            <a:rPr lang="en-US" dirty="0" err="1"/>
            <a:t>terhadap</a:t>
          </a:r>
          <a:r>
            <a:rPr lang="en-US" dirty="0"/>
            <a:t> </a:t>
          </a:r>
          <a:r>
            <a:rPr lang="en-US" dirty="0" err="1"/>
            <a:t>lingkungan</a:t>
          </a:r>
          <a:r>
            <a:rPr lang="en-US" dirty="0"/>
            <a:t> </a:t>
          </a:r>
          <a:r>
            <a:rPr lang="en-US" dirty="0" err="1"/>
            <a:t>berkaitan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sarana</a:t>
          </a:r>
          <a:r>
            <a:rPr lang="en-US" dirty="0"/>
            <a:t> dan </a:t>
          </a:r>
          <a:r>
            <a:rPr lang="en-US" dirty="0" err="1"/>
            <a:t>prasarana</a:t>
          </a:r>
          <a:r>
            <a:rPr lang="en-US" dirty="0"/>
            <a:t> </a:t>
          </a:r>
          <a:r>
            <a:rPr lang="en-US" dirty="0" err="1"/>
            <a:t>materiil</a:t>
          </a:r>
          <a:r>
            <a:rPr lang="en-US" dirty="0"/>
            <a:t>)</a:t>
          </a:r>
          <a:endParaRPr lang="id-ID" dirty="0"/>
        </a:p>
      </dgm:t>
    </dgm:pt>
    <dgm:pt modelId="{669CAC8B-A2CD-4154-8390-61472F90D635}" type="parTrans" cxnId="{3B067384-7E39-422D-ADC3-AE89B65454AD}">
      <dgm:prSet/>
      <dgm:spPr/>
      <dgm:t>
        <a:bodyPr/>
        <a:lstStyle/>
        <a:p>
          <a:endParaRPr lang="id-ID"/>
        </a:p>
      </dgm:t>
    </dgm:pt>
    <dgm:pt modelId="{E47852FC-9CFF-4B2B-BFAE-B5B8D3EE8877}" type="sibTrans" cxnId="{3B067384-7E39-422D-ADC3-AE89B65454AD}">
      <dgm:prSet/>
      <dgm:spPr/>
      <dgm:t>
        <a:bodyPr/>
        <a:lstStyle/>
        <a:p>
          <a:endParaRPr lang="id-ID"/>
        </a:p>
      </dgm:t>
    </dgm:pt>
    <dgm:pt modelId="{1B731974-67B1-4992-998E-F1AA1B71401F}">
      <dgm:prSet phldrT="[Text]"/>
      <dgm:spPr/>
      <dgm:t>
        <a:bodyPr/>
        <a:lstStyle/>
        <a:p>
          <a:r>
            <a:rPr lang="en-US" dirty="0"/>
            <a:t>Goal Attainment</a:t>
          </a:r>
        </a:p>
        <a:p>
          <a:r>
            <a:rPr lang="en-US" dirty="0"/>
            <a:t>(</a:t>
          </a:r>
          <a:r>
            <a:rPr lang="en-US" dirty="0" err="1"/>
            <a:t>tujuan</a:t>
          </a:r>
          <a:r>
            <a:rPr lang="en-US" dirty="0"/>
            <a:t> yang </a:t>
          </a:r>
          <a:r>
            <a:rPr lang="en-US" dirty="0" err="1"/>
            <a:t>ingin</a:t>
          </a:r>
          <a:r>
            <a:rPr lang="en-US" dirty="0"/>
            <a:t> </a:t>
          </a:r>
          <a:r>
            <a:rPr lang="en-US" dirty="0" err="1"/>
            <a:t>dicapai</a:t>
          </a:r>
          <a:r>
            <a:rPr lang="en-US" dirty="0"/>
            <a:t> para </a:t>
          </a:r>
          <a:r>
            <a:rPr lang="en-US" dirty="0" err="1"/>
            <a:t>anggota</a:t>
          </a:r>
          <a:r>
            <a:rPr lang="en-US" dirty="0"/>
            <a:t> </a:t>
          </a:r>
          <a:r>
            <a:rPr lang="en-US" dirty="0" err="1"/>
            <a:t>sistem</a:t>
          </a:r>
          <a:r>
            <a:rPr lang="en-US" dirty="0"/>
            <a:t>)</a:t>
          </a:r>
          <a:endParaRPr lang="id-ID" dirty="0"/>
        </a:p>
      </dgm:t>
    </dgm:pt>
    <dgm:pt modelId="{81B9626F-2452-4277-AD86-E6E4A749AE85}" type="parTrans" cxnId="{3C256F5B-F4D5-4488-BBE1-D4F5795D49C0}">
      <dgm:prSet/>
      <dgm:spPr/>
      <dgm:t>
        <a:bodyPr/>
        <a:lstStyle/>
        <a:p>
          <a:endParaRPr lang="id-ID"/>
        </a:p>
      </dgm:t>
    </dgm:pt>
    <dgm:pt modelId="{7B528E9C-0CD3-4D64-91D6-4395AB230062}" type="sibTrans" cxnId="{3C256F5B-F4D5-4488-BBE1-D4F5795D49C0}">
      <dgm:prSet/>
      <dgm:spPr/>
      <dgm:t>
        <a:bodyPr/>
        <a:lstStyle/>
        <a:p>
          <a:endParaRPr lang="id-ID"/>
        </a:p>
      </dgm:t>
    </dgm:pt>
    <dgm:pt modelId="{07F06351-C39A-4B78-A9C0-F05F5BCA5C30}">
      <dgm:prSet phldrT="[Text]"/>
      <dgm:spPr/>
      <dgm:t>
        <a:bodyPr/>
        <a:lstStyle/>
        <a:p>
          <a:r>
            <a:rPr lang="en-US" dirty="0"/>
            <a:t>Latent Pattern Maintenance</a:t>
          </a:r>
        </a:p>
        <a:p>
          <a:r>
            <a:rPr lang="en-US" dirty="0"/>
            <a:t>(</a:t>
          </a:r>
          <a:r>
            <a:rPr lang="en-US" dirty="0" err="1"/>
            <a:t>pola</a:t>
          </a:r>
          <a:r>
            <a:rPr lang="en-US" dirty="0"/>
            <a:t> </a:t>
          </a:r>
          <a:r>
            <a:rPr lang="en-US" dirty="0" err="1"/>
            <a:t>pemeliharaan</a:t>
          </a:r>
          <a:r>
            <a:rPr lang="en-US" dirty="0"/>
            <a:t> </a:t>
          </a:r>
          <a:r>
            <a:rPr lang="en-US" dirty="0" err="1"/>
            <a:t>melalui</a:t>
          </a:r>
          <a:r>
            <a:rPr lang="en-US" dirty="0"/>
            <a:t> </a:t>
          </a:r>
          <a:r>
            <a:rPr lang="en-US" dirty="0" err="1"/>
            <a:t>nilai-nilai</a:t>
          </a:r>
          <a:r>
            <a:rPr lang="en-US" dirty="0"/>
            <a:t> yang </a:t>
          </a:r>
          <a:r>
            <a:rPr lang="en-US" dirty="0" err="1"/>
            <a:t>disepakati</a:t>
          </a:r>
          <a:r>
            <a:rPr lang="en-US" dirty="0"/>
            <a:t>)</a:t>
          </a:r>
          <a:endParaRPr lang="id-ID" dirty="0"/>
        </a:p>
      </dgm:t>
    </dgm:pt>
    <dgm:pt modelId="{C7E79F00-02A0-4FB5-BDED-FAAC9DCDB7F0}" type="parTrans" cxnId="{33BD7D6E-B4B9-47B5-AF62-CF3B7EA326E4}">
      <dgm:prSet/>
      <dgm:spPr/>
      <dgm:t>
        <a:bodyPr/>
        <a:lstStyle/>
        <a:p>
          <a:endParaRPr lang="id-ID"/>
        </a:p>
      </dgm:t>
    </dgm:pt>
    <dgm:pt modelId="{E7472EDA-D0FA-40F4-B71B-8D2F801A1C93}" type="sibTrans" cxnId="{33BD7D6E-B4B9-47B5-AF62-CF3B7EA326E4}">
      <dgm:prSet/>
      <dgm:spPr/>
      <dgm:t>
        <a:bodyPr/>
        <a:lstStyle/>
        <a:p>
          <a:endParaRPr lang="id-ID"/>
        </a:p>
      </dgm:t>
    </dgm:pt>
    <dgm:pt modelId="{29427A9A-7CFE-4C62-AE64-6E83FFF1D41C}">
      <dgm:prSet phldrT="[Text]"/>
      <dgm:spPr/>
      <dgm:t>
        <a:bodyPr/>
        <a:lstStyle/>
        <a:p>
          <a:r>
            <a:rPr lang="en-US" dirty="0"/>
            <a:t>Integration </a:t>
          </a:r>
        </a:p>
        <a:p>
          <a:r>
            <a:rPr lang="en-US" dirty="0"/>
            <a:t>(</a:t>
          </a:r>
          <a:r>
            <a:rPr lang="en-US" dirty="0" err="1"/>
            <a:t>membangun</a:t>
          </a:r>
          <a:r>
            <a:rPr lang="en-US" dirty="0"/>
            <a:t> </a:t>
          </a:r>
          <a:r>
            <a:rPr lang="en-US" dirty="0" err="1"/>
            <a:t>solidaritas</a:t>
          </a:r>
          <a:r>
            <a:rPr lang="en-US" dirty="0"/>
            <a:t>)</a:t>
          </a:r>
          <a:endParaRPr lang="id-ID" dirty="0"/>
        </a:p>
      </dgm:t>
    </dgm:pt>
    <dgm:pt modelId="{BEAC9135-7403-4754-875E-FA670F96A45F}" type="parTrans" cxnId="{70B993F8-60C2-4F97-BA50-74DFCFBFFC98}">
      <dgm:prSet/>
      <dgm:spPr/>
      <dgm:t>
        <a:bodyPr/>
        <a:lstStyle/>
        <a:p>
          <a:endParaRPr lang="id-ID"/>
        </a:p>
      </dgm:t>
    </dgm:pt>
    <dgm:pt modelId="{55BFB5B5-98AE-41D0-8BE4-40F8493AF074}" type="sibTrans" cxnId="{70B993F8-60C2-4F97-BA50-74DFCFBFFC98}">
      <dgm:prSet/>
      <dgm:spPr/>
      <dgm:t>
        <a:bodyPr/>
        <a:lstStyle/>
        <a:p>
          <a:endParaRPr lang="id-ID"/>
        </a:p>
      </dgm:t>
    </dgm:pt>
    <dgm:pt modelId="{A0C5A8DA-0E57-4EA6-9E2C-F29DBE6C2B1A}" type="pres">
      <dgm:prSet presAssocID="{21BCCAE8-8378-4B15-AE6E-09E34D207035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AD41222-53FC-4872-A068-3B606504D05A}" type="pres">
      <dgm:prSet presAssocID="{21BCCAE8-8378-4B15-AE6E-09E34D207035}" presName="matrix" presStyleCnt="0"/>
      <dgm:spPr/>
    </dgm:pt>
    <dgm:pt modelId="{B3D884D5-EE2D-4D11-B5C8-F851AE6146CF}" type="pres">
      <dgm:prSet presAssocID="{21BCCAE8-8378-4B15-AE6E-09E34D207035}" presName="tile1" presStyleLbl="node1" presStyleIdx="0" presStyleCnt="4"/>
      <dgm:spPr/>
    </dgm:pt>
    <dgm:pt modelId="{68109BC6-57E6-4F86-A4B9-25EECC2FB63F}" type="pres">
      <dgm:prSet presAssocID="{21BCCAE8-8378-4B15-AE6E-09E34D20703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D9FC523-A6E6-4ECD-BD92-4652E5BD5080}" type="pres">
      <dgm:prSet presAssocID="{21BCCAE8-8378-4B15-AE6E-09E34D207035}" presName="tile2" presStyleLbl="node1" presStyleIdx="1" presStyleCnt="4"/>
      <dgm:spPr/>
    </dgm:pt>
    <dgm:pt modelId="{71337A97-1079-4739-9794-459CE7A2FEEF}" type="pres">
      <dgm:prSet presAssocID="{21BCCAE8-8378-4B15-AE6E-09E34D20703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DD1F972-8B9E-43E3-A731-5301DCBA06E3}" type="pres">
      <dgm:prSet presAssocID="{21BCCAE8-8378-4B15-AE6E-09E34D207035}" presName="tile3" presStyleLbl="node1" presStyleIdx="2" presStyleCnt="4" custLinFactNeighborX="-16453" custLinFactNeighborY="-1693"/>
      <dgm:spPr/>
    </dgm:pt>
    <dgm:pt modelId="{6EBCEEE5-6140-4827-B810-DA84085D74DA}" type="pres">
      <dgm:prSet presAssocID="{21BCCAE8-8378-4B15-AE6E-09E34D20703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377BAD5-0D3F-4C38-8D6C-D92546B0BA34}" type="pres">
      <dgm:prSet presAssocID="{21BCCAE8-8378-4B15-AE6E-09E34D207035}" presName="tile4" presStyleLbl="node1" presStyleIdx="3" presStyleCnt="4"/>
      <dgm:spPr/>
    </dgm:pt>
    <dgm:pt modelId="{17AD32D1-7DEA-4BFD-AF7A-BF9E557D73AA}" type="pres">
      <dgm:prSet presAssocID="{21BCCAE8-8378-4B15-AE6E-09E34D20703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73D68CD-6807-49C2-B2BB-A7F5C92B93D3}" type="pres">
      <dgm:prSet presAssocID="{21BCCAE8-8378-4B15-AE6E-09E34D207035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C7A02611-6911-4E66-9044-62161FA9F9D1}" type="presOf" srcId="{7CD76B6B-CA97-422B-A0F7-345841172C4D}" destId="{68109BC6-57E6-4F86-A4B9-25EECC2FB63F}" srcOrd="1" destOrd="0" presId="urn:microsoft.com/office/officeart/2005/8/layout/matrix1"/>
    <dgm:cxn modelId="{7C95D51F-1794-46D1-8CCC-D6A1C1019706}" type="presOf" srcId="{1B731974-67B1-4992-998E-F1AA1B71401F}" destId="{3D9FC523-A6E6-4ECD-BD92-4652E5BD5080}" srcOrd="0" destOrd="0" presId="urn:microsoft.com/office/officeart/2005/8/layout/matrix1"/>
    <dgm:cxn modelId="{6F11E52A-11CC-452F-9BED-23FF09095D2D}" type="presOf" srcId="{29427A9A-7CFE-4C62-AE64-6E83FFF1D41C}" destId="{17AD32D1-7DEA-4BFD-AF7A-BF9E557D73AA}" srcOrd="1" destOrd="0" presId="urn:microsoft.com/office/officeart/2005/8/layout/matrix1"/>
    <dgm:cxn modelId="{58969D2C-5031-46E7-8803-F55561F10CA5}" type="presOf" srcId="{1B731974-67B1-4992-998E-F1AA1B71401F}" destId="{71337A97-1079-4739-9794-459CE7A2FEEF}" srcOrd="1" destOrd="0" presId="urn:microsoft.com/office/officeart/2005/8/layout/matrix1"/>
    <dgm:cxn modelId="{3C256F5B-F4D5-4488-BBE1-D4F5795D49C0}" srcId="{3377ABAA-3BD9-40EC-9709-BBA41976DBE2}" destId="{1B731974-67B1-4992-998E-F1AA1B71401F}" srcOrd="1" destOrd="0" parTransId="{81B9626F-2452-4277-AD86-E6E4A749AE85}" sibTransId="{7B528E9C-0CD3-4D64-91D6-4395AB230062}"/>
    <dgm:cxn modelId="{33BD7D6E-B4B9-47B5-AF62-CF3B7EA326E4}" srcId="{3377ABAA-3BD9-40EC-9709-BBA41976DBE2}" destId="{07F06351-C39A-4B78-A9C0-F05F5BCA5C30}" srcOrd="2" destOrd="0" parTransId="{C7E79F00-02A0-4FB5-BDED-FAAC9DCDB7F0}" sibTransId="{E7472EDA-D0FA-40F4-B71B-8D2F801A1C93}"/>
    <dgm:cxn modelId="{3AB18550-68F0-4492-A24F-5CEB9F7DE2AC}" type="presOf" srcId="{3377ABAA-3BD9-40EC-9709-BBA41976DBE2}" destId="{773D68CD-6807-49C2-B2BB-A7F5C92B93D3}" srcOrd="0" destOrd="0" presId="urn:microsoft.com/office/officeart/2005/8/layout/matrix1"/>
    <dgm:cxn modelId="{9D54D876-8775-4119-9A27-E90E633AED91}" srcId="{21BCCAE8-8378-4B15-AE6E-09E34D207035}" destId="{3377ABAA-3BD9-40EC-9709-BBA41976DBE2}" srcOrd="0" destOrd="0" parTransId="{71D00471-87C6-4A53-B5CC-4DE31F3CE52A}" sibTransId="{CF112859-DD5D-4045-BF01-FFA3EB945D5C}"/>
    <dgm:cxn modelId="{3B067384-7E39-422D-ADC3-AE89B65454AD}" srcId="{3377ABAA-3BD9-40EC-9709-BBA41976DBE2}" destId="{7CD76B6B-CA97-422B-A0F7-345841172C4D}" srcOrd="0" destOrd="0" parTransId="{669CAC8B-A2CD-4154-8390-61472F90D635}" sibTransId="{E47852FC-9CFF-4B2B-BFAE-B5B8D3EE8877}"/>
    <dgm:cxn modelId="{969D069E-0E7F-451D-BBEC-4A247F43CBAD}" type="presOf" srcId="{7CD76B6B-CA97-422B-A0F7-345841172C4D}" destId="{B3D884D5-EE2D-4D11-B5C8-F851AE6146CF}" srcOrd="0" destOrd="0" presId="urn:microsoft.com/office/officeart/2005/8/layout/matrix1"/>
    <dgm:cxn modelId="{141980BF-C4EF-4484-AD0A-03615C6AF9AF}" type="presOf" srcId="{07F06351-C39A-4B78-A9C0-F05F5BCA5C30}" destId="{FDD1F972-8B9E-43E3-A731-5301DCBA06E3}" srcOrd="0" destOrd="0" presId="urn:microsoft.com/office/officeart/2005/8/layout/matrix1"/>
    <dgm:cxn modelId="{235E65D1-C234-4F0F-9BE0-BBE27289C9B7}" type="presOf" srcId="{21BCCAE8-8378-4B15-AE6E-09E34D207035}" destId="{A0C5A8DA-0E57-4EA6-9E2C-F29DBE6C2B1A}" srcOrd="0" destOrd="0" presId="urn:microsoft.com/office/officeart/2005/8/layout/matrix1"/>
    <dgm:cxn modelId="{2E4036DD-FE58-4F47-8C52-9EE68538B733}" type="presOf" srcId="{07F06351-C39A-4B78-A9C0-F05F5BCA5C30}" destId="{6EBCEEE5-6140-4827-B810-DA84085D74DA}" srcOrd="1" destOrd="0" presId="urn:microsoft.com/office/officeart/2005/8/layout/matrix1"/>
    <dgm:cxn modelId="{D3893BF7-22CD-4D82-A339-903D8E56740B}" type="presOf" srcId="{29427A9A-7CFE-4C62-AE64-6E83FFF1D41C}" destId="{0377BAD5-0D3F-4C38-8D6C-D92546B0BA34}" srcOrd="0" destOrd="0" presId="urn:microsoft.com/office/officeart/2005/8/layout/matrix1"/>
    <dgm:cxn modelId="{70B993F8-60C2-4F97-BA50-74DFCFBFFC98}" srcId="{3377ABAA-3BD9-40EC-9709-BBA41976DBE2}" destId="{29427A9A-7CFE-4C62-AE64-6E83FFF1D41C}" srcOrd="3" destOrd="0" parTransId="{BEAC9135-7403-4754-875E-FA670F96A45F}" sibTransId="{55BFB5B5-98AE-41D0-8BE4-40F8493AF074}"/>
    <dgm:cxn modelId="{D5447B9C-9A59-41DC-AA68-E1CB9AC91425}" type="presParOf" srcId="{A0C5A8DA-0E57-4EA6-9E2C-F29DBE6C2B1A}" destId="{3AD41222-53FC-4872-A068-3B606504D05A}" srcOrd="0" destOrd="0" presId="urn:microsoft.com/office/officeart/2005/8/layout/matrix1"/>
    <dgm:cxn modelId="{F91AD36B-4ACA-41EE-AD65-07763C1BE45E}" type="presParOf" srcId="{3AD41222-53FC-4872-A068-3B606504D05A}" destId="{B3D884D5-EE2D-4D11-B5C8-F851AE6146CF}" srcOrd="0" destOrd="0" presId="urn:microsoft.com/office/officeart/2005/8/layout/matrix1"/>
    <dgm:cxn modelId="{92389492-1EDE-471B-8649-24EC82B4DBDA}" type="presParOf" srcId="{3AD41222-53FC-4872-A068-3B606504D05A}" destId="{68109BC6-57E6-4F86-A4B9-25EECC2FB63F}" srcOrd="1" destOrd="0" presId="urn:microsoft.com/office/officeart/2005/8/layout/matrix1"/>
    <dgm:cxn modelId="{57891910-CE0C-4E41-A397-B75A4BCDD63C}" type="presParOf" srcId="{3AD41222-53FC-4872-A068-3B606504D05A}" destId="{3D9FC523-A6E6-4ECD-BD92-4652E5BD5080}" srcOrd="2" destOrd="0" presId="urn:microsoft.com/office/officeart/2005/8/layout/matrix1"/>
    <dgm:cxn modelId="{B539AF6B-32A7-44F3-B72B-84B36134B5F9}" type="presParOf" srcId="{3AD41222-53FC-4872-A068-3B606504D05A}" destId="{71337A97-1079-4739-9794-459CE7A2FEEF}" srcOrd="3" destOrd="0" presId="urn:microsoft.com/office/officeart/2005/8/layout/matrix1"/>
    <dgm:cxn modelId="{293AADF8-0E31-4643-AEF5-AC239937C7A2}" type="presParOf" srcId="{3AD41222-53FC-4872-A068-3B606504D05A}" destId="{FDD1F972-8B9E-43E3-A731-5301DCBA06E3}" srcOrd="4" destOrd="0" presId="urn:microsoft.com/office/officeart/2005/8/layout/matrix1"/>
    <dgm:cxn modelId="{7D6F5D3A-143A-4AFB-82E5-A4436CC03495}" type="presParOf" srcId="{3AD41222-53FC-4872-A068-3B606504D05A}" destId="{6EBCEEE5-6140-4827-B810-DA84085D74DA}" srcOrd="5" destOrd="0" presId="urn:microsoft.com/office/officeart/2005/8/layout/matrix1"/>
    <dgm:cxn modelId="{820FAE10-D03E-4B5F-8ACB-8D1C9A18B885}" type="presParOf" srcId="{3AD41222-53FC-4872-A068-3B606504D05A}" destId="{0377BAD5-0D3F-4C38-8D6C-D92546B0BA34}" srcOrd="6" destOrd="0" presId="urn:microsoft.com/office/officeart/2005/8/layout/matrix1"/>
    <dgm:cxn modelId="{1A763C93-8C26-4B97-A740-AC550212FCF8}" type="presParOf" srcId="{3AD41222-53FC-4872-A068-3B606504D05A}" destId="{17AD32D1-7DEA-4BFD-AF7A-BF9E557D73AA}" srcOrd="7" destOrd="0" presId="urn:microsoft.com/office/officeart/2005/8/layout/matrix1"/>
    <dgm:cxn modelId="{BB8BE620-4D53-4A8D-A20F-6C42240E18DB}" type="presParOf" srcId="{A0C5A8DA-0E57-4EA6-9E2C-F29DBE6C2B1A}" destId="{773D68CD-6807-49C2-B2BB-A7F5C92B93D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8FC200-73C7-464F-AAD2-572C805D2411}">
      <dsp:nvSpPr>
        <dsp:cNvPr id="0" name=""/>
        <dsp:cNvSpPr/>
      </dsp:nvSpPr>
      <dsp:spPr>
        <a:xfrm>
          <a:off x="7700306" y="3857420"/>
          <a:ext cx="458029" cy="1404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4624"/>
              </a:lnTo>
              <a:lnTo>
                <a:pt x="458029" y="140462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BF268-477C-4D02-A4BE-BF8E0451DE38}">
      <dsp:nvSpPr>
        <dsp:cNvPr id="0" name=""/>
        <dsp:cNvSpPr/>
      </dsp:nvSpPr>
      <dsp:spPr>
        <a:xfrm>
          <a:off x="5226946" y="1689413"/>
          <a:ext cx="3694772" cy="641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620"/>
              </a:lnTo>
              <a:lnTo>
                <a:pt x="3694772" y="320620"/>
              </a:lnTo>
              <a:lnTo>
                <a:pt x="3694772" y="6412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896624-BC80-4AB2-BDCB-091262D9307B}">
      <dsp:nvSpPr>
        <dsp:cNvPr id="0" name=""/>
        <dsp:cNvSpPr/>
      </dsp:nvSpPr>
      <dsp:spPr>
        <a:xfrm>
          <a:off x="4005533" y="3857420"/>
          <a:ext cx="458029" cy="1404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4624"/>
              </a:lnTo>
              <a:lnTo>
                <a:pt x="458029" y="140462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DF2B1-9F28-4529-A9D7-A77AF416052B}">
      <dsp:nvSpPr>
        <dsp:cNvPr id="0" name=""/>
        <dsp:cNvSpPr/>
      </dsp:nvSpPr>
      <dsp:spPr>
        <a:xfrm>
          <a:off x="5181226" y="1689413"/>
          <a:ext cx="91440" cy="6412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12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EF380-CB0D-45AB-9AF4-6809F1D075CD}">
      <dsp:nvSpPr>
        <dsp:cNvPr id="0" name=""/>
        <dsp:cNvSpPr/>
      </dsp:nvSpPr>
      <dsp:spPr>
        <a:xfrm>
          <a:off x="310761" y="3857420"/>
          <a:ext cx="458029" cy="1404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4624"/>
              </a:lnTo>
              <a:lnTo>
                <a:pt x="458029" y="140462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EF235-0C80-4E73-9A2E-5C98B09F8B38}">
      <dsp:nvSpPr>
        <dsp:cNvPr id="0" name=""/>
        <dsp:cNvSpPr/>
      </dsp:nvSpPr>
      <dsp:spPr>
        <a:xfrm>
          <a:off x="1532174" y="1689413"/>
          <a:ext cx="3694772" cy="641241"/>
        </a:xfrm>
        <a:custGeom>
          <a:avLst/>
          <a:gdLst/>
          <a:ahLst/>
          <a:cxnLst/>
          <a:rect l="0" t="0" r="0" b="0"/>
          <a:pathLst>
            <a:path>
              <a:moveTo>
                <a:pt x="3694772" y="0"/>
              </a:moveTo>
              <a:lnTo>
                <a:pt x="3694772" y="320620"/>
              </a:lnTo>
              <a:lnTo>
                <a:pt x="0" y="320620"/>
              </a:lnTo>
              <a:lnTo>
                <a:pt x="0" y="6412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94C8E6-919F-4DFD-9954-E8E68E482295}">
      <dsp:nvSpPr>
        <dsp:cNvPr id="0" name=""/>
        <dsp:cNvSpPr/>
      </dsp:nvSpPr>
      <dsp:spPr>
        <a:xfrm>
          <a:off x="3700180" y="162648"/>
          <a:ext cx="3053530" cy="1526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Tiga</a:t>
          </a:r>
          <a:r>
            <a:rPr lang="en-US" sz="2200" kern="1200" dirty="0"/>
            <a:t> </a:t>
          </a:r>
          <a:r>
            <a:rPr lang="en-US" sz="2200" kern="1200" dirty="0" err="1"/>
            <a:t>Komponen</a:t>
          </a:r>
          <a:r>
            <a:rPr lang="en-US" sz="2200" kern="1200" dirty="0"/>
            <a:t> </a:t>
          </a:r>
          <a:r>
            <a:rPr lang="en-US" sz="2200" kern="1200" dirty="0" err="1"/>
            <a:t>Budaya</a:t>
          </a:r>
          <a:endParaRPr lang="id-ID" sz="2200" kern="1200" dirty="0"/>
        </a:p>
      </dsp:txBody>
      <dsp:txXfrm>
        <a:off x="3700180" y="162648"/>
        <a:ext cx="3053530" cy="1526765"/>
      </dsp:txXfrm>
    </dsp:sp>
    <dsp:sp modelId="{BB5FAC9B-EB62-4CB7-8F58-81A256FA337C}">
      <dsp:nvSpPr>
        <dsp:cNvPr id="0" name=""/>
        <dsp:cNvSpPr/>
      </dsp:nvSpPr>
      <dsp:spPr>
        <a:xfrm>
          <a:off x="5408" y="2330654"/>
          <a:ext cx="3053530" cy="1526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Komponen</a:t>
          </a:r>
          <a:r>
            <a:rPr lang="en-US" sz="2200" kern="1200" dirty="0"/>
            <a:t> </a:t>
          </a:r>
          <a:r>
            <a:rPr lang="en-US" sz="2200" kern="1200" dirty="0" err="1"/>
            <a:t>Kognitif</a:t>
          </a:r>
          <a:endParaRPr lang="id-ID" sz="2200" kern="1200" dirty="0"/>
        </a:p>
      </dsp:txBody>
      <dsp:txXfrm>
        <a:off x="5408" y="2330654"/>
        <a:ext cx="3053530" cy="1526765"/>
      </dsp:txXfrm>
    </dsp:sp>
    <dsp:sp modelId="{84A1276C-4C92-4E99-8000-88524A2D7115}">
      <dsp:nvSpPr>
        <dsp:cNvPr id="0" name=""/>
        <dsp:cNvSpPr/>
      </dsp:nvSpPr>
      <dsp:spPr>
        <a:xfrm>
          <a:off x="768791" y="4498661"/>
          <a:ext cx="3053530" cy="1526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Mengembangkan</a:t>
          </a:r>
          <a:r>
            <a:rPr lang="en-US" sz="2200" kern="1200" dirty="0"/>
            <a:t> </a:t>
          </a:r>
          <a:r>
            <a:rPr lang="en-US" sz="2200" kern="1200" dirty="0" err="1"/>
            <a:t>pengetahuan</a:t>
          </a:r>
          <a:r>
            <a:rPr lang="en-US" sz="2200" kern="1200" dirty="0"/>
            <a:t> </a:t>
          </a:r>
          <a:r>
            <a:rPr lang="en-US" sz="2200" kern="1200" dirty="0" err="1"/>
            <a:t>tertentu</a:t>
          </a:r>
          <a:r>
            <a:rPr lang="en-US" sz="2200" kern="1200" dirty="0"/>
            <a:t> dan </a:t>
          </a:r>
          <a:r>
            <a:rPr lang="en-US" sz="2200" kern="1200" dirty="0" err="1"/>
            <a:t>kepercayaan</a:t>
          </a:r>
          <a:r>
            <a:rPr lang="en-US" sz="2200" kern="1200" dirty="0"/>
            <a:t> yang </a:t>
          </a:r>
          <a:r>
            <a:rPr lang="en-US" sz="2200" kern="1200" dirty="0" err="1"/>
            <a:t>berlaku</a:t>
          </a:r>
          <a:r>
            <a:rPr lang="en-US" sz="2200" kern="1200" dirty="0"/>
            <a:t> di </a:t>
          </a:r>
          <a:r>
            <a:rPr lang="en-US" sz="2200" kern="1200" dirty="0" err="1"/>
            <a:t>sekitar</a:t>
          </a:r>
          <a:r>
            <a:rPr lang="en-US" sz="2200" kern="1200" dirty="0"/>
            <a:t> </a:t>
          </a:r>
          <a:r>
            <a:rPr lang="en-US" sz="2200" kern="1200" dirty="0" err="1"/>
            <a:t>kehidupan</a:t>
          </a:r>
          <a:r>
            <a:rPr lang="en-US" sz="2200" kern="1200" dirty="0"/>
            <a:t> </a:t>
          </a:r>
          <a:r>
            <a:rPr lang="en-US" sz="2200" kern="1200" dirty="0" err="1"/>
            <a:t>kita</a:t>
          </a:r>
          <a:endParaRPr lang="id-ID" sz="2200" kern="1200" dirty="0"/>
        </a:p>
      </dsp:txBody>
      <dsp:txXfrm>
        <a:off x="768791" y="4498661"/>
        <a:ext cx="3053530" cy="1526765"/>
      </dsp:txXfrm>
    </dsp:sp>
    <dsp:sp modelId="{CB489DFD-AE91-4323-B596-6F4C09DF6989}">
      <dsp:nvSpPr>
        <dsp:cNvPr id="0" name=""/>
        <dsp:cNvSpPr/>
      </dsp:nvSpPr>
      <dsp:spPr>
        <a:xfrm>
          <a:off x="3700180" y="2330654"/>
          <a:ext cx="3053530" cy="1526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Komponen</a:t>
          </a:r>
          <a:r>
            <a:rPr lang="en-US" sz="2200" kern="1200" dirty="0"/>
            <a:t> </a:t>
          </a:r>
          <a:r>
            <a:rPr lang="en-US" sz="2200" kern="1200" dirty="0" err="1"/>
            <a:t>Normatif</a:t>
          </a:r>
          <a:endParaRPr lang="id-ID" sz="2200" kern="1200" dirty="0"/>
        </a:p>
      </dsp:txBody>
      <dsp:txXfrm>
        <a:off x="3700180" y="2330654"/>
        <a:ext cx="3053530" cy="1526765"/>
      </dsp:txXfrm>
    </dsp:sp>
    <dsp:sp modelId="{6F4FB89B-4F2F-47FE-957E-66FDB6003EE7}">
      <dsp:nvSpPr>
        <dsp:cNvPr id="0" name=""/>
        <dsp:cNvSpPr/>
      </dsp:nvSpPr>
      <dsp:spPr>
        <a:xfrm>
          <a:off x="4463563" y="4498661"/>
          <a:ext cx="3053530" cy="1526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Meliputi</a:t>
          </a:r>
          <a:r>
            <a:rPr lang="en-US" sz="2200" kern="1200" dirty="0"/>
            <a:t> </a:t>
          </a:r>
          <a:r>
            <a:rPr lang="en-US" sz="2200" kern="1200" dirty="0" err="1"/>
            <a:t>nilai</a:t>
          </a:r>
          <a:r>
            <a:rPr lang="en-US" sz="2200" kern="1200" dirty="0"/>
            <a:t> dan </a:t>
          </a:r>
          <a:r>
            <a:rPr lang="en-US" sz="2200" kern="1200" dirty="0" err="1"/>
            <a:t>norma</a:t>
          </a:r>
          <a:r>
            <a:rPr lang="en-US" sz="2200" kern="1200" dirty="0"/>
            <a:t> </a:t>
          </a:r>
          <a:r>
            <a:rPr lang="en-US" sz="2200" kern="1200" dirty="0" err="1"/>
            <a:t>terkait</a:t>
          </a:r>
          <a:r>
            <a:rPr lang="en-US" sz="2200" kern="1200" dirty="0"/>
            <a:t> </a:t>
          </a:r>
          <a:r>
            <a:rPr lang="en-US" sz="2200" kern="1200" dirty="0" err="1"/>
            <a:t>bagaimana</a:t>
          </a:r>
          <a:r>
            <a:rPr lang="en-US" sz="2200" kern="1200" dirty="0"/>
            <a:t> </a:t>
          </a:r>
          <a:r>
            <a:rPr lang="en-US" sz="2200" kern="1200" dirty="0" err="1"/>
            <a:t>manusia</a:t>
          </a:r>
          <a:r>
            <a:rPr lang="en-US" sz="2200" kern="1200" dirty="0"/>
            <a:t> </a:t>
          </a:r>
          <a:r>
            <a:rPr lang="en-US" sz="2200" kern="1200" dirty="0" err="1"/>
            <a:t>harus</a:t>
          </a:r>
          <a:r>
            <a:rPr lang="en-US" sz="2200" kern="1200" dirty="0"/>
            <a:t> </a:t>
          </a:r>
          <a:r>
            <a:rPr lang="en-US" sz="2200" kern="1200" dirty="0" err="1"/>
            <a:t>bertindak</a:t>
          </a:r>
          <a:endParaRPr lang="id-ID" sz="2200" kern="1200" dirty="0"/>
        </a:p>
      </dsp:txBody>
      <dsp:txXfrm>
        <a:off x="4463563" y="4498661"/>
        <a:ext cx="3053530" cy="1526765"/>
      </dsp:txXfrm>
    </dsp:sp>
    <dsp:sp modelId="{02F47D46-AF71-4DF0-BF42-6A4DEBC31C38}">
      <dsp:nvSpPr>
        <dsp:cNvPr id="0" name=""/>
        <dsp:cNvSpPr/>
      </dsp:nvSpPr>
      <dsp:spPr>
        <a:xfrm>
          <a:off x="7394952" y="2330654"/>
          <a:ext cx="3053530" cy="1526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Komponen</a:t>
          </a:r>
          <a:r>
            <a:rPr lang="en-US" sz="2200" kern="1200" dirty="0"/>
            <a:t> </a:t>
          </a:r>
          <a:r>
            <a:rPr lang="en-US" sz="2200" kern="1200" dirty="0" err="1"/>
            <a:t>Simbolik</a:t>
          </a:r>
          <a:endParaRPr lang="id-ID" sz="2200" kern="1200" dirty="0"/>
        </a:p>
      </dsp:txBody>
      <dsp:txXfrm>
        <a:off x="7394952" y="2330654"/>
        <a:ext cx="3053530" cy="1526765"/>
      </dsp:txXfrm>
    </dsp:sp>
    <dsp:sp modelId="{FB3F5CA0-B420-4A9B-87FE-107CB271A1CF}">
      <dsp:nvSpPr>
        <dsp:cNvPr id="0" name=""/>
        <dsp:cNvSpPr/>
      </dsp:nvSpPr>
      <dsp:spPr>
        <a:xfrm>
          <a:off x="8158335" y="4498661"/>
          <a:ext cx="3053530" cy="1526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Meliputi</a:t>
          </a:r>
          <a:r>
            <a:rPr lang="en-US" sz="2200" kern="1200" dirty="0"/>
            <a:t> </a:t>
          </a:r>
          <a:r>
            <a:rPr lang="en-US" sz="2200" kern="1200" dirty="0" err="1"/>
            <a:t>bahasa</a:t>
          </a:r>
          <a:r>
            <a:rPr lang="en-US" sz="2200" kern="1200" dirty="0"/>
            <a:t>, gesture, dan </a:t>
          </a:r>
          <a:r>
            <a:rPr lang="en-US" sz="2200" kern="1200" dirty="0" err="1"/>
            <a:t>suara</a:t>
          </a:r>
          <a:r>
            <a:rPr lang="en-US" sz="2200" kern="1200" dirty="0"/>
            <a:t> </a:t>
          </a:r>
          <a:r>
            <a:rPr lang="en-US" sz="2200" kern="1200" dirty="0" err="1"/>
            <a:t>terkait</a:t>
          </a:r>
          <a:r>
            <a:rPr lang="en-US" sz="2200" kern="1200" dirty="0"/>
            <a:t> </a:t>
          </a:r>
          <a:r>
            <a:rPr lang="en-US" sz="2200" kern="1200" dirty="0" err="1"/>
            <a:t>bagaimana</a:t>
          </a:r>
          <a:r>
            <a:rPr lang="en-US" sz="2200" kern="1200" dirty="0"/>
            <a:t> </a:t>
          </a:r>
          <a:r>
            <a:rPr lang="en-US" sz="2200" kern="1200" dirty="0" err="1"/>
            <a:t>komunikasi</a:t>
          </a:r>
          <a:r>
            <a:rPr lang="en-US" sz="2200" kern="1200" dirty="0"/>
            <a:t> </a:t>
          </a:r>
          <a:r>
            <a:rPr lang="en-US" sz="2200" kern="1200" dirty="0" err="1"/>
            <a:t>antar</a:t>
          </a:r>
          <a:r>
            <a:rPr lang="en-US" sz="2200" kern="1200" dirty="0"/>
            <a:t> </a:t>
          </a:r>
          <a:r>
            <a:rPr lang="en-US" sz="2200" kern="1200" dirty="0" err="1"/>
            <a:t>manusia</a:t>
          </a:r>
          <a:endParaRPr lang="id-ID" sz="2200" kern="1200" dirty="0"/>
        </a:p>
      </dsp:txBody>
      <dsp:txXfrm>
        <a:off x="8158335" y="4498661"/>
        <a:ext cx="3053530" cy="15267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884D5-EE2D-4D11-B5C8-F851AE6146CF}">
      <dsp:nvSpPr>
        <dsp:cNvPr id="0" name=""/>
        <dsp:cNvSpPr/>
      </dsp:nvSpPr>
      <dsp:spPr>
        <a:xfrm rot="16200000">
          <a:off x="1257299" y="-1257299"/>
          <a:ext cx="3094037" cy="5608637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Adaptation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(</a:t>
          </a:r>
          <a:r>
            <a:rPr lang="en-US" sz="2800" kern="1200" dirty="0" err="1"/>
            <a:t>adaptasi</a:t>
          </a:r>
          <a:r>
            <a:rPr lang="en-US" sz="2800" kern="1200" dirty="0"/>
            <a:t> </a:t>
          </a:r>
          <a:r>
            <a:rPr lang="en-US" sz="2800" kern="1200" dirty="0" err="1"/>
            <a:t>terhadap</a:t>
          </a:r>
          <a:r>
            <a:rPr lang="en-US" sz="2800" kern="1200" dirty="0"/>
            <a:t> </a:t>
          </a:r>
          <a:r>
            <a:rPr lang="en-US" sz="2800" kern="1200" dirty="0" err="1"/>
            <a:t>lingkungan</a:t>
          </a:r>
          <a:r>
            <a:rPr lang="en-US" sz="2800" kern="1200" dirty="0"/>
            <a:t> </a:t>
          </a:r>
          <a:r>
            <a:rPr lang="en-US" sz="2800" kern="1200" dirty="0" err="1"/>
            <a:t>berkaitan</a:t>
          </a:r>
          <a:r>
            <a:rPr lang="en-US" sz="2800" kern="1200" dirty="0"/>
            <a:t> </a:t>
          </a:r>
          <a:r>
            <a:rPr lang="en-US" sz="2800" kern="1200" dirty="0" err="1"/>
            <a:t>dengan</a:t>
          </a:r>
          <a:r>
            <a:rPr lang="en-US" sz="2800" kern="1200" dirty="0"/>
            <a:t> </a:t>
          </a:r>
          <a:r>
            <a:rPr lang="en-US" sz="2800" kern="1200" dirty="0" err="1"/>
            <a:t>sarana</a:t>
          </a:r>
          <a:r>
            <a:rPr lang="en-US" sz="2800" kern="1200" dirty="0"/>
            <a:t> dan </a:t>
          </a:r>
          <a:r>
            <a:rPr lang="en-US" sz="2800" kern="1200" dirty="0" err="1"/>
            <a:t>prasarana</a:t>
          </a:r>
          <a:r>
            <a:rPr lang="en-US" sz="2800" kern="1200" dirty="0"/>
            <a:t> </a:t>
          </a:r>
          <a:r>
            <a:rPr lang="en-US" sz="2800" kern="1200" dirty="0" err="1"/>
            <a:t>materiil</a:t>
          </a:r>
          <a:r>
            <a:rPr lang="en-US" sz="2800" kern="1200" dirty="0"/>
            <a:t>)</a:t>
          </a:r>
          <a:endParaRPr lang="id-ID" sz="2800" kern="1200" dirty="0"/>
        </a:p>
      </dsp:txBody>
      <dsp:txXfrm rot="5400000">
        <a:off x="0" y="0"/>
        <a:ext cx="5608637" cy="2320528"/>
      </dsp:txXfrm>
    </dsp:sp>
    <dsp:sp modelId="{3D9FC523-A6E6-4ECD-BD92-4652E5BD5080}">
      <dsp:nvSpPr>
        <dsp:cNvPr id="0" name=""/>
        <dsp:cNvSpPr/>
      </dsp:nvSpPr>
      <dsp:spPr>
        <a:xfrm>
          <a:off x="5608637" y="0"/>
          <a:ext cx="5608637" cy="3094037"/>
        </a:xfrm>
        <a:prstGeom prst="round1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Goal Attainment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(</a:t>
          </a:r>
          <a:r>
            <a:rPr lang="en-US" sz="2800" kern="1200" dirty="0" err="1"/>
            <a:t>tujuan</a:t>
          </a:r>
          <a:r>
            <a:rPr lang="en-US" sz="2800" kern="1200" dirty="0"/>
            <a:t> yang </a:t>
          </a:r>
          <a:r>
            <a:rPr lang="en-US" sz="2800" kern="1200" dirty="0" err="1"/>
            <a:t>ingin</a:t>
          </a:r>
          <a:r>
            <a:rPr lang="en-US" sz="2800" kern="1200" dirty="0"/>
            <a:t> </a:t>
          </a:r>
          <a:r>
            <a:rPr lang="en-US" sz="2800" kern="1200" dirty="0" err="1"/>
            <a:t>dicapai</a:t>
          </a:r>
          <a:r>
            <a:rPr lang="en-US" sz="2800" kern="1200" dirty="0"/>
            <a:t> para </a:t>
          </a:r>
          <a:r>
            <a:rPr lang="en-US" sz="2800" kern="1200" dirty="0" err="1"/>
            <a:t>anggota</a:t>
          </a:r>
          <a:r>
            <a:rPr lang="en-US" sz="2800" kern="1200" dirty="0"/>
            <a:t> </a:t>
          </a:r>
          <a:r>
            <a:rPr lang="en-US" sz="2800" kern="1200" dirty="0" err="1"/>
            <a:t>sistem</a:t>
          </a:r>
          <a:r>
            <a:rPr lang="en-US" sz="2800" kern="1200" dirty="0"/>
            <a:t>)</a:t>
          </a:r>
          <a:endParaRPr lang="id-ID" sz="2800" kern="1200" dirty="0"/>
        </a:p>
      </dsp:txBody>
      <dsp:txXfrm>
        <a:off x="5608637" y="0"/>
        <a:ext cx="5608637" cy="2320528"/>
      </dsp:txXfrm>
    </dsp:sp>
    <dsp:sp modelId="{FDD1F972-8B9E-43E3-A731-5301DCBA06E3}">
      <dsp:nvSpPr>
        <dsp:cNvPr id="0" name=""/>
        <dsp:cNvSpPr/>
      </dsp:nvSpPr>
      <dsp:spPr>
        <a:xfrm rot="10800000">
          <a:off x="0" y="3041655"/>
          <a:ext cx="5608637" cy="3094037"/>
        </a:xfrm>
        <a:prstGeom prst="round1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Latent Pattern Maintenance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(</a:t>
          </a:r>
          <a:r>
            <a:rPr lang="en-US" sz="2800" kern="1200" dirty="0" err="1"/>
            <a:t>pola</a:t>
          </a:r>
          <a:r>
            <a:rPr lang="en-US" sz="2800" kern="1200" dirty="0"/>
            <a:t> </a:t>
          </a:r>
          <a:r>
            <a:rPr lang="en-US" sz="2800" kern="1200" dirty="0" err="1"/>
            <a:t>pemeliharaan</a:t>
          </a:r>
          <a:r>
            <a:rPr lang="en-US" sz="2800" kern="1200" dirty="0"/>
            <a:t> </a:t>
          </a:r>
          <a:r>
            <a:rPr lang="en-US" sz="2800" kern="1200" dirty="0" err="1"/>
            <a:t>melalui</a:t>
          </a:r>
          <a:r>
            <a:rPr lang="en-US" sz="2800" kern="1200" dirty="0"/>
            <a:t> </a:t>
          </a:r>
          <a:r>
            <a:rPr lang="en-US" sz="2800" kern="1200" dirty="0" err="1"/>
            <a:t>nilai-nilai</a:t>
          </a:r>
          <a:r>
            <a:rPr lang="en-US" sz="2800" kern="1200" dirty="0"/>
            <a:t> yang </a:t>
          </a:r>
          <a:r>
            <a:rPr lang="en-US" sz="2800" kern="1200" dirty="0" err="1"/>
            <a:t>disepakati</a:t>
          </a:r>
          <a:r>
            <a:rPr lang="en-US" sz="2800" kern="1200" dirty="0"/>
            <a:t>)</a:t>
          </a:r>
          <a:endParaRPr lang="id-ID" sz="2800" kern="1200" dirty="0"/>
        </a:p>
      </dsp:txBody>
      <dsp:txXfrm rot="10800000">
        <a:off x="0" y="3815164"/>
        <a:ext cx="5608637" cy="2320528"/>
      </dsp:txXfrm>
    </dsp:sp>
    <dsp:sp modelId="{0377BAD5-0D3F-4C38-8D6C-D92546B0BA34}">
      <dsp:nvSpPr>
        <dsp:cNvPr id="0" name=""/>
        <dsp:cNvSpPr/>
      </dsp:nvSpPr>
      <dsp:spPr>
        <a:xfrm rot="5400000">
          <a:off x="6865937" y="1836737"/>
          <a:ext cx="3094037" cy="5608637"/>
        </a:xfrm>
        <a:prstGeom prst="round1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Integration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(</a:t>
          </a:r>
          <a:r>
            <a:rPr lang="en-US" sz="2800" kern="1200" dirty="0" err="1"/>
            <a:t>membangun</a:t>
          </a:r>
          <a:r>
            <a:rPr lang="en-US" sz="2800" kern="1200" dirty="0"/>
            <a:t> </a:t>
          </a:r>
          <a:r>
            <a:rPr lang="en-US" sz="2800" kern="1200" dirty="0" err="1"/>
            <a:t>solidaritas</a:t>
          </a:r>
          <a:r>
            <a:rPr lang="en-US" sz="2800" kern="1200" dirty="0"/>
            <a:t>)</a:t>
          </a:r>
          <a:endParaRPr lang="id-ID" sz="2800" kern="1200" dirty="0"/>
        </a:p>
      </dsp:txBody>
      <dsp:txXfrm rot="-5400000">
        <a:off x="5608638" y="3867546"/>
        <a:ext cx="5608637" cy="2320528"/>
      </dsp:txXfrm>
    </dsp:sp>
    <dsp:sp modelId="{773D68CD-6807-49C2-B2BB-A7F5C92B93D3}">
      <dsp:nvSpPr>
        <dsp:cNvPr id="0" name=""/>
        <dsp:cNvSpPr/>
      </dsp:nvSpPr>
      <dsp:spPr>
        <a:xfrm>
          <a:off x="3926046" y="2320528"/>
          <a:ext cx="3365182" cy="1547018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Empat</a:t>
          </a:r>
          <a:r>
            <a:rPr lang="en-US" sz="2800" kern="1200" dirty="0"/>
            <a:t> </a:t>
          </a:r>
          <a:r>
            <a:rPr lang="en-US" sz="2800" kern="1200" dirty="0" err="1"/>
            <a:t>Prasyarat</a:t>
          </a:r>
          <a:r>
            <a:rPr lang="en-US" sz="2800" kern="1200" dirty="0"/>
            <a:t> agar </a:t>
          </a:r>
          <a:r>
            <a:rPr lang="en-US" sz="2800" kern="1200" dirty="0" err="1"/>
            <a:t>Sistem</a:t>
          </a:r>
          <a:r>
            <a:rPr lang="en-US" sz="2800" kern="1200" dirty="0"/>
            <a:t> </a:t>
          </a:r>
          <a:r>
            <a:rPr lang="en-US" sz="2800" kern="1200" dirty="0" err="1"/>
            <a:t>Sosial</a:t>
          </a:r>
          <a:r>
            <a:rPr lang="en-US" sz="2800" kern="1200" dirty="0"/>
            <a:t> </a:t>
          </a:r>
          <a:r>
            <a:rPr lang="en-US" sz="2800" kern="1200" dirty="0" err="1"/>
            <a:t>Bertahan</a:t>
          </a:r>
          <a:r>
            <a:rPr lang="en-US" sz="2800" kern="1200" dirty="0"/>
            <a:t> (A-G-I-L)</a:t>
          </a:r>
          <a:endParaRPr lang="id-ID" sz="2800" kern="1200" dirty="0"/>
        </a:p>
      </dsp:txBody>
      <dsp:txXfrm>
        <a:off x="4001565" y="2396047"/>
        <a:ext cx="3214144" cy="1395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7362" y="2438400"/>
            <a:ext cx="9490075" cy="1676400"/>
          </a:xfrm>
        </p:spPr>
        <p:txBody>
          <a:bodyPr/>
          <a:lstStyle/>
          <a:p>
            <a:r>
              <a:rPr lang="en-US" sz="6000" b="1" dirty="0" err="1">
                <a:solidFill>
                  <a:srgbClr val="002060"/>
                </a:solidFill>
              </a:rPr>
              <a:t>Pengertian</a:t>
            </a:r>
            <a:r>
              <a:rPr lang="en-US" sz="6000" b="1" dirty="0">
                <a:solidFill>
                  <a:srgbClr val="002060"/>
                </a:solidFill>
              </a:rPr>
              <a:t> dan Ruang </a:t>
            </a:r>
            <a:r>
              <a:rPr lang="en-US" sz="6000" b="1" dirty="0" err="1">
                <a:solidFill>
                  <a:srgbClr val="002060"/>
                </a:solidFill>
              </a:rPr>
              <a:t>Lingkup</a:t>
            </a:r>
            <a:r>
              <a:rPr lang="en-US" sz="6000" b="1" dirty="0">
                <a:solidFill>
                  <a:srgbClr val="002060"/>
                </a:solidFill>
              </a:rPr>
              <a:t> </a:t>
            </a:r>
            <a:r>
              <a:rPr lang="en-US" sz="6000" b="1" dirty="0" err="1">
                <a:solidFill>
                  <a:srgbClr val="002060"/>
                </a:solidFill>
              </a:rPr>
              <a:t>Sistem</a:t>
            </a:r>
            <a:r>
              <a:rPr lang="en-US" sz="6000" b="1" dirty="0">
                <a:solidFill>
                  <a:srgbClr val="002060"/>
                </a:solidFill>
              </a:rPr>
              <a:t> </a:t>
            </a:r>
            <a:r>
              <a:rPr lang="en-US" sz="6000" b="1" dirty="0" err="1">
                <a:solidFill>
                  <a:srgbClr val="002060"/>
                </a:solidFill>
              </a:rPr>
              <a:t>Sosial</a:t>
            </a:r>
            <a:r>
              <a:rPr lang="en-US" sz="6000" b="1" dirty="0">
                <a:solidFill>
                  <a:srgbClr val="002060"/>
                </a:solidFill>
              </a:rPr>
              <a:t> </a:t>
            </a:r>
            <a:r>
              <a:rPr lang="en-US" sz="6000" b="1" dirty="0" err="1">
                <a:solidFill>
                  <a:srgbClr val="002060"/>
                </a:solidFill>
              </a:rPr>
              <a:t>Budaya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7029" y="5029200"/>
            <a:ext cx="10040408" cy="4038600"/>
          </a:xfrm>
        </p:spPr>
        <p:txBody>
          <a:bodyPr/>
          <a:lstStyle/>
          <a:p>
            <a:r>
              <a:rPr lang="en-US" sz="3200" b="1" dirty="0" err="1">
                <a:solidFill>
                  <a:srgbClr val="002060"/>
                </a:solidFill>
              </a:rPr>
              <a:t>Inisiasi</a:t>
            </a:r>
            <a:r>
              <a:rPr lang="en-US" sz="3200" b="1" dirty="0">
                <a:solidFill>
                  <a:srgbClr val="002060"/>
                </a:solidFill>
              </a:rPr>
              <a:t> Tutor </a:t>
            </a:r>
            <a:r>
              <a:rPr lang="en-US" sz="3200" b="1" dirty="0" err="1">
                <a:solidFill>
                  <a:srgbClr val="002060"/>
                </a:solidFill>
              </a:rPr>
              <a:t>ke</a:t>
            </a:r>
            <a:r>
              <a:rPr lang="id-ID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>
                <a:solidFill>
                  <a:srgbClr val="002060"/>
                </a:solidFill>
              </a:rPr>
              <a:t> 1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Mata </a:t>
            </a:r>
            <a:r>
              <a:rPr lang="en-US" sz="3200" b="1" dirty="0" err="1">
                <a:solidFill>
                  <a:srgbClr val="002060"/>
                </a:solidFill>
              </a:rPr>
              <a:t>Kuliah</a:t>
            </a:r>
            <a:r>
              <a:rPr lang="en-US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 err="1">
                <a:solidFill>
                  <a:srgbClr val="002060"/>
                </a:solidFill>
              </a:rPr>
              <a:t>Sistem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Sosial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Budaya</a:t>
            </a:r>
            <a:r>
              <a:rPr lang="en-US" sz="3200" b="1" dirty="0">
                <a:solidFill>
                  <a:srgbClr val="002060"/>
                </a:solidFill>
              </a:rPr>
              <a:t> Indonesia</a:t>
            </a:r>
            <a:endParaRPr lang="id-ID" sz="3200" b="1" dirty="0">
              <a:solidFill>
                <a:srgbClr val="002060"/>
              </a:solidFill>
            </a:endParaRPr>
          </a:p>
          <a:p>
            <a:r>
              <a:rPr lang="en-US" sz="3200" b="1" dirty="0">
                <a:solidFill>
                  <a:srgbClr val="002060"/>
                </a:solidFill>
              </a:rPr>
              <a:t>Program </a:t>
            </a:r>
            <a:r>
              <a:rPr lang="en-US" sz="3200" b="1" dirty="0" err="1">
                <a:solidFill>
                  <a:srgbClr val="002060"/>
                </a:solidFill>
              </a:rPr>
              <a:t>Studi</a:t>
            </a:r>
            <a:r>
              <a:rPr lang="en-US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 err="1">
                <a:solidFill>
                  <a:srgbClr val="002060"/>
                </a:solidFill>
              </a:rPr>
              <a:t>Sosiologi</a:t>
            </a:r>
            <a:endParaRPr lang="id-ID" sz="3200" b="1" dirty="0">
              <a:solidFill>
                <a:srgbClr val="002060"/>
              </a:solidFill>
            </a:endParaRPr>
          </a:p>
          <a:p>
            <a:r>
              <a:rPr lang="en-US" sz="3200" b="1" dirty="0" err="1">
                <a:solidFill>
                  <a:srgbClr val="002060"/>
                </a:solidFill>
              </a:rPr>
              <a:t>Fakultas</a:t>
            </a:r>
            <a:r>
              <a:rPr lang="en-US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 err="1">
                <a:solidFill>
                  <a:srgbClr val="002060"/>
                </a:solidFill>
              </a:rPr>
              <a:t>Ilmu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Sosial</a:t>
            </a:r>
            <a:r>
              <a:rPr lang="en-US" sz="3200" b="1" dirty="0">
                <a:solidFill>
                  <a:srgbClr val="002060"/>
                </a:solidFill>
              </a:rPr>
              <a:t> dan </a:t>
            </a:r>
            <a:r>
              <a:rPr lang="en-US" sz="3200" b="1" dirty="0" err="1">
                <a:solidFill>
                  <a:srgbClr val="002060"/>
                </a:solidFill>
              </a:rPr>
              <a:t>Ilmu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Politik</a:t>
            </a:r>
            <a:r>
              <a:rPr lang="en-US" sz="3200" b="1" dirty="0">
                <a:solidFill>
                  <a:srgbClr val="002060"/>
                </a:solidFill>
              </a:rPr>
              <a:t> (FISIP)</a:t>
            </a:r>
            <a:endParaRPr lang="id-ID" sz="3200" b="1" dirty="0">
              <a:solidFill>
                <a:srgbClr val="002060"/>
              </a:solidFill>
            </a:endParaRPr>
          </a:p>
          <a:p>
            <a:endParaRPr lang="en-US" sz="32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609600"/>
            <a:ext cx="10007600" cy="1143001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Tutorial 1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B0A604-51EA-AE29-682D-6ADE112D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Capaian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Pembelajaran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Umum</a:t>
            </a:r>
            <a:r>
              <a:rPr lang="en-US" dirty="0">
                <a:highlight>
                  <a:srgbClr val="FFFF00"/>
                </a:highlight>
              </a:rPr>
              <a:t>:</a:t>
            </a:r>
          </a:p>
          <a:p>
            <a:pPr marL="0" indent="0">
              <a:buNone/>
            </a:pP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tutorial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m</a:t>
            </a:r>
            <a:r>
              <a:rPr lang="id-ID" dirty="0"/>
              <a:t>enjelaskan tentang pengertian sistem sosial, pengertian sistem budaya beserta ruang lingkupnya serta teori sistem.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Capaian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Pembelajaran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Khusus</a:t>
            </a:r>
            <a:r>
              <a:rPr lang="en-US" dirty="0">
                <a:highlight>
                  <a:srgbClr val="FFFF00"/>
                </a:highlight>
              </a:rPr>
              <a:t>:</a:t>
            </a:r>
          </a:p>
          <a:p>
            <a:pPr marL="0" indent="0">
              <a:buNone/>
            </a:pP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tutorial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Menjelaskan pengertian sistem sosial dan komponen yang ada di dalam sistem sosial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Menjelaskan  pengertian sistem budaya dan komponen yang ada dalam sistem budaya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Menjelaskan ruang lingkup sistem sosial budaya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Menjelaskan sistem sosial menurut pendekatan struktural fungsional 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Menjelaskan persyaratan agar sistem bertahan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D9F1-B4FD-F6E2-249B-65DA682E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3400" y="838200"/>
            <a:ext cx="9448800" cy="6096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Tutorial 1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1</a:t>
            </a:r>
            <a:endParaRPr lang="id-ID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9D4C9-933D-A5D5-16C0-68A897500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Definisi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Sistem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Sosial</a:t>
            </a: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Dictionary of Sociology </a:t>
            </a:r>
            <a:r>
              <a:rPr lang="en-US" dirty="0"/>
              <a:t>(</a:t>
            </a:r>
            <a:r>
              <a:rPr lang="en-US" dirty="0" err="1"/>
              <a:t>Jary</a:t>
            </a:r>
            <a:r>
              <a:rPr lang="en-US" dirty="0"/>
              <a:t> &amp; </a:t>
            </a:r>
            <a:r>
              <a:rPr lang="en-US" dirty="0" err="1"/>
              <a:t>Jary</a:t>
            </a:r>
            <a:r>
              <a:rPr lang="en-US" dirty="0"/>
              <a:t>, 1991: 598)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juga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orang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 </a:t>
            </a:r>
            <a:r>
              <a:rPr lang="en-US" dirty="0" err="1"/>
              <a:t>terikat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Definisi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Sistem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Budaya</a:t>
            </a: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yang </a:t>
            </a:r>
            <a:r>
              <a:rPr lang="en-US" dirty="0" err="1"/>
              <a:t>terpola</a:t>
            </a:r>
            <a:r>
              <a:rPr lang="en-US" dirty="0"/>
              <a:t> dan </a:t>
            </a:r>
            <a:r>
              <a:rPr lang="en-US" dirty="0" err="1"/>
              <a:t>teratur</a:t>
            </a:r>
            <a:r>
              <a:rPr lang="en-US" dirty="0"/>
              <a:t> </a:t>
            </a:r>
            <a:r>
              <a:rPr lang="en-US" dirty="0" err="1"/>
              <a:t>yangmenjadi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orientasi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, </a:t>
            </a:r>
            <a:r>
              <a:rPr lang="en-US" dirty="0" err="1"/>
              <a:t>aspek-aspek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terinternalisasikan</a:t>
            </a:r>
            <a:r>
              <a:rPr lang="en-US" dirty="0"/>
              <a:t> dan </a:t>
            </a:r>
            <a:r>
              <a:rPr lang="en-US" dirty="0" err="1"/>
              <a:t>pola-pola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terlembagakan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id-ID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4557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F225D-2DC3-E7D4-DA4F-FC4896C0F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914400"/>
            <a:ext cx="10007600" cy="5334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Tutorial 1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1</a:t>
            </a:r>
            <a:endParaRPr lang="id-ID" sz="3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E5C4AEE-2D0E-119B-5B3E-D1A9EEE56F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776447"/>
              </p:ext>
            </p:extLst>
          </p:nvPr>
        </p:nvGraphicFramePr>
        <p:xfrm>
          <a:off x="893762" y="2597150"/>
          <a:ext cx="11217275" cy="5179396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1217275">
                  <a:extLst>
                    <a:ext uri="{9D8B030D-6E8A-4147-A177-3AD203B41FA5}">
                      <a16:colId xmlns:a16="http://schemas.microsoft.com/office/drawing/2014/main" val="1780606009"/>
                    </a:ext>
                  </a:extLst>
                </a:gridCol>
              </a:tblGrid>
              <a:tr h="547968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/>
                        <a:t>Komponen</a:t>
                      </a:r>
                      <a:r>
                        <a:rPr lang="en-US" sz="3000" dirty="0"/>
                        <a:t> </a:t>
                      </a:r>
                      <a:r>
                        <a:rPr lang="en-US" sz="3000" dirty="0" err="1"/>
                        <a:t>Sistem</a:t>
                      </a:r>
                      <a:r>
                        <a:rPr lang="en-US" sz="3000" dirty="0"/>
                        <a:t> </a:t>
                      </a:r>
                      <a:r>
                        <a:rPr lang="en-US" sz="3000" dirty="0" err="1"/>
                        <a:t>Sosial</a:t>
                      </a:r>
                      <a:endParaRPr lang="id-ID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71699"/>
                  </a:ext>
                </a:extLst>
              </a:tr>
              <a:tr h="17961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dirty="0"/>
                        <a:t>1. </a:t>
                      </a:r>
                      <a:r>
                        <a:rPr lang="en-US" sz="2800" dirty="0" err="1"/>
                        <a:t>Sejumlah</a:t>
                      </a:r>
                      <a:r>
                        <a:rPr lang="en-US" sz="2800" dirty="0"/>
                        <a:t> orang yang </a:t>
                      </a:r>
                      <a:r>
                        <a:rPr lang="en-US" sz="2800" dirty="0" err="1"/>
                        <a:t>relatif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besar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jumlahnya</a:t>
                      </a:r>
                      <a:r>
                        <a:rPr lang="en-US" sz="2800" dirty="0"/>
                        <a:t>, </a:t>
                      </a:r>
                      <a:r>
                        <a:rPr lang="en-US" sz="2800" dirty="0" err="1"/>
                        <a:t>saling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berkomunikasi</a:t>
                      </a:r>
                      <a:r>
                        <a:rPr lang="en-US" sz="2800" dirty="0"/>
                        <a:t> dan </a:t>
                      </a:r>
                      <a:r>
                        <a:rPr lang="en-US" sz="2800" dirty="0" err="1"/>
                        <a:t>berinteraksi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satu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dengan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lainnya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baik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secara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individu</a:t>
                      </a:r>
                      <a:r>
                        <a:rPr lang="en-US" sz="2800" dirty="0"/>
                        <a:t>, </a:t>
                      </a:r>
                      <a:r>
                        <a:rPr lang="en-US" sz="2800" dirty="0" err="1"/>
                        <a:t>berkelompok</a:t>
                      </a:r>
                      <a:r>
                        <a:rPr lang="en-US" sz="2800" dirty="0"/>
                        <a:t>, </a:t>
                      </a:r>
                      <a:r>
                        <a:rPr lang="en-US" sz="2800" dirty="0" err="1"/>
                        <a:t>membentuk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satu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kesatuan</a:t>
                      </a:r>
                      <a:r>
                        <a:rPr lang="en-US" sz="2800" dirty="0"/>
                        <a:t> dan </a:t>
                      </a:r>
                      <a:r>
                        <a:rPr lang="en-US" sz="2800" dirty="0" err="1"/>
                        <a:t>memproduksi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kebudayaan</a:t>
                      </a:r>
                      <a:r>
                        <a:rPr lang="en-US" sz="2800" dirty="0"/>
                        <a:t> (</a:t>
                      </a:r>
                      <a:r>
                        <a:rPr lang="en-US" sz="2800" dirty="0" err="1"/>
                        <a:t>sistem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budaya</a:t>
                      </a:r>
                      <a:r>
                        <a:rPr lang="en-US" sz="2800" dirty="0"/>
                        <a:t>);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61919"/>
                  </a:ext>
                </a:extLst>
              </a:tr>
              <a:tr h="943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2. </a:t>
                      </a:r>
                      <a:r>
                        <a:rPr lang="en-US" sz="2800" dirty="0" err="1"/>
                        <a:t>Memiliki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kesadaran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bahwa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mereka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merupakan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satu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kesatuan</a:t>
                      </a:r>
                      <a:r>
                        <a:rPr lang="en-US" sz="2800" dirty="0"/>
                        <a:t>;</a:t>
                      </a:r>
                    </a:p>
                    <a:p>
                      <a:endParaRPr lang="id-ID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808129"/>
                  </a:ext>
                </a:extLst>
              </a:tr>
              <a:tr h="943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3. </a:t>
                      </a:r>
                      <a:r>
                        <a:rPr lang="en-US" sz="2800" dirty="0" err="1"/>
                        <a:t>Memiliki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struktur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baik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dalam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skala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kecil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maupun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skala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besar</a:t>
                      </a:r>
                      <a:r>
                        <a:rPr lang="en-US" sz="2800" dirty="0"/>
                        <a:t>;</a:t>
                      </a:r>
                    </a:p>
                    <a:p>
                      <a:endParaRPr lang="id-ID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430036"/>
                  </a:ext>
                </a:extLst>
              </a:tr>
              <a:tr h="943722">
                <a:tc>
                  <a:txBody>
                    <a:bodyPr/>
                    <a:lstStyle/>
                    <a:p>
                      <a:r>
                        <a:rPr lang="en-US" sz="2800" dirty="0"/>
                        <a:t>4. </a:t>
                      </a:r>
                      <a:r>
                        <a:rPr lang="en-US" sz="2800" dirty="0" err="1"/>
                        <a:t>Menempati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daerah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tertentu</a:t>
                      </a:r>
                      <a:r>
                        <a:rPr lang="en-US" sz="2800" dirty="0"/>
                        <a:t> dan </a:t>
                      </a:r>
                      <a:r>
                        <a:rPr lang="en-US" sz="2800" dirty="0" err="1"/>
                        <a:t>hidup</a:t>
                      </a:r>
                      <a:r>
                        <a:rPr lang="en-US" sz="2800" dirty="0"/>
                        <a:t> di </a:t>
                      </a:r>
                      <a:r>
                        <a:rPr lang="en-US" sz="2800" dirty="0" err="1"/>
                        <a:t>daerah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tersebut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dalam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waktu</a:t>
                      </a:r>
                      <a:r>
                        <a:rPr lang="en-US" sz="2800" dirty="0"/>
                        <a:t> yang </a:t>
                      </a:r>
                      <a:r>
                        <a:rPr lang="en-US" sz="2800" dirty="0" err="1"/>
                        <a:t>relatif</a:t>
                      </a:r>
                      <a:r>
                        <a:rPr lang="en-US" sz="2800" dirty="0"/>
                        <a:t> lama (</a:t>
                      </a:r>
                      <a:r>
                        <a:rPr lang="en-US" sz="2800" dirty="0" err="1"/>
                        <a:t>dari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generasi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ke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generasi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berikutnya</a:t>
                      </a:r>
                      <a:r>
                        <a:rPr lang="en-US" sz="2800" dirty="0"/>
                        <a:t>).</a:t>
                      </a:r>
                      <a:endParaRPr lang="id-ID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886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73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58E47C-5CD3-EF6F-9CAC-D103DD83BB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865296"/>
              </p:ext>
            </p:extLst>
          </p:nvPr>
        </p:nvGraphicFramePr>
        <p:xfrm>
          <a:off x="893762" y="3217814"/>
          <a:ext cx="11217274" cy="543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8637">
                  <a:extLst>
                    <a:ext uri="{9D8B030D-6E8A-4147-A177-3AD203B41FA5}">
                      <a16:colId xmlns:a16="http://schemas.microsoft.com/office/drawing/2014/main" val="3186750622"/>
                    </a:ext>
                  </a:extLst>
                </a:gridCol>
                <a:gridCol w="5608637">
                  <a:extLst>
                    <a:ext uri="{9D8B030D-6E8A-4147-A177-3AD203B41FA5}">
                      <a16:colId xmlns:a16="http://schemas.microsoft.com/office/drawing/2014/main" val="1082230968"/>
                    </a:ext>
                  </a:extLst>
                </a:gridCol>
              </a:tblGrid>
              <a:tr h="675154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/>
                        <a:t>Solidaritas</a:t>
                      </a:r>
                      <a:r>
                        <a:rPr lang="en-US" sz="3000" dirty="0"/>
                        <a:t> </a:t>
                      </a:r>
                      <a:r>
                        <a:rPr lang="en-US" sz="3000" dirty="0" err="1"/>
                        <a:t>Mekanik</a:t>
                      </a:r>
                      <a:endParaRPr lang="id-ID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/>
                        <a:t>Solidaritas</a:t>
                      </a:r>
                      <a:r>
                        <a:rPr lang="en-US" sz="3000" dirty="0"/>
                        <a:t> </a:t>
                      </a:r>
                      <a:r>
                        <a:rPr lang="en-US" sz="3000" dirty="0" err="1"/>
                        <a:t>Organik</a:t>
                      </a:r>
                      <a:endParaRPr lang="id-ID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024837"/>
                  </a:ext>
                </a:extLst>
              </a:tr>
              <a:tr h="456354"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Pembagian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kerja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rendah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Pembagian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kerja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tinggi</a:t>
                      </a:r>
                      <a:endParaRPr lang="id-ID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727291"/>
                  </a:ext>
                </a:extLst>
              </a:tr>
              <a:tr h="456354"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Kesadaran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kolektif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kuat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Kesadaran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kolektif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rendah</a:t>
                      </a:r>
                      <a:endParaRPr lang="id-ID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242841"/>
                  </a:ext>
                </a:extLst>
              </a:tr>
              <a:tr h="456354">
                <a:tc>
                  <a:txBody>
                    <a:bodyPr/>
                    <a:lstStyle/>
                    <a:p>
                      <a:r>
                        <a:rPr lang="en-US" sz="2400" dirty="0"/>
                        <a:t>- Hukum </a:t>
                      </a:r>
                      <a:r>
                        <a:rPr lang="en-US" sz="2400" dirty="0" err="1"/>
                        <a:t>represif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dominan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 Hukum </a:t>
                      </a:r>
                      <a:r>
                        <a:rPr lang="en-US" sz="2400" dirty="0" err="1"/>
                        <a:t>restitutif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dominan</a:t>
                      </a:r>
                      <a:endParaRPr lang="id-ID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563495"/>
                  </a:ext>
                </a:extLst>
              </a:tr>
              <a:tr h="456354"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Individualitas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rendah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Individualitas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tinggi</a:t>
                      </a:r>
                      <a:endParaRPr lang="id-ID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408668"/>
                  </a:ext>
                </a:extLst>
              </a:tr>
              <a:tr h="456354"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Konsensus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terhadap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pola</a:t>
                      </a:r>
                      <a:r>
                        <a:rPr lang="en-US" sz="2400" dirty="0"/>
                        <a:t>-pol </a:t>
                      </a:r>
                      <a:r>
                        <a:rPr lang="en-US" sz="2400" dirty="0" err="1"/>
                        <a:t>normatif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itu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penting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Konsensus</a:t>
                      </a:r>
                      <a:r>
                        <a:rPr lang="en-US" sz="2400" dirty="0"/>
                        <a:t> pada </a:t>
                      </a:r>
                      <a:r>
                        <a:rPr lang="en-US" sz="2400" dirty="0" err="1"/>
                        <a:t>nilai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abstrak</a:t>
                      </a:r>
                      <a:r>
                        <a:rPr lang="en-US" sz="2400" dirty="0"/>
                        <a:t> dan </a:t>
                      </a:r>
                      <a:r>
                        <a:rPr lang="en-US" sz="2400" dirty="0" err="1"/>
                        <a:t>umum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itu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penting</a:t>
                      </a:r>
                      <a:endParaRPr lang="id-ID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009080"/>
                  </a:ext>
                </a:extLst>
              </a:tr>
              <a:tr h="456354"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Keterlibatan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komunitas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dalam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menghukum</a:t>
                      </a:r>
                      <a:r>
                        <a:rPr lang="en-US" sz="2400" dirty="0"/>
                        <a:t> orang yang </a:t>
                      </a:r>
                      <a:r>
                        <a:rPr lang="en-US" sz="2400" dirty="0" err="1"/>
                        <a:t>menyimpan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 Badan-badan </a:t>
                      </a:r>
                      <a:r>
                        <a:rPr lang="en-US" sz="2400" dirty="0" err="1"/>
                        <a:t>kontrol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sosial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sebagai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penghukum</a:t>
                      </a:r>
                      <a:r>
                        <a:rPr lang="en-US" sz="2400" dirty="0"/>
                        <a:t> orang yang </a:t>
                      </a:r>
                      <a:r>
                        <a:rPr lang="en-US" sz="2400" dirty="0" err="1"/>
                        <a:t>menyimpang</a:t>
                      </a:r>
                      <a:endParaRPr lang="id-ID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509796"/>
                  </a:ext>
                </a:extLst>
              </a:tr>
              <a:tr h="456354"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Secara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relatif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saling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ketergantungan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itu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rendah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Saling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ketergantungan</a:t>
                      </a:r>
                      <a:r>
                        <a:rPr lang="en-US" sz="2400" dirty="0"/>
                        <a:t> yang </a:t>
                      </a:r>
                      <a:r>
                        <a:rPr lang="en-US" sz="2400" dirty="0" err="1"/>
                        <a:t>tinggi</a:t>
                      </a:r>
                      <a:endParaRPr lang="id-ID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135701"/>
                  </a:ext>
                </a:extLst>
              </a:tr>
              <a:tr h="456354"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Bersifat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primitif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atau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perdesaan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 </a:t>
                      </a:r>
                      <a:r>
                        <a:rPr lang="en-US" sz="2400" dirty="0" err="1"/>
                        <a:t>Bersifat</a:t>
                      </a:r>
                      <a:r>
                        <a:rPr lang="en-US" sz="2400" dirty="0"/>
                        <a:t> industrial-</a:t>
                      </a:r>
                      <a:r>
                        <a:rPr lang="en-US" sz="2400" dirty="0" err="1"/>
                        <a:t>perkotaan</a:t>
                      </a:r>
                      <a:endParaRPr lang="id-ID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02750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65C3C30-FB83-76E3-3EEF-02E61950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3400" y="838200"/>
            <a:ext cx="10287000" cy="6858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Tutorial 1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1</a:t>
            </a:r>
            <a:endParaRPr lang="id-ID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04EBDD-C446-9116-D9EE-4D85EFE0B434}"/>
              </a:ext>
            </a:extLst>
          </p:cNvPr>
          <p:cNvSpPr txBox="1"/>
          <p:nvPr/>
        </p:nvSpPr>
        <p:spPr>
          <a:xfrm>
            <a:off x="893764" y="1981200"/>
            <a:ext cx="11217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chemeClr val="tx1"/>
                </a:solidFill>
                <a:latin typeface="+mn-lt"/>
              </a:rPr>
              <a:t>Kesadaran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kolektif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dimiliki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akan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membentuk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adanya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solidaritas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. Emile Durkheim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membagi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solidaritas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menjadi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dua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bentuk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solidaritas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mekanik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solidaritas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organik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.</a:t>
            </a:r>
            <a:endParaRPr lang="id-ID" sz="2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7089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B13A649-06D1-939A-FA01-0BFE82E970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01675"/>
              </p:ext>
            </p:extLst>
          </p:nvPr>
        </p:nvGraphicFramePr>
        <p:xfrm>
          <a:off x="893763" y="2597150"/>
          <a:ext cx="11217275" cy="6188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7C8FEF39-9066-17E8-4CC4-583CFDA23C8B}"/>
              </a:ext>
            </a:extLst>
          </p:cNvPr>
          <p:cNvSpPr txBox="1">
            <a:spLocks/>
          </p:cNvSpPr>
          <p:nvPr/>
        </p:nvSpPr>
        <p:spPr>
          <a:xfrm>
            <a:off x="3073400" y="838200"/>
            <a:ext cx="10287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1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1</a:t>
            </a:r>
            <a:endParaRPr lang="id-ID" sz="3000" dirty="0"/>
          </a:p>
        </p:txBody>
      </p:sp>
    </p:spTree>
    <p:extLst>
      <p:ext uri="{BB962C8B-B14F-4D97-AF65-F5344CB8AC3E}">
        <p14:creationId xmlns:p14="http://schemas.microsoft.com/office/powerpoint/2010/main" val="23006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2C10F68-A7C8-054F-4525-7694FB40756F}"/>
              </a:ext>
            </a:extLst>
          </p:cNvPr>
          <p:cNvSpPr txBox="1">
            <a:spLocks/>
          </p:cNvSpPr>
          <p:nvPr/>
        </p:nvSpPr>
        <p:spPr>
          <a:xfrm>
            <a:off x="3073400" y="838200"/>
            <a:ext cx="10287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1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1</a:t>
            </a:r>
            <a:endParaRPr lang="id-ID" sz="3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5AACEB2-F5EB-CBD0-6E99-4476D657C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Sistem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Sosial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Menurut</a:t>
            </a:r>
            <a:r>
              <a:rPr lang="en-US" dirty="0">
                <a:highlight>
                  <a:srgbClr val="FFFF00"/>
                </a:highlight>
              </a:rPr>
              <a:t> Parsons</a:t>
            </a:r>
          </a:p>
          <a:p>
            <a:pPr marL="0" indent="0">
              <a:buNone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dan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dan yang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equilibirium</a:t>
            </a:r>
            <a:r>
              <a:rPr lang="en-US" dirty="0"/>
              <a:t> dan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dan </a:t>
            </a:r>
            <a:r>
              <a:rPr lang="en-US" dirty="0" err="1"/>
              <a:t>bersifat</a:t>
            </a:r>
            <a:r>
              <a:rPr lang="en-US" dirty="0"/>
              <a:t> gradual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penyesuaian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.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Herbert Spencer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dan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dan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dan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di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biologis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0338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7CA5F48-CC26-9891-B2FF-DD3D944B71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093302"/>
              </p:ext>
            </p:extLst>
          </p:nvPr>
        </p:nvGraphicFramePr>
        <p:xfrm>
          <a:off x="893763" y="2597150"/>
          <a:ext cx="11217275" cy="6188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E70C5E78-AF26-32AA-94F2-3942EAC4E113}"/>
              </a:ext>
            </a:extLst>
          </p:cNvPr>
          <p:cNvSpPr txBox="1">
            <a:spLocks/>
          </p:cNvSpPr>
          <p:nvPr/>
        </p:nvSpPr>
        <p:spPr>
          <a:xfrm>
            <a:off x="3073400" y="838200"/>
            <a:ext cx="10287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1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1</a:t>
            </a:r>
            <a:endParaRPr lang="id-ID" sz="3000" dirty="0"/>
          </a:p>
        </p:txBody>
      </p:sp>
    </p:spTree>
    <p:extLst>
      <p:ext uri="{BB962C8B-B14F-4D97-AF65-F5344CB8AC3E}">
        <p14:creationId xmlns:p14="http://schemas.microsoft.com/office/powerpoint/2010/main" val="635790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65A97-00AD-55D0-7122-E9D38DF35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3429000"/>
            <a:ext cx="9982200" cy="175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Terima</a:t>
            </a:r>
            <a:r>
              <a:rPr lang="en-US" sz="4000" dirty="0">
                <a:solidFill>
                  <a:srgbClr val="002060"/>
                </a:solidFill>
                <a:latin typeface="Britannic Bold" panose="020B0903060703020204" pitchFamily="34" charset="0"/>
              </a:rPr>
              <a:t> Kasih</a:t>
            </a:r>
          </a:p>
          <a:p>
            <a:pPr marL="0" indent="0" algn="ctr">
              <a:buNone/>
            </a:pPr>
            <a:r>
              <a:rPr lang="en-US" sz="4000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Sampai</a:t>
            </a:r>
            <a:r>
              <a:rPr lang="en-US" sz="4000" dirty="0">
                <a:solidFill>
                  <a:srgbClr val="002060"/>
                </a:solidFill>
                <a:latin typeface="Britannic Bold" panose="020B0903060703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Jumpa</a:t>
            </a:r>
            <a:r>
              <a:rPr lang="en-US" sz="4000" dirty="0">
                <a:solidFill>
                  <a:srgbClr val="002060"/>
                </a:solidFill>
                <a:latin typeface="Britannic Bold" panose="020B0903060703020204" pitchFamily="34" charset="0"/>
              </a:rPr>
              <a:t> di Tutorial e-2</a:t>
            </a:r>
            <a:endParaRPr lang="id-ID" sz="4000" dirty="0">
              <a:solidFill>
                <a:srgbClr val="002060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998CACE-B737-246F-7842-F95681DBEC1B}"/>
              </a:ext>
            </a:extLst>
          </p:cNvPr>
          <p:cNvSpPr txBox="1">
            <a:spLocks/>
          </p:cNvSpPr>
          <p:nvPr/>
        </p:nvSpPr>
        <p:spPr>
          <a:xfrm>
            <a:off x="3073400" y="838200"/>
            <a:ext cx="10287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1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1</a:t>
            </a:r>
            <a:endParaRPr lang="id-ID" sz="3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621141-4131-F12B-94A7-41FE4D0DC3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2923"/>
          <a:stretch/>
        </p:blipFill>
        <p:spPr>
          <a:xfrm>
            <a:off x="2616200" y="1843087"/>
            <a:ext cx="7391400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06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Pages>0</Pages>
  <Words>642</Words>
  <Characters>0</Characters>
  <Application>Microsoft Office PowerPoint</Application>
  <PresentationFormat>Custom</PresentationFormat>
  <Lines>0</Lines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Britannic Bold</vt:lpstr>
      <vt:lpstr>Calibri</vt:lpstr>
      <vt:lpstr>Calibri Light</vt:lpstr>
      <vt:lpstr>Gill Sans</vt:lpstr>
      <vt:lpstr>Title &amp; Subtitle</vt:lpstr>
      <vt:lpstr>Custom Design</vt:lpstr>
      <vt:lpstr>Pengertian dan Ruang Lingkup Sistem Sosial Budaya</vt:lpstr>
      <vt:lpstr>Tutorial 1 Sistem Sosial Budaya Indonesia ISIP4214 Modul 1</vt:lpstr>
      <vt:lpstr>Tutorial 1 Sistem Sosial Budaya Indonesia ISIP4214 Modul 1</vt:lpstr>
      <vt:lpstr>Tutorial 1 Sistem Sosial Budaya Indonesia ISIP4214 Modul 1</vt:lpstr>
      <vt:lpstr>Tutorial 1 Sistem Sosial Budaya Indonesia ISIP4214 Modul 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NUR HAYATI</cp:lastModifiedBy>
  <cp:revision>205</cp:revision>
  <dcterms:modified xsi:type="dcterms:W3CDTF">2022-08-23T06:42:54Z</dcterms:modified>
</cp:coreProperties>
</file>