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</p:sldMasterIdLst>
  <p:notesMasterIdLst>
    <p:notesMasterId r:id="rId12"/>
  </p:notesMasterIdLst>
  <p:sldIdLst>
    <p:sldId id="256" r:id="rId3"/>
    <p:sldId id="259" r:id="rId4"/>
    <p:sldId id="272" r:id="rId5"/>
    <p:sldId id="273" r:id="rId6"/>
    <p:sldId id="274" r:id="rId7"/>
    <p:sldId id="275" r:id="rId8"/>
    <p:sldId id="276" r:id="rId9"/>
    <p:sldId id="277" r:id="rId10"/>
    <p:sldId id="271" r:id="rId11"/>
  </p:sldIdLst>
  <p:sldSz cx="13004800" cy="9753600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48" d="100"/>
          <a:sy n="48" d="100"/>
        </p:scale>
        <p:origin x="1218" y="66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E6332B-2D8D-4A6A-BDA6-49D631170430}" type="doc">
      <dgm:prSet loTypeId="urn:diagrams.loki3.com/VaryingWidthLis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6DB75CE1-C73E-44D1-9DB2-C10C92471AA9}">
      <dgm:prSet phldrT="[Text]"/>
      <dgm:spPr/>
      <dgm:t>
        <a:bodyPr/>
        <a:lstStyle/>
        <a:p>
          <a:r>
            <a:rPr lang="en-US" dirty="0" err="1"/>
            <a:t>Terbagi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bentuk</a:t>
          </a:r>
          <a:r>
            <a:rPr lang="en-US" dirty="0"/>
            <a:t> </a:t>
          </a:r>
          <a:r>
            <a:rPr lang="en-US" dirty="0" err="1"/>
            <a:t>kelompok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sub </a:t>
          </a:r>
          <a:r>
            <a:rPr lang="en-US" dirty="0" err="1"/>
            <a:t>kebudayaan</a:t>
          </a:r>
          <a:r>
            <a:rPr lang="en-US" dirty="0"/>
            <a:t> </a:t>
          </a:r>
          <a:r>
            <a:rPr lang="en-US" dirty="0" err="1"/>
            <a:t>berbeda</a:t>
          </a:r>
          <a:r>
            <a:rPr lang="en-US" dirty="0"/>
            <a:t> </a:t>
          </a:r>
          <a:endParaRPr lang="id-ID" dirty="0"/>
        </a:p>
      </dgm:t>
    </dgm:pt>
    <dgm:pt modelId="{DF92A98F-A142-4F62-BEBF-1C7F86A15B97}" type="parTrans" cxnId="{07ED0D0C-25D4-496A-98C1-EFAFC59BA23D}">
      <dgm:prSet/>
      <dgm:spPr/>
      <dgm:t>
        <a:bodyPr/>
        <a:lstStyle/>
        <a:p>
          <a:endParaRPr lang="id-ID"/>
        </a:p>
      </dgm:t>
    </dgm:pt>
    <dgm:pt modelId="{AAE67E78-E6ED-4822-99C6-2D9177569698}" type="sibTrans" cxnId="{07ED0D0C-25D4-496A-98C1-EFAFC59BA23D}">
      <dgm:prSet/>
      <dgm:spPr/>
      <dgm:t>
        <a:bodyPr/>
        <a:lstStyle/>
        <a:p>
          <a:endParaRPr lang="id-ID"/>
        </a:p>
      </dgm:t>
    </dgm:pt>
    <dgm:pt modelId="{057083BE-B577-4A57-9D48-AF87952F941F}">
      <dgm:prSet phldrT="[Text]"/>
      <dgm:spPr/>
      <dgm:t>
        <a:bodyPr/>
        <a:lstStyle/>
        <a:p>
          <a:r>
            <a:rPr lang="en-US" dirty="0"/>
            <a:t>Integrasi </a:t>
          </a:r>
          <a:r>
            <a:rPr lang="en-US" dirty="0" err="1"/>
            <a:t>sosial</a:t>
          </a:r>
          <a:r>
            <a:rPr lang="en-US" dirty="0"/>
            <a:t> </a:t>
          </a:r>
          <a:r>
            <a:rPr lang="en-US" dirty="0" err="1"/>
            <a:t>lebih</a:t>
          </a:r>
          <a:r>
            <a:rPr lang="en-US" dirty="0"/>
            <a:t> </a:t>
          </a:r>
          <a:r>
            <a:rPr lang="en-US" dirty="0" err="1"/>
            <a:t>sering</a:t>
          </a:r>
          <a:r>
            <a:rPr lang="en-US" dirty="0"/>
            <a:t> </a:t>
          </a:r>
          <a:r>
            <a:rPr lang="en-US" dirty="0" err="1"/>
            <a:t>karena</a:t>
          </a:r>
          <a:r>
            <a:rPr lang="en-US" dirty="0"/>
            <a:t> </a:t>
          </a:r>
          <a:r>
            <a:rPr lang="en-US" dirty="0" err="1"/>
            <a:t>adanya</a:t>
          </a:r>
          <a:r>
            <a:rPr lang="en-US" dirty="0"/>
            <a:t> </a:t>
          </a:r>
          <a:r>
            <a:rPr lang="en-US" dirty="0" err="1"/>
            <a:t>paksaan</a:t>
          </a:r>
          <a:r>
            <a:rPr lang="en-US" dirty="0"/>
            <a:t> dan </a:t>
          </a:r>
          <a:r>
            <a:rPr lang="en-US" dirty="0" err="1"/>
            <a:t>asanya</a:t>
          </a:r>
          <a:r>
            <a:rPr lang="en-US" dirty="0"/>
            <a:t> </a:t>
          </a:r>
          <a:r>
            <a:rPr lang="en-US" dirty="0" err="1"/>
            <a:t>saling</a:t>
          </a:r>
          <a:r>
            <a:rPr lang="en-US" dirty="0"/>
            <a:t> </a:t>
          </a:r>
          <a:r>
            <a:rPr lang="en-US" dirty="0" err="1"/>
            <a:t>ketergantungan</a:t>
          </a:r>
          <a:r>
            <a:rPr lang="en-US" dirty="0"/>
            <a:t> di </a:t>
          </a:r>
          <a:r>
            <a:rPr lang="en-US" dirty="0" err="1"/>
            <a:t>bidang</a:t>
          </a:r>
          <a:r>
            <a:rPr lang="en-US" dirty="0"/>
            <a:t> </a:t>
          </a:r>
          <a:r>
            <a:rPr lang="en-US" dirty="0" err="1"/>
            <a:t>ekonomi</a:t>
          </a:r>
          <a:endParaRPr lang="id-ID" dirty="0"/>
        </a:p>
      </dgm:t>
    </dgm:pt>
    <dgm:pt modelId="{9F636DE8-78E4-4C63-81B8-3B665C4FED4C}" type="parTrans" cxnId="{E2DC2A85-9930-4505-8761-A7752C2EE082}">
      <dgm:prSet/>
      <dgm:spPr/>
      <dgm:t>
        <a:bodyPr/>
        <a:lstStyle/>
        <a:p>
          <a:endParaRPr lang="id-ID"/>
        </a:p>
      </dgm:t>
    </dgm:pt>
    <dgm:pt modelId="{2CA92311-8A80-426D-A475-AA75F0F35DBF}" type="sibTrans" cxnId="{E2DC2A85-9930-4505-8761-A7752C2EE082}">
      <dgm:prSet/>
      <dgm:spPr/>
      <dgm:t>
        <a:bodyPr/>
        <a:lstStyle/>
        <a:p>
          <a:endParaRPr lang="id-ID"/>
        </a:p>
      </dgm:t>
    </dgm:pt>
    <dgm:pt modelId="{F8881B3C-87BE-4399-8042-5D2503B98DC2}">
      <dgm:prSet phldrT="[Text]"/>
      <dgm:spPr/>
      <dgm:t>
        <a:bodyPr/>
        <a:lstStyle/>
        <a:p>
          <a:r>
            <a:rPr lang="en-US" dirty="0" err="1"/>
            <a:t>Terciptanya</a:t>
          </a:r>
          <a:r>
            <a:rPr lang="en-US" dirty="0"/>
            <a:t> </a:t>
          </a:r>
          <a:r>
            <a:rPr lang="en-US" dirty="0" err="1"/>
            <a:t>dominasi</a:t>
          </a:r>
          <a:r>
            <a:rPr lang="en-US" dirty="0"/>
            <a:t> </a:t>
          </a:r>
          <a:r>
            <a:rPr lang="en-US" dirty="0" err="1"/>
            <a:t>politik</a:t>
          </a:r>
          <a:r>
            <a:rPr lang="en-US" dirty="0"/>
            <a:t> oleh </a:t>
          </a:r>
          <a:r>
            <a:rPr lang="en-US" dirty="0" err="1"/>
            <a:t>suatu</a:t>
          </a:r>
          <a:r>
            <a:rPr lang="en-US" dirty="0"/>
            <a:t> </a:t>
          </a:r>
          <a:r>
            <a:rPr lang="en-US" dirty="0" err="1"/>
            <a:t>kelompok</a:t>
          </a:r>
          <a:r>
            <a:rPr lang="en-US" dirty="0"/>
            <a:t> </a:t>
          </a:r>
          <a:r>
            <a:rPr lang="en-US" dirty="0" err="1"/>
            <a:t>kepada</a:t>
          </a:r>
          <a:r>
            <a:rPr lang="en-US" dirty="0"/>
            <a:t> </a:t>
          </a:r>
          <a:r>
            <a:rPr lang="en-US" dirty="0" err="1"/>
            <a:t>kelompok</a:t>
          </a:r>
          <a:r>
            <a:rPr lang="en-US" dirty="0"/>
            <a:t> lain</a:t>
          </a:r>
          <a:endParaRPr lang="id-ID" dirty="0"/>
        </a:p>
      </dgm:t>
    </dgm:pt>
    <dgm:pt modelId="{7C6E4694-E75C-4CE5-965A-17A8F3F89358}" type="parTrans" cxnId="{DF2DDFDD-56B3-4B55-B366-0151A44269BA}">
      <dgm:prSet/>
      <dgm:spPr/>
      <dgm:t>
        <a:bodyPr/>
        <a:lstStyle/>
        <a:p>
          <a:endParaRPr lang="id-ID"/>
        </a:p>
      </dgm:t>
    </dgm:pt>
    <dgm:pt modelId="{C2D2E8F2-97FD-48C1-9524-003D3039E945}" type="sibTrans" cxnId="{DF2DDFDD-56B3-4B55-B366-0151A44269BA}">
      <dgm:prSet/>
      <dgm:spPr/>
      <dgm:t>
        <a:bodyPr/>
        <a:lstStyle/>
        <a:p>
          <a:endParaRPr lang="id-ID"/>
        </a:p>
      </dgm:t>
    </dgm:pt>
    <dgm:pt modelId="{3E74BA98-0E4B-4120-8F3C-BFE9D4B8AB73}">
      <dgm:prSet/>
      <dgm:spPr/>
      <dgm:t>
        <a:bodyPr/>
        <a:lstStyle/>
        <a:p>
          <a:r>
            <a:rPr lang="en-US" dirty="0" err="1"/>
            <a:t>Memiliki</a:t>
          </a:r>
          <a:r>
            <a:rPr lang="en-US" dirty="0"/>
            <a:t> </a:t>
          </a:r>
          <a:r>
            <a:rPr lang="en-US" dirty="0" err="1"/>
            <a:t>struktur</a:t>
          </a:r>
          <a:r>
            <a:rPr lang="en-US" dirty="0"/>
            <a:t> </a:t>
          </a:r>
          <a:r>
            <a:rPr lang="en-US" dirty="0" err="1"/>
            <a:t>sosial</a:t>
          </a:r>
          <a:r>
            <a:rPr lang="en-US" dirty="0"/>
            <a:t> yang </a:t>
          </a:r>
          <a:r>
            <a:rPr lang="en-US" dirty="0" err="1"/>
            <a:t>terbati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beberapa</a:t>
          </a:r>
          <a:r>
            <a:rPr lang="en-US" dirty="0"/>
            <a:t> </a:t>
          </a:r>
          <a:r>
            <a:rPr lang="en-US" dirty="0" err="1"/>
            <a:t>lembaga</a:t>
          </a:r>
          <a:r>
            <a:rPr lang="en-US" dirty="0"/>
            <a:t> </a:t>
          </a:r>
          <a:r>
            <a:rPr lang="en-US" dirty="0" err="1"/>
            <a:t>nonkomplementar</a:t>
          </a:r>
          <a:endParaRPr lang="id-ID" dirty="0"/>
        </a:p>
      </dgm:t>
    </dgm:pt>
    <dgm:pt modelId="{54E2E5E0-07F5-4E42-AA86-D05D93B6618D}" type="parTrans" cxnId="{4AEEF4EF-594C-4B64-BCD4-A47764187CFE}">
      <dgm:prSet/>
      <dgm:spPr/>
      <dgm:t>
        <a:bodyPr/>
        <a:lstStyle/>
        <a:p>
          <a:endParaRPr lang="id-ID"/>
        </a:p>
      </dgm:t>
    </dgm:pt>
    <dgm:pt modelId="{092ECABC-322C-4CB1-BF44-943E0BAB31D9}" type="sibTrans" cxnId="{4AEEF4EF-594C-4B64-BCD4-A47764187CFE}">
      <dgm:prSet/>
      <dgm:spPr/>
      <dgm:t>
        <a:bodyPr/>
        <a:lstStyle/>
        <a:p>
          <a:endParaRPr lang="id-ID"/>
        </a:p>
      </dgm:t>
    </dgm:pt>
    <dgm:pt modelId="{7F6F5C67-061F-4F17-B684-DD61053E7C9C}">
      <dgm:prSet/>
      <dgm:spPr/>
      <dgm:t>
        <a:bodyPr/>
        <a:lstStyle/>
        <a:p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begitu</a:t>
          </a:r>
          <a:r>
            <a:rPr lang="en-US" dirty="0"/>
            <a:t> </a:t>
          </a:r>
          <a:r>
            <a:rPr lang="en-US" dirty="0" err="1"/>
            <a:t>memfokuskan</a:t>
          </a:r>
          <a:r>
            <a:rPr lang="en-US" dirty="0"/>
            <a:t> </a:t>
          </a:r>
          <a:r>
            <a:rPr lang="en-US" dirty="0" err="1"/>
            <a:t>kepada</a:t>
          </a:r>
          <a:r>
            <a:rPr lang="en-US" dirty="0"/>
            <a:t> </a:t>
          </a:r>
          <a:r>
            <a:rPr lang="en-US" dirty="0" err="1"/>
            <a:t>adanya</a:t>
          </a:r>
          <a:r>
            <a:rPr lang="en-US" dirty="0"/>
            <a:t> </a:t>
          </a:r>
          <a:r>
            <a:rPr lang="en-US" dirty="0" err="1"/>
            <a:t>konsensus</a:t>
          </a:r>
          <a:r>
            <a:rPr lang="en-US" dirty="0"/>
            <a:t> di </a:t>
          </a:r>
          <a:r>
            <a:rPr lang="en-US" dirty="0" err="1"/>
            <a:t>antara</a:t>
          </a:r>
          <a:r>
            <a:rPr lang="en-US" dirty="0"/>
            <a:t> para </a:t>
          </a:r>
          <a:r>
            <a:rPr lang="en-US" dirty="0" err="1"/>
            <a:t>anggota</a:t>
          </a:r>
          <a:r>
            <a:rPr lang="en-US" dirty="0"/>
            <a:t> </a:t>
          </a:r>
          <a:r>
            <a:rPr lang="en-US" dirty="0" err="1"/>
            <a:t>terhadap</a:t>
          </a:r>
          <a:r>
            <a:rPr lang="en-US" dirty="0"/>
            <a:t> </a:t>
          </a:r>
          <a:r>
            <a:rPr lang="en-US" dirty="0" err="1"/>
            <a:t>nilai-nilai</a:t>
          </a:r>
          <a:r>
            <a:rPr lang="en-US" dirty="0"/>
            <a:t> yang </a:t>
          </a:r>
          <a:r>
            <a:rPr lang="en-US" dirty="0" err="1"/>
            <a:t>mendasar</a:t>
          </a:r>
          <a:endParaRPr lang="id-ID" dirty="0"/>
        </a:p>
      </dgm:t>
    </dgm:pt>
    <dgm:pt modelId="{063554D7-A89C-4164-B9B9-724A92FCE73F}" type="parTrans" cxnId="{3931FD9A-C724-4423-8530-D2887D5ED4B8}">
      <dgm:prSet/>
      <dgm:spPr/>
      <dgm:t>
        <a:bodyPr/>
        <a:lstStyle/>
        <a:p>
          <a:endParaRPr lang="id-ID"/>
        </a:p>
      </dgm:t>
    </dgm:pt>
    <dgm:pt modelId="{A101FE4E-939F-445B-A6DE-3DE6F741AF0C}" type="sibTrans" cxnId="{3931FD9A-C724-4423-8530-D2887D5ED4B8}">
      <dgm:prSet/>
      <dgm:spPr/>
      <dgm:t>
        <a:bodyPr/>
        <a:lstStyle/>
        <a:p>
          <a:endParaRPr lang="id-ID"/>
        </a:p>
      </dgm:t>
    </dgm:pt>
    <dgm:pt modelId="{8556FE20-12FE-409A-99E5-4566DE997636}">
      <dgm:prSet/>
      <dgm:spPr/>
      <dgm:t>
        <a:bodyPr/>
        <a:lstStyle/>
        <a:p>
          <a:r>
            <a:rPr lang="en-US" dirty="0" err="1"/>
            <a:t>Relatif</a:t>
          </a:r>
          <a:r>
            <a:rPr lang="en-US" dirty="0"/>
            <a:t> </a:t>
          </a:r>
          <a:r>
            <a:rPr lang="en-US" dirty="0" err="1"/>
            <a:t>sering</a:t>
          </a:r>
          <a:r>
            <a:rPr lang="en-US" dirty="0"/>
            <a:t> </a:t>
          </a:r>
          <a:r>
            <a:rPr lang="en-US" dirty="0" err="1"/>
            <a:t>mengalami</a:t>
          </a:r>
          <a:r>
            <a:rPr lang="en-US" dirty="0"/>
            <a:t> </a:t>
          </a:r>
          <a:r>
            <a:rPr lang="en-US" dirty="0" err="1"/>
            <a:t>konflik</a:t>
          </a:r>
          <a:r>
            <a:rPr lang="en-US" dirty="0"/>
            <a:t> di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kelompok</a:t>
          </a:r>
          <a:r>
            <a:rPr lang="en-US" dirty="0"/>
            <a:t> </a:t>
          </a:r>
          <a:r>
            <a:rPr lang="en-US" dirty="0" err="1"/>
            <a:t>mereka</a:t>
          </a:r>
          <a:r>
            <a:rPr lang="en-US" dirty="0"/>
            <a:t> </a:t>
          </a:r>
          <a:r>
            <a:rPr lang="en-US" dirty="0" err="1"/>
            <a:t>sendiri</a:t>
          </a:r>
          <a:endParaRPr lang="id-ID" dirty="0"/>
        </a:p>
      </dgm:t>
    </dgm:pt>
    <dgm:pt modelId="{C1C4DFE1-E138-4927-9615-B8AB481A2434}" type="parTrans" cxnId="{EE8874B9-139F-4A94-8278-A46F216F9A58}">
      <dgm:prSet/>
      <dgm:spPr/>
      <dgm:t>
        <a:bodyPr/>
        <a:lstStyle/>
        <a:p>
          <a:endParaRPr lang="id-ID"/>
        </a:p>
      </dgm:t>
    </dgm:pt>
    <dgm:pt modelId="{1E5FE176-208F-4B4D-9637-2FDB1213E1AA}" type="sibTrans" cxnId="{EE8874B9-139F-4A94-8278-A46F216F9A58}">
      <dgm:prSet/>
      <dgm:spPr/>
      <dgm:t>
        <a:bodyPr/>
        <a:lstStyle/>
        <a:p>
          <a:endParaRPr lang="id-ID"/>
        </a:p>
      </dgm:t>
    </dgm:pt>
    <dgm:pt modelId="{0B707B3E-28AD-4754-920B-3F98AB281EE9}" type="pres">
      <dgm:prSet presAssocID="{1CE6332B-2D8D-4A6A-BDA6-49D631170430}" presName="Name0" presStyleCnt="0">
        <dgm:presLayoutVars>
          <dgm:resizeHandles/>
        </dgm:presLayoutVars>
      </dgm:prSet>
      <dgm:spPr/>
    </dgm:pt>
    <dgm:pt modelId="{08E6C0E0-5211-4A9D-A028-BAD1D89DE915}" type="pres">
      <dgm:prSet presAssocID="{6DB75CE1-C73E-44D1-9DB2-C10C92471AA9}" presName="text" presStyleLbl="node1" presStyleIdx="0" presStyleCnt="6">
        <dgm:presLayoutVars>
          <dgm:bulletEnabled val="1"/>
        </dgm:presLayoutVars>
      </dgm:prSet>
      <dgm:spPr/>
    </dgm:pt>
    <dgm:pt modelId="{C779F6B0-5ADE-4FEB-A726-9CE5F626A225}" type="pres">
      <dgm:prSet presAssocID="{AAE67E78-E6ED-4822-99C6-2D9177569698}" presName="space" presStyleCnt="0"/>
      <dgm:spPr/>
    </dgm:pt>
    <dgm:pt modelId="{505EF646-9FD6-4420-8AAB-71DFEE5A8C8C}" type="pres">
      <dgm:prSet presAssocID="{3E74BA98-0E4B-4120-8F3C-BFE9D4B8AB73}" presName="text" presStyleLbl="node1" presStyleIdx="1" presStyleCnt="6">
        <dgm:presLayoutVars>
          <dgm:bulletEnabled val="1"/>
        </dgm:presLayoutVars>
      </dgm:prSet>
      <dgm:spPr/>
    </dgm:pt>
    <dgm:pt modelId="{29C6BC60-1C67-45AA-912D-8056C4B6A80D}" type="pres">
      <dgm:prSet presAssocID="{092ECABC-322C-4CB1-BF44-943E0BAB31D9}" presName="space" presStyleCnt="0"/>
      <dgm:spPr/>
    </dgm:pt>
    <dgm:pt modelId="{FD80A270-5C4D-40A8-AF59-8361B470A2EF}" type="pres">
      <dgm:prSet presAssocID="{7F6F5C67-061F-4F17-B684-DD61053E7C9C}" presName="text" presStyleLbl="node1" presStyleIdx="2" presStyleCnt="6">
        <dgm:presLayoutVars>
          <dgm:bulletEnabled val="1"/>
        </dgm:presLayoutVars>
      </dgm:prSet>
      <dgm:spPr/>
    </dgm:pt>
    <dgm:pt modelId="{37FBB23F-DF8A-4976-958B-7DAFC6F7F990}" type="pres">
      <dgm:prSet presAssocID="{A101FE4E-939F-445B-A6DE-3DE6F741AF0C}" presName="space" presStyleCnt="0"/>
      <dgm:spPr/>
    </dgm:pt>
    <dgm:pt modelId="{00833DCB-388A-4225-8824-902419EDF85E}" type="pres">
      <dgm:prSet presAssocID="{8556FE20-12FE-409A-99E5-4566DE997636}" presName="text" presStyleLbl="node1" presStyleIdx="3" presStyleCnt="6">
        <dgm:presLayoutVars>
          <dgm:bulletEnabled val="1"/>
        </dgm:presLayoutVars>
      </dgm:prSet>
      <dgm:spPr/>
    </dgm:pt>
    <dgm:pt modelId="{6BE09673-F173-424F-96F0-73AF106B73BD}" type="pres">
      <dgm:prSet presAssocID="{1E5FE176-208F-4B4D-9637-2FDB1213E1AA}" presName="space" presStyleCnt="0"/>
      <dgm:spPr/>
    </dgm:pt>
    <dgm:pt modelId="{D0CC504F-A240-4A2E-8DFF-3C8B18779BEE}" type="pres">
      <dgm:prSet presAssocID="{057083BE-B577-4A57-9D48-AF87952F941F}" presName="text" presStyleLbl="node1" presStyleIdx="4" presStyleCnt="6">
        <dgm:presLayoutVars>
          <dgm:bulletEnabled val="1"/>
        </dgm:presLayoutVars>
      </dgm:prSet>
      <dgm:spPr/>
    </dgm:pt>
    <dgm:pt modelId="{B20BCE95-6355-450F-89F9-65C55E22066C}" type="pres">
      <dgm:prSet presAssocID="{2CA92311-8A80-426D-A475-AA75F0F35DBF}" presName="space" presStyleCnt="0"/>
      <dgm:spPr/>
    </dgm:pt>
    <dgm:pt modelId="{4DDAC825-1B01-4D5B-98F4-78A9410C497D}" type="pres">
      <dgm:prSet presAssocID="{F8881B3C-87BE-4399-8042-5D2503B98DC2}" presName="text" presStyleLbl="node1" presStyleIdx="5" presStyleCnt="6">
        <dgm:presLayoutVars>
          <dgm:bulletEnabled val="1"/>
        </dgm:presLayoutVars>
      </dgm:prSet>
      <dgm:spPr/>
    </dgm:pt>
  </dgm:ptLst>
  <dgm:cxnLst>
    <dgm:cxn modelId="{07ED0D0C-25D4-496A-98C1-EFAFC59BA23D}" srcId="{1CE6332B-2D8D-4A6A-BDA6-49D631170430}" destId="{6DB75CE1-C73E-44D1-9DB2-C10C92471AA9}" srcOrd="0" destOrd="0" parTransId="{DF92A98F-A142-4F62-BEBF-1C7F86A15B97}" sibTransId="{AAE67E78-E6ED-4822-99C6-2D9177569698}"/>
    <dgm:cxn modelId="{AF2FCC39-269C-46BC-89A6-81E8D7E792BB}" type="presOf" srcId="{F8881B3C-87BE-4399-8042-5D2503B98DC2}" destId="{4DDAC825-1B01-4D5B-98F4-78A9410C497D}" srcOrd="0" destOrd="0" presId="urn:diagrams.loki3.com/VaryingWidthList"/>
    <dgm:cxn modelId="{6197C26B-5F09-44CA-B990-9A57D7E08523}" type="presOf" srcId="{057083BE-B577-4A57-9D48-AF87952F941F}" destId="{D0CC504F-A240-4A2E-8DFF-3C8B18779BEE}" srcOrd="0" destOrd="0" presId="urn:diagrams.loki3.com/VaryingWidthList"/>
    <dgm:cxn modelId="{59C3A77F-CB74-43BF-B450-9FDF96B92EBE}" type="presOf" srcId="{7F6F5C67-061F-4F17-B684-DD61053E7C9C}" destId="{FD80A270-5C4D-40A8-AF59-8361B470A2EF}" srcOrd="0" destOrd="0" presId="urn:diagrams.loki3.com/VaryingWidthList"/>
    <dgm:cxn modelId="{E2DC2A85-9930-4505-8761-A7752C2EE082}" srcId="{1CE6332B-2D8D-4A6A-BDA6-49D631170430}" destId="{057083BE-B577-4A57-9D48-AF87952F941F}" srcOrd="4" destOrd="0" parTransId="{9F636DE8-78E4-4C63-81B8-3B665C4FED4C}" sibTransId="{2CA92311-8A80-426D-A475-AA75F0F35DBF}"/>
    <dgm:cxn modelId="{3B3C7095-EFF3-415E-8D10-8636A5B62913}" type="presOf" srcId="{8556FE20-12FE-409A-99E5-4566DE997636}" destId="{00833DCB-388A-4225-8824-902419EDF85E}" srcOrd="0" destOrd="0" presId="urn:diagrams.loki3.com/VaryingWidthList"/>
    <dgm:cxn modelId="{3931FD9A-C724-4423-8530-D2887D5ED4B8}" srcId="{1CE6332B-2D8D-4A6A-BDA6-49D631170430}" destId="{7F6F5C67-061F-4F17-B684-DD61053E7C9C}" srcOrd="2" destOrd="0" parTransId="{063554D7-A89C-4164-B9B9-724A92FCE73F}" sibTransId="{A101FE4E-939F-445B-A6DE-3DE6F741AF0C}"/>
    <dgm:cxn modelId="{E08C02A3-F70C-4C85-ABED-7EB4EC3842E5}" type="presOf" srcId="{6DB75CE1-C73E-44D1-9DB2-C10C92471AA9}" destId="{08E6C0E0-5211-4A9D-A028-BAD1D89DE915}" srcOrd="0" destOrd="0" presId="urn:diagrams.loki3.com/VaryingWidthList"/>
    <dgm:cxn modelId="{EE8874B9-139F-4A94-8278-A46F216F9A58}" srcId="{1CE6332B-2D8D-4A6A-BDA6-49D631170430}" destId="{8556FE20-12FE-409A-99E5-4566DE997636}" srcOrd="3" destOrd="0" parTransId="{C1C4DFE1-E138-4927-9615-B8AB481A2434}" sibTransId="{1E5FE176-208F-4B4D-9637-2FDB1213E1AA}"/>
    <dgm:cxn modelId="{DF2DDFDD-56B3-4B55-B366-0151A44269BA}" srcId="{1CE6332B-2D8D-4A6A-BDA6-49D631170430}" destId="{F8881B3C-87BE-4399-8042-5D2503B98DC2}" srcOrd="5" destOrd="0" parTransId="{7C6E4694-E75C-4CE5-965A-17A8F3F89358}" sibTransId="{C2D2E8F2-97FD-48C1-9524-003D3039E945}"/>
    <dgm:cxn modelId="{6351A8E5-F410-4D93-BDD4-08210952F29A}" type="presOf" srcId="{1CE6332B-2D8D-4A6A-BDA6-49D631170430}" destId="{0B707B3E-28AD-4754-920B-3F98AB281EE9}" srcOrd="0" destOrd="0" presId="urn:diagrams.loki3.com/VaryingWidthList"/>
    <dgm:cxn modelId="{4AEEF4EF-594C-4B64-BCD4-A47764187CFE}" srcId="{1CE6332B-2D8D-4A6A-BDA6-49D631170430}" destId="{3E74BA98-0E4B-4120-8F3C-BFE9D4B8AB73}" srcOrd="1" destOrd="0" parTransId="{54E2E5E0-07F5-4E42-AA86-D05D93B6618D}" sibTransId="{092ECABC-322C-4CB1-BF44-943E0BAB31D9}"/>
    <dgm:cxn modelId="{4013BBFA-81FC-4DEE-8607-F3ECF159894E}" type="presOf" srcId="{3E74BA98-0E4B-4120-8F3C-BFE9D4B8AB73}" destId="{505EF646-9FD6-4420-8AAB-71DFEE5A8C8C}" srcOrd="0" destOrd="0" presId="urn:diagrams.loki3.com/VaryingWidthList"/>
    <dgm:cxn modelId="{17D809F9-E1D3-43A7-8A7D-5B602156C94B}" type="presParOf" srcId="{0B707B3E-28AD-4754-920B-3F98AB281EE9}" destId="{08E6C0E0-5211-4A9D-A028-BAD1D89DE915}" srcOrd="0" destOrd="0" presId="urn:diagrams.loki3.com/VaryingWidthList"/>
    <dgm:cxn modelId="{DB3F10DC-1798-4248-B024-6E85C651B1FB}" type="presParOf" srcId="{0B707B3E-28AD-4754-920B-3F98AB281EE9}" destId="{C779F6B0-5ADE-4FEB-A726-9CE5F626A225}" srcOrd="1" destOrd="0" presId="urn:diagrams.loki3.com/VaryingWidthList"/>
    <dgm:cxn modelId="{9683C0BA-7E43-4299-A1D3-76780815507D}" type="presParOf" srcId="{0B707B3E-28AD-4754-920B-3F98AB281EE9}" destId="{505EF646-9FD6-4420-8AAB-71DFEE5A8C8C}" srcOrd="2" destOrd="0" presId="urn:diagrams.loki3.com/VaryingWidthList"/>
    <dgm:cxn modelId="{2C1C1844-3730-474B-9FEC-60C2CDC2FBD1}" type="presParOf" srcId="{0B707B3E-28AD-4754-920B-3F98AB281EE9}" destId="{29C6BC60-1C67-45AA-912D-8056C4B6A80D}" srcOrd="3" destOrd="0" presId="urn:diagrams.loki3.com/VaryingWidthList"/>
    <dgm:cxn modelId="{4A435CFA-50C4-4782-8B35-DE8CAC005BBE}" type="presParOf" srcId="{0B707B3E-28AD-4754-920B-3F98AB281EE9}" destId="{FD80A270-5C4D-40A8-AF59-8361B470A2EF}" srcOrd="4" destOrd="0" presId="urn:diagrams.loki3.com/VaryingWidthList"/>
    <dgm:cxn modelId="{487B37B3-1764-4743-B53E-25B4F67337C2}" type="presParOf" srcId="{0B707B3E-28AD-4754-920B-3F98AB281EE9}" destId="{37FBB23F-DF8A-4976-958B-7DAFC6F7F990}" srcOrd="5" destOrd="0" presId="urn:diagrams.loki3.com/VaryingWidthList"/>
    <dgm:cxn modelId="{477788F2-80B5-402A-ABB7-64BA1F53AB96}" type="presParOf" srcId="{0B707B3E-28AD-4754-920B-3F98AB281EE9}" destId="{00833DCB-388A-4225-8824-902419EDF85E}" srcOrd="6" destOrd="0" presId="urn:diagrams.loki3.com/VaryingWidthList"/>
    <dgm:cxn modelId="{86B67A9D-1B92-449C-AD5B-7FD4D6DD8C3F}" type="presParOf" srcId="{0B707B3E-28AD-4754-920B-3F98AB281EE9}" destId="{6BE09673-F173-424F-96F0-73AF106B73BD}" srcOrd="7" destOrd="0" presId="urn:diagrams.loki3.com/VaryingWidthList"/>
    <dgm:cxn modelId="{3F994671-0279-4FD8-8D9D-25B4301598E9}" type="presParOf" srcId="{0B707B3E-28AD-4754-920B-3F98AB281EE9}" destId="{D0CC504F-A240-4A2E-8DFF-3C8B18779BEE}" srcOrd="8" destOrd="0" presId="urn:diagrams.loki3.com/VaryingWidthList"/>
    <dgm:cxn modelId="{894364AD-C31B-4632-BB44-7B9648990748}" type="presParOf" srcId="{0B707B3E-28AD-4754-920B-3F98AB281EE9}" destId="{B20BCE95-6355-450F-89F9-65C55E22066C}" srcOrd="9" destOrd="0" presId="urn:diagrams.loki3.com/VaryingWidthList"/>
    <dgm:cxn modelId="{654B9CE6-E35D-415A-80B4-25B02DD3E0B5}" type="presParOf" srcId="{0B707B3E-28AD-4754-920B-3F98AB281EE9}" destId="{4DDAC825-1B01-4D5B-98F4-78A9410C497D}" srcOrd="10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7AE52E-AFD2-406A-ACFA-E866000BAFE2}" type="doc">
      <dgm:prSet loTypeId="urn:microsoft.com/office/officeart/2005/8/layout/hChevron3" loCatId="process" qsTypeId="urn:microsoft.com/office/officeart/2005/8/quickstyle/simple1" qsCatId="simple" csTypeId="urn:microsoft.com/office/officeart/2005/8/colors/accent5_3" csCatId="accent5" phldr="1"/>
      <dgm:spPr/>
    </dgm:pt>
    <dgm:pt modelId="{F9F17438-50D3-4E42-8E56-964610ADFF68}">
      <dgm:prSet phldrT="[Text]"/>
      <dgm:spPr/>
      <dgm:t>
        <a:bodyPr/>
        <a:lstStyle/>
        <a:p>
          <a:r>
            <a:rPr lang="en-US" dirty="0" err="1"/>
            <a:t>Kondisi</a:t>
          </a:r>
          <a:r>
            <a:rPr lang="en-US" dirty="0"/>
            <a:t> </a:t>
          </a:r>
          <a:r>
            <a:rPr lang="en-US" dirty="0" err="1"/>
            <a:t>geografis</a:t>
          </a:r>
          <a:r>
            <a:rPr lang="en-US" dirty="0"/>
            <a:t> yang </a:t>
          </a:r>
          <a:r>
            <a:rPr lang="en-US" dirty="0" err="1"/>
            <a:t>menyebabkan</a:t>
          </a:r>
          <a:r>
            <a:rPr lang="en-US" dirty="0"/>
            <a:t> </a:t>
          </a:r>
          <a:r>
            <a:rPr lang="en-US" dirty="0" err="1"/>
            <a:t>pluralitas</a:t>
          </a:r>
          <a:r>
            <a:rPr lang="en-US" dirty="0"/>
            <a:t> </a:t>
          </a:r>
          <a:r>
            <a:rPr lang="en-US" dirty="0" err="1"/>
            <a:t>suku</a:t>
          </a:r>
          <a:r>
            <a:rPr lang="en-US" dirty="0"/>
            <a:t> </a:t>
          </a:r>
          <a:r>
            <a:rPr lang="en-US" dirty="0" err="1"/>
            <a:t>bangsa</a:t>
          </a:r>
          <a:endParaRPr lang="id-ID" dirty="0"/>
        </a:p>
      </dgm:t>
    </dgm:pt>
    <dgm:pt modelId="{610B24BD-C616-483C-8BAC-AE810E9D7BD5}" type="parTrans" cxnId="{186F0F16-B367-4DEC-9CED-1B413DBDD6D5}">
      <dgm:prSet/>
      <dgm:spPr/>
      <dgm:t>
        <a:bodyPr/>
        <a:lstStyle/>
        <a:p>
          <a:endParaRPr lang="id-ID"/>
        </a:p>
      </dgm:t>
    </dgm:pt>
    <dgm:pt modelId="{BA71622C-404B-4BC3-A2AA-51EC07391F7F}" type="sibTrans" cxnId="{186F0F16-B367-4DEC-9CED-1B413DBDD6D5}">
      <dgm:prSet/>
      <dgm:spPr/>
      <dgm:t>
        <a:bodyPr/>
        <a:lstStyle/>
        <a:p>
          <a:endParaRPr lang="id-ID"/>
        </a:p>
      </dgm:t>
    </dgm:pt>
    <dgm:pt modelId="{7DC01760-4A68-422C-848E-38749930F738}">
      <dgm:prSet phldrT="[Text]"/>
      <dgm:spPr/>
      <dgm:t>
        <a:bodyPr/>
        <a:lstStyle/>
        <a:p>
          <a:r>
            <a:rPr lang="en-US" dirty="0" err="1"/>
            <a:t>Kondisi</a:t>
          </a:r>
          <a:r>
            <a:rPr lang="en-US" dirty="0"/>
            <a:t> </a:t>
          </a:r>
          <a:r>
            <a:rPr lang="en-US" dirty="0" err="1"/>
            <a:t>geografis</a:t>
          </a:r>
          <a:r>
            <a:rPr lang="en-US" dirty="0"/>
            <a:t> yang </a:t>
          </a:r>
          <a:r>
            <a:rPr lang="en-US" dirty="0" err="1"/>
            <a:t>menyebabkan</a:t>
          </a:r>
          <a:r>
            <a:rPr lang="en-US" dirty="0"/>
            <a:t> </a:t>
          </a:r>
          <a:r>
            <a:rPr lang="en-US" dirty="0" err="1"/>
            <a:t>pluralitas</a:t>
          </a:r>
          <a:r>
            <a:rPr lang="en-US" dirty="0"/>
            <a:t> agama</a:t>
          </a:r>
          <a:endParaRPr lang="id-ID" dirty="0"/>
        </a:p>
      </dgm:t>
    </dgm:pt>
    <dgm:pt modelId="{17FEA8A9-F9B5-4063-8A0D-083A4DAEB7C6}" type="parTrans" cxnId="{6B708C33-8721-491A-AAD0-C2FD163343FD}">
      <dgm:prSet/>
      <dgm:spPr/>
      <dgm:t>
        <a:bodyPr/>
        <a:lstStyle/>
        <a:p>
          <a:endParaRPr lang="id-ID"/>
        </a:p>
      </dgm:t>
    </dgm:pt>
    <dgm:pt modelId="{F792DC48-1D07-4E2F-95A8-44D15A09826D}" type="sibTrans" cxnId="{6B708C33-8721-491A-AAD0-C2FD163343FD}">
      <dgm:prSet/>
      <dgm:spPr/>
      <dgm:t>
        <a:bodyPr/>
        <a:lstStyle/>
        <a:p>
          <a:endParaRPr lang="id-ID"/>
        </a:p>
      </dgm:t>
    </dgm:pt>
    <dgm:pt modelId="{DE44C31B-A323-41AD-A83D-68BE2BFBA81B}">
      <dgm:prSet phldrT="[Text]"/>
      <dgm:spPr/>
      <dgm:t>
        <a:bodyPr/>
        <a:lstStyle/>
        <a:p>
          <a:r>
            <a:rPr lang="en-US" dirty="0" err="1"/>
            <a:t>Perbedaan</a:t>
          </a:r>
          <a:r>
            <a:rPr lang="en-US" dirty="0"/>
            <a:t> </a:t>
          </a:r>
          <a:r>
            <a:rPr lang="en-US" dirty="0" err="1"/>
            <a:t>iklim</a:t>
          </a:r>
          <a:r>
            <a:rPr lang="en-US" dirty="0"/>
            <a:t> dan </a:t>
          </a:r>
          <a:r>
            <a:rPr lang="en-US" dirty="0" err="1"/>
            <a:t>struktur</a:t>
          </a:r>
          <a:r>
            <a:rPr lang="en-US" dirty="0"/>
            <a:t> </a:t>
          </a:r>
          <a:r>
            <a:rPr lang="en-US" dirty="0" err="1"/>
            <a:t>tanah</a:t>
          </a:r>
          <a:endParaRPr lang="id-ID" dirty="0"/>
        </a:p>
      </dgm:t>
    </dgm:pt>
    <dgm:pt modelId="{675284F6-67C3-469A-93B2-C96A508621AB}" type="parTrans" cxnId="{6A5A4AC1-9C54-4CCF-8A4D-9B40839EF1A1}">
      <dgm:prSet/>
      <dgm:spPr/>
      <dgm:t>
        <a:bodyPr/>
        <a:lstStyle/>
        <a:p>
          <a:endParaRPr lang="id-ID"/>
        </a:p>
      </dgm:t>
    </dgm:pt>
    <dgm:pt modelId="{0F3E080A-37BB-4CAC-95EF-3B891C99B0CA}" type="sibTrans" cxnId="{6A5A4AC1-9C54-4CCF-8A4D-9B40839EF1A1}">
      <dgm:prSet/>
      <dgm:spPr/>
      <dgm:t>
        <a:bodyPr/>
        <a:lstStyle/>
        <a:p>
          <a:endParaRPr lang="id-ID"/>
        </a:p>
      </dgm:t>
    </dgm:pt>
    <dgm:pt modelId="{39BC3C3C-EE0E-4F0E-8B93-66F406D09E8E}" type="pres">
      <dgm:prSet presAssocID="{2F7AE52E-AFD2-406A-ACFA-E866000BAFE2}" presName="Name0" presStyleCnt="0">
        <dgm:presLayoutVars>
          <dgm:dir/>
          <dgm:resizeHandles val="exact"/>
        </dgm:presLayoutVars>
      </dgm:prSet>
      <dgm:spPr/>
    </dgm:pt>
    <dgm:pt modelId="{BBA8D097-E2F9-4A64-9720-D17A15C63A7A}" type="pres">
      <dgm:prSet presAssocID="{F9F17438-50D3-4E42-8E56-964610ADFF68}" presName="parTxOnly" presStyleLbl="node1" presStyleIdx="0" presStyleCnt="3">
        <dgm:presLayoutVars>
          <dgm:bulletEnabled val="1"/>
        </dgm:presLayoutVars>
      </dgm:prSet>
      <dgm:spPr/>
    </dgm:pt>
    <dgm:pt modelId="{4DF24AF1-6147-41B9-A57D-DD9C7E5902D9}" type="pres">
      <dgm:prSet presAssocID="{BA71622C-404B-4BC3-A2AA-51EC07391F7F}" presName="parSpace" presStyleCnt="0"/>
      <dgm:spPr/>
    </dgm:pt>
    <dgm:pt modelId="{FF5F32D4-0249-408A-BC9D-59E38CD6C9D1}" type="pres">
      <dgm:prSet presAssocID="{7DC01760-4A68-422C-848E-38749930F738}" presName="parTxOnly" presStyleLbl="node1" presStyleIdx="1" presStyleCnt="3">
        <dgm:presLayoutVars>
          <dgm:bulletEnabled val="1"/>
        </dgm:presLayoutVars>
      </dgm:prSet>
      <dgm:spPr/>
    </dgm:pt>
    <dgm:pt modelId="{AFB2207A-393A-4004-A927-F3EE851AD12C}" type="pres">
      <dgm:prSet presAssocID="{F792DC48-1D07-4E2F-95A8-44D15A09826D}" presName="parSpace" presStyleCnt="0"/>
      <dgm:spPr/>
    </dgm:pt>
    <dgm:pt modelId="{D84738A7-D75F-49C0-867A-02C67EF790EA}" type="pres">
      <dgm:prSet presAssocID="{DE44C31B-A323-41AD-A83D-68BE2BFBA81B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3743D006-7AE8-4CA7-8351-60B0E93EA7D6}" type="presOf" srcId="{2F7AE52E-AFD2-406A-ACFA-E866000BAFE2}" destId="{39BC3C3C-EE0E-4F0E-8B93-66F406D09E8E}" srcOrd="0" destOrd="0" presId="urn:microsoft.com/office/officeart/2005/8/layout/hChevron3"/>
    <dgm:cxn modelId="{186F0F16-B367-4DEC-9CED-1B413DBDD6D5}" srcId="{2F7AE52E-AFD2-406A-ACFA-E866000BAFE2}" destId="{F9F17438-50D3-4E42-8E56-964610ADFF68}" srcOrd="0" destOrd="0" parTransId="{610B24BD-C616-483C-8BAC-AE810E9D7BD5}" sibTransId="{BA71622C-404B-4BC3-A2AA-51EC07391F7F}"/>
    <dgm:cxn modelId="{6B708C33-8721-491A-AAD0-C2FD163343FD}" srcId="{2F7AE52E-AFD2-406A-ACFA-E866000BAFE2}" destId="{7DC01760-4A68-422C-848E-38749930F738}" srcOrd="1" destOrd="0" parTransId="{17FEA8A9-F9B5-4063-8A0D-083A4DAEB7C6}" sibTransId="{F792DC48-1D07-4E2F-95A8-44D15A09826D}"/>
    <dgm:cxn modelId="{16CB6D34-62F3-4627-971C-D6FBF50390CC}" type="presOf" srcId="{F9F17438-50D3-4E42-8E56-964610ADFF68}" destId="{BBA8D097-E2F9-4A64-9720-D17A15C63A7A}" srcOrd="0" destOrd="0" presId="urn:microsoft.com/office/officeart/2005/8/layout/hChevron3"/>
    <dgm:cxn modelId="{B7D1B444-85EB-483B-AD5F-D6E5713A22DF}" type="presOf" srcId="{7DC01760-4A68-422C-848E-38749930F738}" destId="{FF5F32D4-0249-408A-BC9D-59E38CD6C9D1}" srcOrd="0" destOrd="0" presId="urn:microsoft.com/office/officeart/2005/8/layout/hChevron3"/>
    <dgm:cxn modelId="{03E65A47-39F4-46D9-A2D9-8CA5FAB87FEF}" type="presOf" srcId="{DE44C31B-A323-41AD-A83D-68BE2BFBA81B}" destId="{D84738A7-D75F-49C0-867A-02C67EF790EA}" srcOrd="0" destOrd="0" presId="urn:microsoft.com/office/officeart/2005/8/layout/hChevron3"/>
    <dgm:cxn modelId="{6A5A4AC1-9C54-4CCF-8A4D-9B40839EF1A1}" srcId="{2F7AE52E-AFD2-406A-ACFA-E866000BAFE2}" destId="{DE44C31B-A323-41AD-A83D-68BE2BFBA81B}" srcOrd="2" destOrd="0" parTransId="{675284F6-67C3-469A-93B2-C96A508621AB}" sibTransId="{0F3E080A-37BB-4CAC-95EF-3B891C99B0CA}"/>
    <dgm:cxn modelId="{AD0E8EED-5679-4AA1-B3CE-13441984399C}" type="presParOf" srcId="{39BC3C3C-EE0E-4F0E-8B93-66F406D09E8E}" destId="{BBA8D097-E2F9-4A64-9720-D17A15C63A7A}" srcOrd="0" destOrd="0" presId="urn:microsoft.com/office/officeart/2005/8/layout/hChevron3"/>
    <dgm:cxn modelId="{A59D5DAF-8D37-4000-A3A1-683203433838}" type="presParOf" srcId="{39BC3C3C-EE0E-4F0E-8B93-66F406D09E8E}" destId="{4DF24AF1-6147-41B9-A57D-DD9C7E5902D9}" srcOrd="1" destOrd="0" presId="urn:microsoft.com/office/officeart/2005/8/layout/hChevron3"/>
    <dgm:cxn modelId="{46D56C3A-AD69-4F6C-BB4D-FE119C8239DB}" type="presParOf" srcId="{39BC3C3C-EE0E-4F0E-8B93-66F406D09E8E}" destId="{FF5F32D4-0249-408A-BC9D-59E38CD6C9D1}" srcOrd="2" destOrd="0" presId="urn:microsoft.com/office/officeart/2005/8/layout/hChevron3"/>
    <dgm:cxn modelId="{ABFCFF5F-9ED3-4B86-8CAB-2C951673057F}" type="presParOf" srcId="{39BC3C3C-EE0E-4F0E-8B93-66F406D09E8E}" destId="{AFB2207A-393A-4004-A927-F3EE851AD12C}" srcOrd="3" destOrd="0" presId="urn:microsoft.com/office/officeart/2005/8/layout/hChevron3"/>
    <dgm:cxn modelId="{946FA8FE-3BBE-4E57-878B-FC2736EB24F4}" type="presParOf" srcId="{39BC3C3C-EE0E-4F0E-8B93-66F406D09E8E}" destId="{D84738A7-D75F-49C0-867A-02C67EF790EA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B81121-8797-4FED-8489-48F0F617AC7D}" type="doc">
      <dgm:prSet loTypeId="urn:microsoft.com/office/officeart/2005/8/layout/arrow6" loCatId="relationship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id-ID"/>
        </a:p>
      </dgm:t>
    </dgm:pt>
    <dgm:pt modelId="{52F82184-E150-460D-AAB3-3B43BB8E2280}">
      <dgm:prSet phldrT="[Text]"/>
      <dgm:spPr/>
      <dgm:t>
        <a:bodyPr/>
        <a:lstStyle/>
        <a:p>
          <a:r>
            <a:rPr lang="en-US" dirty="0" err="1"/>
            <a:t>Kelompok</a:t>
          </a:r>
          <a:r>
            <a:rPr lang="en-US" dirty="0"/>
            <a:t> </a:t>
          </a:r>
          <a:r>
            <a:rPr lang="en-US" dirty="0" err="1"/>
            <a:t>etnis</a:t>
          </a:r>
          <a:r>
            <a:rPr lang="en-US" dirty="0"/>
            <a:t> </a:t>
          </a:r>
          <a:r>
            <a:rPr lang="en-US" dirty="0" err="1"/>
            <a:t>sebagai</a:t>
          </a:r>
          <a:r>
            <a:rPr lang="en-US" dirty="0"/>
            <a:t> </a:t>
          </a:r>
          <a:r>
            <a:rPr lang="en-US" dirty="0" err="1"/>
            <a:t>tatanan</a:t>
          </a:r>
          <a:r>
            <a:rPr lang="en-US" dirty="0"/>
            <a:t> </a:t>
          </a:r>
          <a:r>
            <a:rPr lang="en-US" dirty="0" err="1"/>
            <a:t>sosial</a:t>
          </a:r>
          <a:endParaRPr lang="id-ID" dirty="0"/>
        </a:p>
      </dgm:t>
    </dgm:pt>
    <dgm:pt modelId="{1486C32E-7E70-4F8D-ABF3-B3DD260DDA28}" type="parTrans" cxnId="{E252FEC6-0615-4D79-8010-C6FAE702F6D5}">
      <dgm:prSet/>
      <dgm:spPr/>
      <dgm:t>
        <a:bodyPr/>
        <a:lstStyle/>
        <a:p>
          <a:endParaRPr lang="id-ID"/>
        </a:p>
      </dgm:t>
    </dgm:pt>
    <dgm:pt modelId="{FC17754A-B633-4D9D-AD15-C8FB9549CEA3}" type="sibTrans" cxnId="{E252FEC6-0615-4D79-8010-C6FAE702F6D5}">
      <dgm:prSet/>
      <dgm:spPr/>
      <dgm:t>
        <a:bodyPr/>
        <a:lstStyle/>
        <a:p>
          <a:endParaRPr lang="id-ID"/>
        </a:p>
      </dgm:t>
    </dgm:pt>
    <dgm:pt modelId="{F325BF93-746E-4132-B48B-4CB1FE2AED85}">
      <dgm:prSet phldrT="[Text]"/>
      <dgm:spPr/>
      <dgm:t>
        <a:bodyPr/>
        <a:lstStyle/>
        <a:p>
          <a:r>
            <a:rPr lang="en-US" dirty="0" err="1"/>
            <a:t>Sikap</a:t>
          </a:r>
          <a:r>
            <a:rPr lang="en-US" dirty="0"/>
            <a:t> </a:t>
          </a:r>
          <a:r>
            <a:rPr lang="en-US" dirty="0" err="1"/>
            <a:t>solidaritas</a:t>
          </a:r>
          <a:r>
            <a:rPr lang="en-US" dirty="0"/>
            <a:t> di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kelompok</a:t>
          </a:r>
          <a:r>
            <a:rPr lang="en-US" dirty="0"/>
            <a:t> </a:t>
          </a:r>
          <a:r>
            <a:rPr lang="en-US" dirty="0" err="1"/>
            <a:t>etnis</a:t>
          </a:r>
          <a:r>
            <a:rPr lang="en-US" dirty="0"/>
            <a:t> </a:t>
          </a:r>
          <a:r>
            <a:rPr lang="en-US" dirty="0" err="1"/>
            <a:t>karena</a:t>
          </a:r>
          <a:r>
            <a:rPr lang="en-US" dirty="0"/>
            <a:t> </a:t>
          </a:r>
          <a:r>
            <a:rPr lang="en-US" dirty="0" err="1"/>
            <a:t>ikatan</a:t>
          </a:r>
          <a:r>
            <a:rPr lang="en-US" dirty="0"/>
            <a:t> </a:t>
          </a:r>
          <a:r>
            <a:rPr lang="en-US" dirty="0" err="1"/>
            <a:t>emosional</a:t>
          </a:r>
          <a:endParaRPr lang="id-ID" dirty="0"/>
        </a:p>
      </dgm:t>
    </dgm:pt>
    <dgm:pt modelId="{EED80ED0-1F16-42CB-829A-25A20E8F4B15}" type="parTrans" cxnId="{EC7BF302-E12A-4B4F-B65A-51685EAC57C1}">
      <dgm:prSet/>
      <dgm:spPr/>
      <dgm:t>
        <a:bodyPr/>
        <a:lstStyle/>
        <a:p>
          <a:endParaRPr lang="id-ID"/>
        </a:p>
      </dgm:t>
    </dgm:pt>
    <dgm:pt modelId="{D9C9415E-4A63-42F6-A922-019028B516DE}" type="sibTrans" cxnId="{EC7BF302-E12A-4B4F-B65A-51685EAC57C1}">
      <dgm:prSet/>
      <dgm:spPr/>
      <dgm:t>
        <a:bodyPr/>
        <a:lstStyle/>
        <a:p>
          <a:endParaRPr lang="id-ID"/>
        </a:p>
      </dgm:t>
    </dgm:pt>
    <dgm:pt modelId="{5F026927-F4E9-405B-AAD9-A9D4EF38C89E}" type="pres">
      <dgm:prSet presAssocID="{C6B81121-8797-4FED-8489-48F0F617AC7D}" presName="compositeShape" presStyleCnt="0">
        <dgm:presLayoutVars>
          <dgm:chMax val="2"/>
          <dgm:dir/>
          <dgm:resizeHandles val="exact"/>
        </dgm:presLayoutVars>
      </dgm:prSet>
      <dgm:spPr/>
    </dgm:pt>
    <dgm:pt modelId="{12E9FAF9-0A08-4676-B39C-D588634F8EE0}" type="pres">
      <dgm:prSet presAssocID="{C6B81121-8797-4FED-8489-48F0F617AC7D}" presName="ribbon" presStyleLbl="node1" presStyleIdx="0" presStyleCnt="1"/>
      <dgm:spPr/>
    </dgm:pt>
    <dgm:pt modelId="{2CB338FA-A69D-44ED-BD08-B125630AF48B}" type="pres">
      <dgm:prSet presAssocID="{C6B81121-8797-4FED-8489-48F0F617AC7D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3A286CED-775B-445D-BCC3-6F0B0D5A8DA2}" type="pres">
      <dgm:prSet presAssocID="{C6B81121-8797-4FED-8489-48F0F617AC7D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C7BF302-E12A-4B4F-B65A-51685EAC57C1}" srcId="{C6B81121-8797-4FED-8489-48F0F617AC7D}" destId="{F325BF93-746E-4132-B48B-4CB1FE2AED85}" srcOrd="1" destOrd="0" parTransId="{EED80ED0-1F16-42CB-829A-25A20E8F4B15}" sibTransId="{D9C9415E-4A63-42F6-A922-019028B516DE}"/>
    <dgm:cxn modelId="{B6C4AA11-EEC2-4617-A498-C6C3A96F0F6B}" type="presOf" srcId="{C6B81121-8797-4FED-8489-48F0F617AC7D}" destId="{5F026927-F4E9-405B-AAD9-A9D4EF38C89E}" srcOrd="0" destOrd="0" presId="urn:microsoft.com/office/officeart/2005/8/layout/arrow6"/>
    <dgm:cxn modelId="{81C1991E-5A5D-4424-9954-AA45626710F6}" type="presOf" srcId="{52F82184-E150-460D-AAB3-3B43BB8E2280}" destId="{2CB338FA-A69D-44ED-BD08-B125630AF48B}" srcOrd="0" destOrd="0" presId="urn:microsoft.com/office/officeart/2005/8/layout/arrow6"/>
    <dgm:cxn modelId="{0624267C-B509-4696-9EE2-2F4386BFF44F}" type="presOf" srcId="{F325BF93-746E-4132-B48B-4CB1FE2AED85}" destId="{3A286CED-775B-445D-BCC3-6F0B0D5A8DA2}" srcOrd="0" destOrd="0" presId="urn:microsoft.com/office/officeart/2005/8/layout/arrow6"/>
    <dgm:cxn modelId="{E252FEC6-0615-4D79-8010-C6FAE702F6D5}" srcId="{C6B81121-8797-4FED-8489-48F0F617AC7D}" destId="{52F82184-E150-460D-AAB3-3B43BB8E2280}" srcOrd="0" destOrd="0" parTransId="{1486C32E-7E70-4F8D-ABF3-B3DD260DDA28}" sibTransId="{FC17754A-B633-4D9D-AD15-C8FB9549CEA3}"/>
    <dgm:cxn modelId="{BBE80AAB-AFA3-44B1-90FD-715AE689472E}" type="presParOf" srcId="{5F026927-F4E9-405B-AAD9-A9D4EF38C89E}" destId="{12E9FAF9-0A08-4676-B39C-D588634F8EE0}" srcOrd="0" destOrd="0" presId="urn:microsoft.com/office/officeart/2005/8/layout/arrow6"/>
    <dgm:cxn modelId="{556C7839-AF9A-4608-B42D-7B4F936CE857}" type="presParOf" srcId="{5F026927-F4E9-405B-AAD9-A9D4EF38C89E}" destId="{2CB338FA-A69D-44ED-BD08-B125630AF48B}" srcOrd="1" destOrd="0" presId="urn:microsoft.com/office/officeart/2005/8/layout/arrow6"/>
    <dgm:cxn modelId="{1006D6C2-A69A-4BF7-AA37-2D7586EB1BBF}" type="presParOf" srcId="{5F026927-F4E9-405B-AAD9-A9D4EF38C89E}" destId="{3A286CED-775B-445D-BCC3-6F0B0D5A8DA2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D405D2-9FE9-4FF1-A3E9-E5FDFAC8A3DE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B3985F93-9E5F-4975-845C-ECFED8897CFF}">
      <dgm:prSet phldrT="[Text]"/>
      <dgm:spPr/>
      <dgm:t>
        <a:bodyPr/>
        <a:lstStyle/>
        <a:p>
          <a:r>
            <a:rPr lang="en-US" dirty="0" err="1"/>
            <a:t>Empat</a:t>
          </a:r>
          <a:r>
            <a:rPr lang="en-US" dirty="0"/>
            <a:t> </a:t>
          </a:r>
          <a:r>
            <a:rPr lang="en-US" dirty="0" err="1"/>
            <a:t>Kategori</a:t>
          </a:r>
          <a:r>
            <a:rPr lang="en-US" dirty="0"/>
            <a:t> </a:t>
          </a:r>
          <a:r>
            <a:rPr lang="en-US" dirty="0" err="1"/>
            <a:t>Subsuku</a:t>
          </a:r>
          <a:r>
            <a:rPr lang="en-US" dirty="0"/>
            <a:t> </a:t>
          </a:r>
          <a:r>
            <a:rPr lang="en-US" dirty="0" err="1"/>
            <a:t>Bangsa</a:t>
          </a:r>
          <a:r>
            <a:rPr lang="en-US" dirty="0"/>
            <a:t> Indonesia</a:t>
          </a:r>
          <a:endParaRPr lang="id-ID" dirty="0"/>
        </a:p>
      </dgm:t>
    </dgm:pt>
    <dgm:pt modelId="{D8EF82FA-6533-4B25-AF11-CDB8C9E74E1C}" type="parTrans" cxnId="{1FBC1A1F-F713-4E84-BA41-7C1565EAD34C}">
      <dgm:prSet/>
      <dgm:spPr/>
      <dgm:t>
        <a:bodyPr/>
        <a:lstStyle/>
        <a:p>
          <a:endParaRPr lang="id-ID"/>
        </a:p>
      </dgm:t>
    </dgm:pt>
    <dgm:pt modelId="{B739AE7D-1322-403E-86D8-212D0BB837F3}" type="sibTrans" cxnId="{1FBC1A1F-F713-4E84-BA41-7C1565EAD34C}">
      <dgm:prSet/>
      <dgm:spPr/>
      <dgm:t>
        <a:bodyPr/>
        <a:lstStyle/>
        <a:p>
          <a:endParaRPr lang="id-ID"/>
        </a:p>
      </dgm:t>
    </dgm:pt>
    <dgm:pt modelId="{E2B3731B-0CE0-4B06-AAE5-845C708D9EE5}">
      <dgm:prSet phldrT="[Text]"/>
      <dgm:spPr/>
      <dgm:t>
        <a:bodyPr/>
        <a:lstStyle/>
        <a:p>
          <a:r>
            <a:rPr lang="en-US" dirty="0"/>
            <a:t>Tribal society</a:t>
          </a:r>
          <a:endParaRPr lang="id-ID" dirty="0"/>
        </a:p>
      </dgm:t>
    </dgm:pt>
    <dgm:pt modelId="{67919578-8072-472A-B9F1-E84278F95B89}" type="parTrans" cxnId="{F73BD3F9-A030-4CA3-8B36-87A0DEA15026}">
      <dgm:prSet/>
      <dgm:spPr/>
      <dgm:t>
        <a:bodyPr/>
        <a:lstStyle/>
        <a:p>
          <a:endParaRPr lang="id-ID"/>
        </a:p>
      </dgm:t>
    </dgm:pt>
    <dgm:pt modelId="{F7325474-C625-4A17-9C29-7BA2B78473F7}" type="sibTrans" cxnId="{F73BD3F9-A030-4CA3-8B36-87A0DEA15026}">
      <dgm:prSet/>
      <dgm:spPr/>
      <dgm:t>
        <a:bodyPr/>
        <a:lstStyle/>
        <a:p>
          <a:endParaRPr lang="id-ID"/>
        </a:p>
      </dgm:t>
    </dgm:pt>
    <dgm:pt modelId="{2A0F8F77-0E0D-403B-AB28-647B49DF60BE}">
      <dgm:prSet phldrT="[Text]"/>
      <dgm:spPr/>
      <dgm:t>
        <a:bodyPr/>
        <a:lstStyle/>
        <a:p>
          <a:r>
            <a:rPr lang="en-US" dirty="0" err="1"/>
            <a:t>Kelompok</a:t>
          </a:r>
          <a:r>
            <a:rPr lang="en-US" dirty="0"/>
            <a:t> </a:t>
          </a:r>
          <a:r>
            <a:rPr lang="en-US" dirty="0" err="1"/>
            <a:t>masyarakat</a:t>
          </a:r>
          <a:r>
            <a:rPr lang="en-US" dirty="0"/>
            <a:t> </a:t>
          </a:r>
          <a:r>
            <a:rPr lang="en-US" dirty="0" err="1"/>
            <a:t>perladangan</a:t>
          </a:r>
          <a:r>
            <a:rPr lang="en-US" dirty="0"/>
            <a:t> </a:t>
          </a:r>
          <a:r>
            <a:rPr lang="en-US" dirty="0" err="1"/>
            <a:t>berputar</a:t>
          </a:r>
          <a:endParaRPr lang="id-ID" dirty="0"/>
        </a:p>
      </dgm:t>
    </dgm:pt>
    <dgm:pt modelId="{FA72BAFF-6145-4E78-B9D0-180DB2C49C82}" type="parTrans" cxnId="{92581BDD-E3C3-4C50-9000-E7B1D2E054D9}">
      <dgm:prSet/>
      <dgm:spPr/>
      <dgm:t>
        <a:bodyPr/>
        <a:lstStyle/>
        <a:p>
          <a:endParaRPr lang="id-ID"/>
        </a:p>
      </dgm:t>
    </dgm:pt>
    <dgm:pt modelId="{420A0266-E3C9-4E00-917E-3D820F7D0D7E}" type="sibTrans" cxnId="{92581BDD-E3C3-4C50-9000-E7B1D2E054D9}">
      <dgm:prSet/>
      <dgm:spPr/>
      <dgm:t>
        <a:bodyPr/>
        <a:lstStyle/>
        <a:p>
          <a:endParaRPr lang="id-ID"/>
        </a:p>
      </dgm:t>
    </dgm:pt>
    <dgm:pt modelId="{E2BAE966-7664-41AA-849B-56ACD2C0DF74}">
      <dgm:prSet phldrT="[Text]"/>
      <dgm:spPr/>
      <dgm:t>
        <a:bodyPr/>
        <a:lstStyle/>
        <a:p>
          <a:r>
            <a:rPr lang="en-US" dirty="0" err="1"/>
            <a:t>Kelompok</a:t>
          </a:r>
          <a:r>
            <a:rPr lang="en-US" dirty="0"/>
            <a:t> </a:t>
          </a:r>
          <a:r>
            <a:rPr lang="en-US" dirty="0" err="1"/>
            <a:t>masyarakat</a:t>
          </a:r>
          <a:r>
            <a:rPr lang="en-US" dirty="0"/>
            <a:t> </a:t>
          </a:r>
          <a:r>
            <a:rPr lang="en-US" dirty="0" err="1"/>
            <a:t>perkotaan</a:t>
          </a:r>
          <a:endParaRPr lang="id-ID" dirty="0"/>
        </a:p>
      </dgm:t>
    </dgm:pt>
    <dgm:pt modelId="{9F6158FD-D8D4-479D-8EF4-EDAA2BE03777}" type="parTrans" cxnId="{649DC918-7A0D-4000-94C8-7F958BA26A49}">
      <dgm:prSet/>
      <dgm:spPr/>
      <dgm:t>
        <a:bodyPr/>
        <a:lstStyle/>
        <a:p>
          <a:endParaRPr lang="id-ID"/>
        </a:p>
      </dgm:t>
    </dgm:pt>
    <dgm:pt modelId="{B9EFE312-40A7-46CE-96D1-0559F896161C}" type="sibTrans" cxnId="{649DC918-7A0D-4000-94C8-7F958BA26A49}">
      <dgm:prSet/>
      <dgm:spPr/>
      <dgm:t>
        <a:bodyPr/>
        <a:lstStyle/>
        <a:p>
          <a:endParaRPr lang="id-ID"/>
        </a:p>
      </dgm:t>
    </dgm:pt>
    <dgm:pt modelId="{929438A2-E7C9-400B-8259-659C15A9B857}">
      <dgm:prSet phldrT="[Text]"/>
      <dgm:spPr/>
      <dgm:t>
        <a:bodyPr/>
        <a:lstStyle/>
        <a:p>
          <a:r>
            <a:rPr lang="en-US" dirty="0" err="1"/>
            <a:t>Kelompok</a:t>
          </a:r>
          <a:r>
            <a:rPr lang="en-US" dirty="0"/>
            <a:t> </a:t>
          </a:r>
          <a:r>
            <a:rPr lang="en-US" dirty="0" err="1"/>
            <a:t>masyarakat</a:t>
          </a:r>
          <a:r>
            <a:rPr lang="en-US" dirty="0"/>
            <a:t> </a:t>
          </a:r>
          <a:r>
            <a:rPr lang="en-US" dirty="0" err="1"/>
            <a:t>petani</a:t>
          </a:r>
          <a:endParaRPr lang="id-ID" dirty="0"/>
        </a:p>
      </dgm:t>
    </dgm:pt>
    <dgm:pt modelId="{12DE65B5-B6D5-41FC-9554-11C4DDFF59DC}" type="parTrans" cxnId="{61A8EE63-5329-4C5F-B4B1-6351F43A5EE7}">
      <dgm:prSet/>
      <dgm:spPr/>
      <dgm:t>
        <a:bodyPr/>
        <a:lstStyle/>
        <a:p>
          <a:endParaRPr lang="id-ID"/>
        </a:p>
      </dgm:t>
    </dgm:pt>
    <dgm:pt modelId="{288C1088-99BC-497A-A002-E31BDF8C2BF8}" type="sibTrans" cxnId="{61A8EE63-5329-4C5F-B4B1-6351F43A5EE7}">
      <dgm:prSet/>
      <dgm:spPr/>
      <dgm:t>
        <a:bodyPr/>
        <a:lstStyle/>
        <a:p>
          <a:endParaRPr lang="id-ID"/>
        </a:p>
      </dgm:t>
    </dgm:pt>
    <dgm:pt modelId="{6F36F0AD-8851-466F-A975-2A4E169A91C5}" type="pres">
      <dgm:prSet presAssocID="{54D405D2-9FE9-4FF1-A3E9-E5FDFAC8A3DE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AC17F65-F2D4-4A50-AEC8-F6771C47A70A}" type="pres">
      <dgm:prSet presAssocID="{54D405D2-9FE9-4FF1-A3E9-E5FDFAC8A3DE}" presName="matrix" presStyleCnt="0"/>
      <dgm:spPr/>
    </dgm:pt>
    <dgm:pt modelId="{9EE2895A-7F57-46FA-B95B-0ACF3BB249D4}" type="pres">
      <dgm:prSet presAssocID="{54D405D2-9FE9-4FF1-A3E9-E5FDFAC8A3DE}" presName="tile1" presStyleLbl="node1" presStyleIdx="0" presStyleCnt="4"/>
      <dgm:spPr/>
    </dgm:pt>
    <dgm:pt modelId="{1CFB13BD-E016-436A-8BA2-D687138BFF41}" type="pres">
      <dgm:prSet presAssocID="{54D405D2-9FE9-4FF1-A3E9-E5FDFAC8A3D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6038EE8-D90D-402D-B9E5-9D73518F6764}" type="pres">
      <dgm:prSet presAssocID="{54D405D2-9FE9-4FF1-A3E9-E5FDFAC8A3DE}" presName="tile2" presStyleLbl="node1" presStyleIdx="1" presStyleCnt="4"/>
      <dgm:spPr/>
    </dgm:pt>
    <dgm:pt modelId="{C0ABB644-A683-4899-9BFA-93652B7CA5E2}" type="pres">
      <dgm:prSet presAssocID="{54D405D2-9FE9-4FF1-A3E9-E5FDFAC8A3D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1E4C123-6A72-4E0C-8BDE-2D2D3247B230}" type="pres">
      <dgm:prSet presAssocID="{54D405D2-9FE9-4FF1-A3E9-E5FDFAC8A3DE}" presName="tile3" presStyleLbl="node1" presStyleIdx="2" presStyleCnt="4"/>
      <dgm:spPr/>
    </dgm:pt>
    <dgm:pt modelId="{B99A1614-65C4-462F-A31C-BA0324231BD6}" type="pres">
      <dgm:prSet presAssocID="{54D405D2-9FE9-4FF1-A3E9-E5FDFAC8A3D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8368B39-87B6-4BFA-81AD-8D7B71F323BE}" type="pres">
      <dgm:prSet presAssocID="{54D405D2-9FE9-4FF1-A3E9-E5FDFAC8A3DE}" presName="tile4" presStyleLbl="node1" presStyleIdx="3" presStyleCnt="4"/>
      <dgm:spPr/>
    </dgm:pt>
    <dgm:pt modelId="{B2ED05FA-AF9F-4210-8723-835B988FAD0B}" type="pres">
      <dgm:prSet presAssocID="{54D405D2-9FE9-4FF1-A3E9-E5FDFAC8A3D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F79A0134-FA68-42FA-ADEF-14B668415A1A}" type="pres">
      <dgm:prSet presAssocID="{54D405D2-9FE9-4FF1-A3E9-E5FDFAC8A3DE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649DC918-7A0D-4000-94C8-7F958BA26A49}" srcId="{B3985F93-9E5F-4975-845C-ECFED8897CFF}" destId="{E2BAE966-7664-41AA-849B-56ACD2C0DF74}" srcOrd="2" destOrd="0" parTransId="{9F6158FD-D8D4-479D-8EF4-EDAA2BE03777}" sibTransId="{B9EFE312-40A7-46CE-96D1-0559F896161C}"/>
    <dgm:cxn modelId="{1FBC1A1F-F713-4E84-BA41-7C1565EAD34C}" srcId="{54D405D2-9FE9-4FF1-A3E9-E5FDFAC8A3DE}" destId="{B3985F93-9E5F-4975-845C-ECFED8897CFF}" srcOrd="0" destOrd="0" parTransId="{D8EF82FA-6533-4B25-AF11-CDB8C9E74E1C}" sibTransId="{B739AE7D-1322-403E-86D8-212D0BB837F3}"/>
    <dgm:cxn modelId="{887FBB29-7380-4D5F-97BF-81C5FA058B37}" type="presOf" srcId="{E2B3731B-0CE0-4B06-AAE5-845C708D9EE5}" destId="{9EE2895A-7F57-46FA-B95B-0ACF3BB249D4}" srcOrd="0" destOrd="0" presId="urn:microsoft.com/office/officeart/2005/8/layout/matrix1"/>
    <dgm:cxn modelId="{973B102A-8A91-4A66-AB7F-7E5F7FCCB19D}" type="presOf" srcId="{2A0F8F77-0E0D-403B-AB28-647B49DF60BE}" destId="{D6038EE8-D90D-402D-B9E5-9D73518F6764}" srcOrd="0" destOrd="0" presId="urn:microsoft.com/office/officeart/2005/8/layout/matrix1"/>
    <dgm:cxn modelId="{B3DA552F-A819-4D9F-8992-E6F5B8588EBB}" type="presOf" srcId="{E2BAE966-7664-41AA-849B-56ACD2C0DF74}" destId="{B99A1614-65C4-462F-A31C-BA0324231BD6}" srcOrd="1" destOrd="0" presId="urn:microsoft.com/office/officeart/2005/8/layout/matrix1"/>
    <dgm:cxn modelId="{2D68373A-60C3-4FA0-AF4B-E0C88A8B4AF1}" type="presOf" srcId="{E2BAE966-7664-41AA-849B-56ACD2C0DF74}" destId="{F1E4C123-6A72-4E0C-8BDE-2D2D3247B230}" srcOrd="0" destOrd="0" presId="urn:microsoft.com/office/officeart/2005/8/layout/matrix1"/>
    <dgm:cxn modelId="{61A8EE63-5329-4C5F-B4B1-6351F43A5EE7}" srcId="{B3985F93-9E5F-4975-845C-ECFED8897CFF}" destId="{929438A2-E7C9-400B-8259-659C15A9B857}" srcOrd="3" destOrd="0" parTransId="{12DE65B5-B6D5-41FC-9554-11C4DDFF59DC}" sibTransId="{288C1088-99BC-497A-A002-E31BDF8C2BF8}"/>
    <dgm:cxn modelId="{8ADF8467-4743-48FD-B4AD-35996E630E10}" type="presOf" srcId="{929438A2-E7C9-400B-8259-659C15A9B857}" destId="{B2ED05FA-AF9F-4210-8723-835B988FAD0B}" srcOrd="1" destOrd="0" presId="urn:microsoft.com/office/officeart/2005/8/layout/matrix1"/>
    <dgm:cxn modelId="{8CF83E48-286E-4563-9813-4C413FCCC4B5}" type="presOf" srcId="{2A0F8F77-0E0D-403B-AB28-647B49DF60BE}" destId="{C0ABB644-A683-4899-9BFA-93652B7CA5E2}" srcOrd="1" destOrd="0" presId="urn:microsoft.com/office/officeart/2005/8/layout/matrix1"/>
    <dgm:cxn modelId="{F36B8C5A-5ABE-449A-AA6F-3ABF12FD6054}" type="presOf" srcId="{E2B3731B-0CE0-4B06-AAE5-845C708D9EE5}" destId="{1CFB13BD-E016-436A-8BA2-D687138BFF41}" srcOrd="1" destOrd="0" presId="urn:microsoft.com/office/officeart/2005/8/layout/matrix1"/>
    <dgm:cxn modelId="{31E009A3-D9F0-4819-80C9-E90CE9776203}" type="presOf" srcId="{B3985F93-9E5F-4975-845C-ECFED8897CFF}" destId="{F79A0134-FA68-42FA-ADEF-14B668415A1A}" srcOrd="0" destOrd="0" presId="urn:microsoft.com/office/officeart/2005/8/layout/matrix1"/>
    <dgm:cxn modelId="{EF77C6A7-26EE-4698-8DAC-CDE38CD1E3CF}" type="presOf" srcId="{54D405D2-9FE9-4FF1-A3E9-E5FDFAC8A3DE}" destId="{6F36F0AD-8851-466F-A975-2A4E169A91C5}" srcOrd="0" destOrd="0" presId="urn:microsoft.com/office/officeart/2005/8/layout/matrix1"/>
    <dgm:cxn modelId="{92581BDD-E3C3-4C50-9000-E7B1D2E054D9}" srcId="{B3985F93-9E5F-4975-845C-ECFED8897CFF}" destId="{2A0F8F77-0E0D-403B-AB28-647B49DF60BE}" srcOrd="1" destOrd="0" parTransId="{FA72BAFF-6145-4E78-B9D0-180DB2C49C82}" sibTransId="{420A0266-E3C9-4E00-917E-3D820F7D0D7E}"/>
    <dgm:cxn modelId="{1D1FF2EB-7AFD-42CB-B5E9-C347A915FB2D}" type="presOf" srcId="{929438A2-E7C9-400B-8259-659C15A9B857}" destId="{68368B39-87B6-4BFA-81AD-8D7B71F323BE}" srcOrd="0" destOrd="0" presId="urn:microsoft.com/office/officeart/2005/8/layout/matrix1"/>
    <dgm:cxn modelId="{F73BD3F9-A030-4CA3-8B36-87A0DEA15026}" srcId="{B3985F93-9E5F-4975-845C-ECFED8897CFF}" destId="{E2B3731B-0CE0-4B06-AAE5-845C708D9EE5}" srcOrd="0" destOrd="0" parTransId="{67919578-8072-472A-B9F1-E84278F95B89}" sibTransId="{F7325474-C625-4A17-9C29-7BA2B78473F7}"/>
    <dgm:cxn modelId="{E4745615-2A79-428F-BEB6-C795CE5D2633}" type="presParOf" srcId="{6F36F0AD-8851-466F-A975-2A4E169A91C5}" destId="{AAC17F65-F2D4-4A50-AEC8-F6771C47A70A}" srcOrd="0" destOrd="0" presId="urn:microsoft.com/office/officeart/2005/8/layout/matrix1"/>
    <dgm:cxn modelId="{9333824A-746D-4925-A40D-844107F80BCA}" type="presParOf" srcId="{AAC17F65-F2D4-4A50-AEC8-F6771C47A70A}" destId="{9EE2895A-7F57-46FA-B95B-0ACF3BB249D4}" srcOrd="0" destOrd="0" presId="urn:microsoft.com/office/officeart/2005/8/layout/matrix1"/>
    <dgm:cxn modelId="{8A9C210A-33A6-4D26-B383-5E917618F53E}" type="presParOf" srcId="{AAC17F65-F2D4-4A50-AEC8-F6771C47A70A}" destId="{1CFB13BD-E016-436A-8BA2-D687138BFF41}" srcOrd="1" destOrd="0" presId="urn:microsoft.com/office/officeart/2005/8/layout/matrix1"/>
    <dgm:cxn modelId="{253F05C0-C8B9-4D08-B96A-D0D1CA55A721}" type="presParOf" srcId="{AAC17F65-F2D4-4A50-AEC8-F6771C47A70A}" destId="{D6038EE8-D90D-402D-B9E5-9D73518F6764}" srcOrd="2" destOrd="0" presId="urn:microsoft.com/office/officeart/2005/8/layout/matrix1"/>
    <dgm:cxn modelId="{A2B49E25-5FAC-4BD0-873C-2710C5F5AD23}" type="presParOf" srcId="{AAC17F65-F2D4-4A50-AEC8-F6771C47A70A}" destId="{C0ABB644-A683-4899-9BFA-93652B7CA5E2}" srcOrd="3" destOrd="0" presId="urn:microsoft.com/office/officeart/2005/8/layout/matrix1"/>
    <dgm:cxn modelId="{DAB0816F-EA9F-488D-8157-4ABE81E1F0A8}" type="presParOf" srcId="{AAC17F65-F2D4-4A50-AEC8-F6771C47A70A}" destId="{F1E4C123-6A72-4E0C-8BDE-2D2D3247B230}" srcOrd="4" destOrd="0" presId="urn:microsoft.com/office/officeart/2005/8/layout/matrix1"/>
    <dgm:cxn modelId="{6AB233CC-212D-415C-81A6-9598B07F280D}" type="presParOf" srcId="{AAC17F65-F2D4-4A50-AEC8-F6771C47A70A}" destId="{B99A1614-65C4-462F-A31C-BA0324231BD6}" srcOrd="5" destOrd="0" presId="urn:microsoft.com/office/officeart/2005/8/layout/matrix1"/>
    <dgm:cxn modelId="{29480833-AF68-4F27-8103-AC8898D0EF90}" type="presParOf" srcId="{AAC17F65-F2D4-4A50-AEC8-F6771C47A70A}" destId="{68368B39-87B6-4BFA-81AD-8D7B71F323BE}" srcOrd="6" destOrd="0" presId="urn:microsoft.com/office/officeart/2005/8/layout/matrix1"/>
    <dgm:cxn modelId="{0A67A574-460C-4595-B06E-01A4EA337B6B}" type="presParOf" srcId="{AAC17F65-F2D4-4A50-AEC8-F6771C47A70A}" destId="{B2ED05FA-AF9F-4210-8723-835B988FAD0B}" srcOrd="7" destOrd="0" presId="urn:microsoft.com/office/officeart/2005/8/layout/matrix1"/>
    <dgm:cxn modelId="{7F776C59-5DFD-46EA-BB7C-A6B3926D8CEB}" type="presParOf" srcId="{6F36F0AD-8851-466F-A975-2A4E169A91C5}" destId="{F79A0134-FA68-42FA-ADEF-14B668415A1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0DE306-0197-4981-A543-9671927BF783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d-ID"/>
        </a:p>
      </dgm:t>
    </dgm:pt>
    <dgm:pt modelId="{022A01D2-A268-4227-AC50-D258114B0514}">
      <dgm:prSet phldrT="[Text]"/>
      <dgm:spPr/>
      <dgm:t>
        <a:bodyPr/>
        <a:lstStyle/>
        <a:p>
          <a:r>
            <a:rPr lang="en-US" dirty="0"/>
            <a:t>1. </a:t>
          </a:r>
          <a:r>
            <a:rPr lang="en-US" dirty="0" err="1"/>
            <a:t>Klaim</a:t>
          </a:r>
          <a:r>
            <a:rPr lang="en-US" dirty="0"/>
            <a:t>/</a:t>
          </a:r>
          <a:r>
            <a:rPr lang="en-US" dirty="0" err="1"/>
            <a:t>tuntutan</a:t>
          </a:r>
          <a:r>
            <a:rPr lang="en-US" dirty="0"/>
            <a:t> </a:t>
          </a:r>
          <a:r>
            <a:rPr lang="en-US" dirty="0" err="1"/>
            <a:t>penguasaan</a:t>
          </a:r>
          <a:r>
            <a:rPr lang="en-US" dirty="0"/>
            <a:t> </a:t>
          </a:r>
          <a:r>
            <a:rPr lang="en-US" dirty="0" err="1"/>
            <a:t>atas</a:t>
          </a:r>
          <a:r>
            <a:rPr lang="en-US" dirty="0"/>
            <a:t> wilayah-wilayah yang </a:t>
          </a:r>
          <a:r>
            <a:rPr lang="en-US" dirty="0" err="1"/>
            <a:t>dianggap</a:t>
          </a:r>
          <a:r>
            <a:rPr lang="en-US" dirty="0"/>
            <a:t> </a:t>
          </a:r>
          <a:r>
            <a:rPr lang="en-US" dirty="0" err="1"/>
            <a:t>sebagai</a:t>
          </a:r>
          <a:r>
            <a:rPr lang="en-US" dirty="0"/>
            <a:t> </a:t>
          </a:r>
          <a:r>
            <a:rPr lang="en-US" dirty="0" err="1"/>
            <a:t>miliknya</a:t>
          </a:r>
          <a:endParaRPr lang="id-ID" dirty="0"/>
        </a:p>
      </dgm:t>
    </dgm:pt>
    <dgm:pt modelId="{E2EC2EAD-D287-4F4F-A289-A0C0B3A6AEDD}" type="parTrans" cxnId="{1AB0EC23-DF32-4A66-BBB1-EC1ADE0DB9D0}">
      <dgm:prSet/>
      <dgm:spPr/>
      <dgm:t>
        <a:bodyPr/>
        <a:lstStyle/>
        <a:p>
          <a:endParaRPr lang="id-ID"/>
        </a:p>
      </dgm:t>
    </dgm:pt>
    <dgm:pt modelId="{CA0A34D6-C3D4-47F7-B92F-3E49C6676646}" type="sibTrans" cxnId="{1AB0EC23-DF32-4A66-BBB1-EC1ADE0DB9D0}">
      <dgm:prSet/>
      <dgm:spPr/>
      <dgm:t>
        <a:bodyPr/>
        <a:lstStyle/>
        <a:p>
          <a:endParaRPr lang="id-ID"/>
        </a:p>
      </dgm:t>
    </dgm:pt>
    <dgm:pt modelId="{092336A7-6563-4BC9-A459-3B35D1EAFD2D}">
      <dgm:prSet phldrT="[Text]"/>
      <dgm:spPr/>
      <dgm:t>
        <a:bodyPr/>
        <a:lstStyle/>
        <a:p>
          <a:r>
            <a:rPr lang="en-US" b="1" dirty="0" err="1"/>
            <a:t>Empat</a:t>
          </a:r>
          <a:r>
            <a:rPr lang="en-US" b="1" dirty="0"/>
            <a:t> </a:t>
          </a:r>
          <a:r>
            <a:rPr lang="en-US" b="1" dirty="0" err="1"/>
            <a:t>Variabel</a:t>
          </a:r>
          <a:r>
            <a:rPr lang="en-US" b="1" dirty="0"/>
            <a:t> </a:t>
          </a:r>
          <a:r>
            <a:rPr lang="en-US" b="1" dirty="0" err="1"/>
            <a:t>Penghambat</a:t>
          </a:r>
          <a:r>
            <a:rPr lang="en-US" b="1" dirty="0"/>
            <a:t> Integrasi di Indonesia</a:t>
          </a:r>
          <a:endParaRPr lang="id-ID" b="1" dirty="0"/>
        </a:p>
      </dgm:t>
    </dgm:pt>
    <dgm:pt modelId="{0F23E6A6-EA5F-48B4-9DD3-94FC0E78B4B5}" type="parTrans" cxnId="{B73AD113-24DD-4EF9-B04E-27244DBAFF2C}">
      <dgm:prSet/>
      <dgm:spPr/>
      <dgm:t>
        <a:bodyPr/>
        <a:lstStyle/>
        <a:p>
          <a:endParaRPr lang="id-ID"/>
        </a:p>
      </dgm:t>
    </dgm:pt>
    <dgm:pt modelId="{8365D414-4B23-4B7C-9743-3986C39A1A7C}" type="sibTrans" cxnId="{B73AD113-24DD-4EF9-B04E-27244DBAFF2C}">
      <dgm:prSet/>
      <dgm:spPr/>
      <dgm:t>
        <a:bodyPr/>
        <a:lstStyle/>
        <a:p>
          <a:endParaRPr lang="id-ID"/>
        </a:p>
      </dgm:t>
    </dgm:pt>
    <dgm:pt modelId="{11543DD1-7179-49B4-A175-009C5DC98EF7}">
      <dgm:prSet phldrT="[Text]"/>
      <dgm:spPr/>
      <dgm:t>
        <a:bodyPr/>
        <a:lstStyle/>
        <a:p>
          <a:r>
            <a:rPr lang="en-US" dirty="0"/>
            <a:t>2. </a:t>
          </a:r>
          <a:r>
            <a:rPr lang="en-US" dirty="0" err="1"/>
            <a:t>Isu</a:t>
          </a:r>
          <a:r>
            <a:rPr lang="en-US" dirty="0"/>
            <a:t> </a:t>
          </a:r>
          <a:r>
            <a:rPr lang="en-US" dirty="0" err="1"/>
            <a:t>asli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asli</a:t>
          </a:r>
          <a:endParaRPr lang="id-ID" dirty="0"/>
        </a:p>
      </dgm:t>
    </dgm:pt>
    <dgm:pt modelId="{2504BF92-B4F8-4A98-8475-96516F595E85}" type="parTrans" cxnId="{81E929D9-2693-413C-88D2-55990012DE0B}">
      <dgm:prSet/>
      <dgm:spPr/>
      <dgm:t>
        <a:bodyPr/>
        <a:lstStyle/>
        <a:p>
          <a:endParaRPr lang="id-ID"/>
        </a:p>
      </dgm:t>
    </dgm:pt>
    <dgm:pt modelId="{9E29F206-1C28-4C0A-A1D4-1A695200C016}" type="sibTrans" cxnId="{81E929D9-2693-413C-88D2-55990012DE0B}">
      <dgm:prSet/>
      <dgm:spPr/>
      <dgm:t>
        <a:bodyPr/>
        <a:lstStyle/>
        <a:p>
          <a:endParaRPr lang="id-ID"/>
        </a:p>
      </dgm:t>
    </dgm:pt>
    <dgm:pt modelId="{5DDDDE7F-8434-48AE-8EF6-82C65B160606}">
      <dgm:prSet phldrT="[Text]"/>
      <dgm:spPr/>
      <dgm:t>
        <a:bodyPr/>
        <a:lstStyle/>
        <a:p>
          <a:r>
            <a:rPr lang="en-US" dirty="0"/>
            <a:t>3. </a:t>
          </a:r>
          <a:r>
            <a:rPr lang="en-US" dirty="0" err="1"/>
            <a:t>Isu</a:t>
          </a:r>
          <a:r>
            <a:rPr lang="en-US" dirty="0"/>
            <a:t> agama</a:t>
          </a:r>
          <a:endParaRPr lang="id-ID" dirty="0"/>
        </a:p>
      </dgm:t>
    </dgm:pt>
    <dgm:pt modelId="{AFEE8DC8-6505-44F9-8240-11350B17C109}" type="parTrans" cxnId="{F8A6F0E5-42CF-4C64-A592-59790CBE0750}">
      <dgm:prSet/>
      <dgm:spPr/>
      <dgm:t>
        <a:bodyPr/>
        <a:lstStyle/>
        <a:p>
          <a:endParaRPr lang="id-ID"/>
        </a:p>
      </dgm:t>
    </dgm:pt>
    <dgm:pt modelId="{CF28F01A-F417-4B2A-BB8A-531BC47BE2A1}" type="sibTrans" cxnId="{F8A6F0E5-42CF-4C64-A592-59790CBE0750}">
      <dgm:prSet/>
      <dgm:spPr/>
      <dgm:t>
        <a:bodyPr/>
        <a:lstStyle/>
        <a:p>
          <a:endParaRPr lang="id-ID"/>
        </a:p>
      </dgm:t>
    </dgm:pt>
    <dgm:pt modelId="{7186BC36-99B9-4C9A-9B8A-1507D17E887A}">
      <dgm:prSet phldrT="[Text]"/>
      <dgm:spPr/>
      <dgm:t>
        <a:bodyPr/>
        <a:lstStyle/>
        <a:p>
          <a:r>
            <a:rPr lang="en-US" dirty="0"/>
            <a:t>4. </a:t>
          </a:r>
          <a:r>
            <a:rPr lang="en-US" dirty="0" err="1"/>
            <a:t>Prasangka</a:t>
          </a:r>
          <a:r>
            <a:rPr lang="en-US" dirty="0"/>
            <a:t> dan </a:t>
          </a:r>
          <a:r>
            <a:rPr lang="en-US" dirty="0" err="1"/>
            <a:t>ethnosentrisme</a:t>
          </a:r>
          <a:endParaRPr lang="id-ID" dirty="0"/>
        </a:p>
      </dgm:t>
    </dgm:pt>
    <dgm:pt modelId="{E67F77EF-B0E7-492D-BB67-9DC9112F4E4D}" type="parTrans" cxnId="{41691DD0-0ED6-4681-9BFB-938AF880BCC3}">
      <dgm:prSet/>
      <dgm:spPr/>
      <dgm:t>
        <a:bodyPr/>
        <a:lstStyle/>
        <a:p>
          <a:endParaRPr lang="id-ID"/>
        </a:p>
      </dgm:t>
    </dgm:pt>
    <dgm:pt modelId="{F814CDAB-B2B4-4F17-862F-774209CEAFDC}" type="sibTrans" cxnId="{41691DD0-0ED6-4681-9BFB-938AF880BCC3}">
      <dgm:prSet/>
      <dgm:spPr/>
      <dgm:t>
        <a:bodyPr/>
        <a:lstStyle/>
        <a:p>
          <a:endParaRPr lang="id-ID"/>
        </a:p>
      </dgm:t>
    </dgm:pt>
    <dgm:pt modelId="{CAEF5195-17DE-494D-99B7-A1E77159F5EB}" type="pres">
      <dgm:prSet presAssocID="{8E0DE306-0197-4981-A543-9671927BF783}" presName="diagram" presStyleCnt="0">
        <dgm:presLayoutVars>
          <dgm:dir/>
          <dgm:resizeHandles val="exact"/>
        </dgm:presLayoutVars>
      </dgm:prSet>
      <dgm:spPr/>
    </dgm:pt>
    <dgm:pt modelId="{E7406DB1-D393-481C-BB9A-79E97195D14C}" type="pres">
      <dgm:prSet presAssocID="{022A01D2-A268-4227-AC50-D258114B0514}" presName="node" presStyleLbl="node1" presStyleIdx="0" presStyleCnt="5">
        <dgm:presLayoutVars>
          <dgm:bulletEnabled val="1"/>
        </dgm:presLayoutVars>
      </dgm:prSet>
      <dgm:spPr/>
    </dgm:pt>
    <dgm:pt modelId="{1565E90A-B722-46D4-9FF4-99DD1F62CED4}" type="pres">
      <dgm:prSet presAssocID="{CA0A34D6-C3D4-47F7-B92F-3E49C6676646}" presName="sibTrans" presStyleCnt="0"/>
      <dgm:spPr/>
    </dgm:pt>
    <dgm:pt modelId="{67F44477-D4C8-456A-996C-90E6498B0C4F}" type="pres">
      <dgm:prSet presAssocID="{092336A7-6563-4BC9-A459-3B35D1EAFD2D}" presName="node" presStyleLbl="node1" presStyleIdx="1" presStyleCnt="5" custLinFactNeighborY="-30387">
        <dgm:presLayoutVars>
          <dgm:bulletEnabled val="1"/>
        </dgm:presLayoutVars>
      </dgm:prSet>
      <dgm:spPr/>
    </dgm:pt>
    <dgm:pt modelId="{84C0249E-6566-4E25-A89D-11716558E6A8}" type="pres">
      <dgm:prSet presAssocID="{8365D414-4B23-4B7C-9743-3986C39A1A7C}" presName="sibTrans" presStyleCnt="0"/>
      <dgm:spPr/>
    </dgm:pt>
    <dgm:pt modelId="{D2543FCB-BF7C-409A-A2BF-B98AB07BFAB6}" type="pres">
      <dgm:prSet presAssocID="{11543DD1-7179-49B4-A175-009C5DC98EF7}" presName="node" presStyleLbl="node1" presStyleIdx="2" presStyleCnt="5">
        <dgm:presLayoutVars>
          <dgm:bulletEnabled val="1"/>
        </dgm:presLayoutVars>
      </dgm:prSet>
      <dgm:spPr/>
    </dgm:pt>
    <dgm:pt modelId="{EC9821C6-80A8-44E2-A09B-27308AE160C6}" type="pres">
      <dgm:prSet presAssocID="{9E29F206-1C28-4C0A-A1D4-1A695200C016}" presName="sibTrans" presStyleCnt="0"/>
      <dgm:spPr/>
    </dgm:pt>
    <dgm:pt modelId="{F3D07FE7-F0E9-45BB-B3CE-5DBECBA0E289}" type="pres">
      <dgm:prSet presAssocID="{5DDDDE7F-8434-48AE-8EF6-82C65B160606}" presName="node" presStyleLbl="node1" presStyleIdx="3" presStyleCnt="5">
        <dgm:presLayoutVars>
          <dgm:bulletEnabled val="1"/>
        </dgm:presLayoutVars>
      </dgm:prSet>
      <dgm:spPr/>
    </dgm:pt>
    <dgm:pt modelId="{A31B8D03-B4BF-4CE9-BE86-1F205E9ABA76}" type="pres">
      <dgm:prSet presAssocID="{CF28F01A-F417-4B2A-BB8A-531BC47BE2A1}" presName="sibTrans" presStyleCnt="0"/>
      <dgm:spPr/>
    </dgm:pt>
    <dgm:pt modelId="{901A0E24-DD00-4554-851F-504C1C5A5AF7}" type="pres">
      <dgm:prSet presAssocID="{7186BC36-99B9-4C9A-9B8A-1507D17E887A}" presName="node" presStyleLbl="node1" presStyleIdx="4" presStyleCnt="5">
        <dgm:presLayoutVars>
          <dgm:bulletEnabled val="1"/>
        </dgm:presLayoutVars>
      </dgm:prSet>
      <dgm:spPr/>
    </dgm:pt>
  </dgm:ptLst>
  <dgm:cxnLst>
    <dgm:cxn modelId="{B73AD113-24DD-4EF9-B04E-27244DBAFF2C}" srcId="{8E0DE306-0197-4981-A543-9671927BF783}" destId="{092336A7-6563-4BC9-A459-3B35D1EAFD2D}" srcOrd="1" destOrd="0" parTransId="{0F23E6A6-EA5F-48B4-9DD3-94FC0E78B4B5}" sibTransId="{8365D414-4B23-4B7C-9743-3986C39A1A7C}"/>
    <dgm:cxn modelId="{1AB0EC23-DF32-4A66-BBB1-EC1ADE0DB9D0}" srcId="{8E0DE306-0197-4981-A543-9671927BF783}" destId="{022A01D2-A268-4227-AC50-D258114B0514}" srcOrd="0" destOrd="0" parTransId="{E2EC2EAD-D287-4F4F-A289-A0C0B3A6AEDD}" sibTransId="{CA0A34D6-C3D4-47F7-B92F-3E49C6676646}"/>
    <dgm:cxn modelId="{CDE1C624-EC75-446D-9EA8-07C2886D8AFF}" type="presOf" srcId="{8E0DE306-0197-4981-A543-9671927BF783}" destId="{CAEF5195-17DE-494D-99B7-A1E77159F5EB}" srcOrd="0" destOrd="0" presId="urn:microsoft.com/office/officeart/2005/8/layout/default"/>
    <dgm:cxn modelId="{56A64428-9880-4205-AB1F-875BEE6C7265}" type="presOf" srcId="{022A01D2-A268-4227-AC50-D258114B0514}" destId="{E7406DB1-D393-481C-BB9A-79E97195D14C}" srcOrd="0" destOrd="0" presId="urn:microsoft.com/office/officeart/2005/8/layout/default"/>
    <dgm:cxn modelId="{2688E3AD-9844-40A7-979A-E59F73FF3748}" type="presOf" srcId="{11543DD1-7179-49B4-A175-009C5DC98EF7}" destId="{D2543FCB-BF7C-409A-A2BF-B98AB07BFAB6}" srcOrd="0" destOrd="0" presId="urn:microsoft.com/office/officeart/2005/8/layout/default"/>
    <dgm:cxn modelId="{445657C7-357B-4BCF-A832-6A2D7AE129B9}" type="presOf" srcId="{092336A7-6563-4BC9-A459-3B35D1EAFD2D}" destId="{67F44477-D4C8-456A-996C-90E6498B0C4F}" srcOrd="0" destOrd="0" presId="urn:microsoft.com/office/officeart/2005/8/layout/default"/>
    <dgm:cxn modelId="{41691DD0-0ED6-4681-9BFB-938AF880BCC3}" srcId="{8E0DE306-0197-4981-A543-9671927BF783}" destId="{7186BC36-99B9-4C9A-9B8A-1507D17E887A}" srcOrd="4" destOrd="0" parTransId="{E67F77EF-B0E7-492D-BB67-9DC9112F4E4D}" sibTransId="{F814CDAB-B2B4-4F17-862F-774209CEAFDC}"/>
    <dgm:cxn modelId="{81E929D9-2693-413C-88D2-55990012DE0B}" srcId="{8E0DE306-0197-4981-A543-9671927BF783}" destId="{11543DD1-7179-49B4-A175-009C5DC98EF7}" srcOrd="2" destOrd="0" parTransId="{2504BF92-B4F8-4A98-8475-96516F595E85}" sibTransId="{9E29F206-1C28-4C0A-A1D4-1A695200C016}"/>
    <dgm:cxn modelId="{901DC8E4-3248-4CE4-90D3-DE2FD9BA374B}" type="presOf" srcId="{7186BC36-99B9-4C9A-9B8A-1507D17E887A}" destId="{901A0E24-DD00-4554-851F-504C1C5A5AF7}" srcOrd="0" destOrd="0" presId="urn:microsoft.com/office/officeart/2005/8/layout/default"/>
    <dgm:cxn modelId="{F8A6F0E5-42CF-4C64-A592-59790CBE0750}" srcId="{8E0DE306-0197-4981-A543-9671927BF783}" destId="{5DDDDE7F-8434-48AE-8EF6-82C65B160606}" srcOrd="3" destOrd="0" parTransId="{AFEE8DC8-6505-44F9-8240-11350B17C109}" sibTransId="{CF28F01A-F417-4B2A-BB8A-531BC47BE2A1}"/>
    <dgm:cxn modelId="{CB3344F4-5CD1-47C3-8670-0AE2D06CC6D8}" type="presOf" srcId="{5DDDDE7F-8434-48AE-8EF6-82C65B160606}" destId="{F3D07FE7-F0E9-45BB-B3CE-5DBECBA0E289}" srcOrd="0" destOrd="0" presId="urn:microsoft.com/office/officeart/2005/8/layout/default"/>
    <dgm:cxn modelId="{E26DEF14-FC16-4A6F-8FD6-A10DF1F4802B}" type="presParOf" srcId="{CAEF5195-17DE-494D-99B7-A1E77159F5EB}" destId="{E7406DB1-D393-481C-BB9A-79E97195D14C}" srcOrd="0" destOrd="0" presId="urn:microsoft.com/office/officeart/2005/8/layout/default"/>
    <dgm:cxn modelId="{5C33C1E5-72A6-4208-A46A-837FA9A8E849}" type="presParOf" srcId="{CAEF5195-17DE-494D-99B7-A1E77159F5EB}" destId="{1565E90A-B722-46D4-9FF4-99DD1F62CED4}" srcOrd="1" destOrd="0" presId="urn:microsoft.com/office/officeart/2005/8/layout/default"/>
    <dgm:cxn modelId="{7493A637-502E-47A1-AA31-5C1928DD6537}" type="presParOf" srcId="{CAEF5195-17DE-494D-99B7-A1E77159F5EB}" destId="{67F44477-D4C8-456A-996C-90E6498B0C4F}" srcOrd="2" destOrd="0" presId="urn:microsoft.com/office/officeart/2005/8/layout/default"/>
    <dgm:cxn modelId="{A50CAB41-C24E-4BB8-86DA-6D361C76E75A}" type="presParOf" srcId="{CAEF5195-17DE-494D-99B7-A1E77159F5EB}" destId="{84C0249E-6566-4E25-A89D-11716558E6A8}" srcOrd="3" destOrd="0" presId="urn:microsoft.com/office/officeart/2005/8/layout/default"/>
    <dgm:cxn modelId="{9346864D-26C1-473E-8B45-5A5D2C599BCF}" type="presParOf" srcId="{CAEF5195-17DE-494D-99B7-A1E77159F5EB}" destId="{D2543FCB-BF7C-409A-A2BF-B98AB07BFAB6}" srcOrd="4" destOrd="0" presId="urn:microsoft.com/office/officeart/2005/8/layout/default"/>
    <dgm:cxn modelId="{1EAB5944-2D5F-48E9-AB06-A0E2E63D8848}" type="presParOf" srcId="{CAEF5195-17DE-494D-99B7-A1E77159F5EB}" destId="{EC9821C6-80A8-44E2-A09B-27308AE160C6}" srcOrd="5" destOrd="0" presId="urn:microsoft.com/office/officeart/2005/8/layout/default"/>
    <dgm:cxn modelId="{08D71831-6644-4CCE-8E60-B7C0A68DFA80}" type="presParOf" srcId="{CAEF5195-17DE-494D-99B7-A1E77159F5EB}" destId="{F3D07FE7-F0E9-45BB-B3CE-5DBECBA0E289}" srcOrd="6" destOrd="0" presId="urn:microsoft.com/office/officeart/2005/8/layout/default"/>
    <dgm:cxn modelId="{D375AC1E-4170-4FFD-A7E6-F173C309B309}" type="presParOf" srcId="{CAEF5195-17DE-494D-99B7-A1E77159F5EB}" destId="{A31B8D03-B4BF-4CE9-BE86-1F205E9ABA76}" srcOrd="7" destOrd="0" presId="urn:microsoft.com/office/officeart/2005/8/layout/default"/>
    <dgm:cxn modelId="{221D9B9C-A775-42EF-8AF4-AA4BB86E4C58}" type="presParOf" srcId="{CAEF5195-17DE-494D-99B7-A1E77159F5EB}" destId="{901A0E24-DD00-4554-851F-504C1C5A5AF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E6C0E0-5211-4A9D-A028-BAD1D89DE915}">
      <dsp:nvSpPr>
        <dsp:cNvPr id="0" name=""/>
        <dsp:cNvSpPr/>
      </dsp:nvSpPr>
      <dsp:spPr>
        <a:xfrm>
          <a:off x="3255818" y="1324"/>
          <a:ext cx="4050000" cy="7712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Terbagi</a:t>
          </a:r>
          <a:r>
            <a:rPr lang="en-US" sz="2300" kern="1200" dirty="0"/>
            <a:t> </a:t>
          </a:r>
          <a:r>
            <a:rPr lang="en-US" sz="2300" kern="1200" dirty="0" err="1"/>
            <a:t>dalam</a:t>
          </a:r>
          <a:r>
            <a:rPr lang="en-US" sz="2300" kern="1200" dirty="0"/>
            <a:t> </a:t>
          </a:r>
          <a:r>
            <a:rPr lang="en-US" sz="2300" kern="1200" dirty="0" err="1"/>
            <a:t>bentuk</a:t>
          </a:r>
          <a:r>
            <a:rPr lang="en-US" sz="2300" kern="1200" dirty="0"/>
            <a:t> </a:t>
          </a:r>
          <a:r>
            <a:rPr lang="en-US" sz="2300" kern="1200" dirty="0" err="1"/>
            <a:t>kelompok</a:t>
          </a:r>
          <a:r>
            <a:rPr lang="en-US" sz="2300" kern="1200" dirty="0"/>
            <a:t> </a:t>
          </a:r>
          <a:r>
            <a:rPr lang="en-US" sz="2300" kern="1200" dirty="0" err="1"/>
            <a:t>dengan</a:t>
          </a:r>
          <a:r>
            <a:rPr lang="en-US" sz="2300" kern="1200" dirty="0"/>
            <a:t> sub </a:t>
          </a:r>
          <a:r>
            <a:rPr lang="en-US" sz="2300" kern="1200" dirty="0" err="1"/>
            <a:t>kebudayaan</a:t>
          </a:r>
          <a:r>
            <a:rPr lang="en-US" sz="2300" kern="1200" dirty="0"/>
            <a:t> </a:t>
          </a:r>
          <a:r>
            <a:rPr lang="en-US" sz="2300" kern="1200" dirty="0" err="1"/>
            <a:t>berbeda</a:t>
          </a:r>
          <a:r>
            <a:rPr lang="en-US" sz="2300" kern="1200" dirty="0"/>
            <a:t> </a:t>
          </a:r>
          <a:endParaRPr lang="id-ID" sz="2300" kern="1200" dirty="0"/>
        </a:p>
      </dsp:txBody>
      <dsp:txXfrm>
        <a:off x="3255818" y="1324"/>
        <a:ext cx="4050000" cy="771228"/>
      </dsp:txXfrm>
    </dsp:sp>
    <dsp:sp modelId="{505EF646-9FD6-4420-8AAB-71DFEE5A8C8C}">
      <dsp:nvSpPr>
        <dsp:cNvPr id="0" name=""/>
        <dsp:cNvSpPr/>
      </dsp:nvSpPr>
      <dsp:spPr>
        <a:xfrm>
          <a:off x="2670818" y="811114"/>
          <a:ext cx="5220000" cy="771228"/>
        </a:xfrm>
        <a:prstGeom prst="rect">
          <a:avLst/>
        </a:prstGeom>
        <a:gradFill rotWithShape="0">
          <a:gsLst>
            <a:gs pos="0">
              <a:schemeClr val="accent5">
                <a:hueOff val="-1470669"/>
                <a:satOff val="-2046"/>
                <a:lumOff val="-7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470669"/>
                <a:satOff val="-2046"/>
                <a:lumOff val="-7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470669"/>
                <a:satOff val="-2046"/>
                <a:lumOff val="-7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Memiliki</a:t>
          </a:r>
          <a:r>
            <a:rPr lang="en-US" sz="2300" kern="1200" dirty="0"/>
            <a:t> </a:t>
          </a:r>
          <a:r>
            <a:rPr lang="en-US" sz="2300" kern="1200" dirty="0" err="1"/>
            <a:t>struktur</a:t>
          </a:r>
          <a:r>
            <a:rPr lang="en-US" sz="2300" kern="1200" dirty="0"/>
            <a:t> </a:t>
          </a:r>
          <a:r>
            <a:rPr lang="en-US" sz="2300" kern="1200" dirty="0" err="1"/>
            <a:t>sosial</a:t>
          </a:r>
          <a:r>
            <a:rPr lang="en-US" sz="2300" kern="1200" dirty="0"/>
            <a:t> yang </a:t>
          </a:r>
          <a:r>
            <a:rPr lang="en-US" sz="2300" kern="1200" dirty="0" err="1"/>
            <a:t>terbati</a:t>
          </a:r>
          <a:r>
            <a:rPr lang="en-US" sz="2300" kern="1200" dirty="0"/>
            <a:t> </a:t>
          </a:r>
          <a:r>
            <a:rPr lang="en-US" sz="2300" kern="1200" dirty="0" err="1"/>
            <a:t>dalam</a:t>
          </a:r>
          <a:r>
            <a:rPr lang="en-US" sz="2300" kern="1200" dirty="0"/>
            <a:t> </a:t>
          </a:r>
          <a:r>
            <a:rPr lang="en-US" sz="2300" kern="1200" dirty="0" err="1"/>
            <a:t>beberapa</a:t>
          </a:r>
          <a:r>
            <a:rPr lang="en-US" sz="2300" kern="1200" dirty="0"/>
            <a:t> </a:t>
          </a:r>
          <a:r>
            <a:rPr lang="en-US" sz="2300" kern="1200" dirty="0" err="1"/>
            <a:t>lembaga</a:t>
          </a:r>
          <a:r>
            <a:rPr lang="en-US" sz="2300" kern="1200" dirty="0"/>
            <a:t> </a:t>
          </a:r>
          <a:r>
            <a:rPr lang="en-US" sz="2300" kern="1200" dirty="0" err="1"/>
            <a:t>nonkomplementar</a:t>
          </a:r>
          <a:endParaRPr lang="id-ID" sz="2300" kern="1200" dirty="0"/>
        </a:p>
      </dsp:txBody>
      <dsp:txXfrm>
        <a:off x="2670818" y="811114"/>
        <a:ext cx="5220000" cy="771228"/>
      </dsp:txXfrm>
    </dsp:sp>
    <dsp:sp modelId="{FD80A270-5C4D-40A8-AF59-8361B470A2EF}">
      <dsp:nvSpPr>
        <dsp:cNvPr id="0" name=""/>
        <dsp:cNvSpPr/>
      </dsp:nvSpPr>
      <dsp:spPr>
        <a:xfrm>
          <a:off x="1860818" y="1620903"/>
          <a:ext cx="6840000" cy="771228"/>
        </a:xfrm>
        <a:prstGeom prst="rect">
          <a:avLst/>
        </a:prstGeom>
        <a:gradFill rotWithShape="0">
          <a:gsLst>
            <a:gs pos="0">
              <a:schemeClr val="accent5">
                <a:hueOff val="-2941338"/>
                <a:satOff val="-4091"/>
                <a:lumOff val="-15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941338"/>
                <a:satOff val="-4091"/>
                <a:lumOff val="-15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941338"/>
                <a:satOff val="-4091"/>
                <a:lumOff val="-15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Tidak</a:t>
          </a:r>
          <a:r>
            <a:rPr lang="en-US" sz="2300" kern="1200" dirty="0"/>
            <a:t> </a:t>
          </a:r>
          <a:r>
            <a:rPr lang="en-US" sz="2300" kern="1200" dirty="0" err="1"/>
            <a:t>begitu</a:t>
          </a:r>
          <a:r>
            <a:rPr lang="en-US" sz="2300" kern="1200" dirty="0"/>
            <a:t> </a:t>
          </a:r>
          <a:r>
            <a:rPr lang="en-US" sz="2300" kern="1200" dirty="0" err="1"/>
            <a:t>memfokuskan</a:t>
          </a:r>
          <a:r>
            <a:rPr lang="en-US" sz="2300" kern="1200" dirty="0"/>
            <a:t> </a:t>
          </a:r>
          <a:r>
            <a:rPr lang="en-US" sz="2300" kern="1200" dirty="0" err="1"/>
            <a:t>kepada</a:t>
          </a:r>
          <a:r>
            <a:rPr lang="en-US" sz="2300" kern="1200" dirty="0"/>
            <a:t> </a:t>
          </a:r>
          <a:r>
            <a:rPr lang="en-US" sz="2300" kern="1200" dirty="0" err="1"/>
            <a:t>adanya</a:t>
          </a:r>
          <a:r>
            <a:rPr lang="en-US" sz="2300" kern="1200" dirty="0"/>
            <a:t> </a:t>
          </a:r>
          <a:r>
            <a:rPr lang="en-US" sz="2300" kern="1200" dirty="0" err="1"/>
            <a:t>konsensus</a:t>
          </a:r>
          <a:r>
            <a:rPr lang="en-US" sz="2300" kern="1200" dirty="0"/>
            <a:t> di </a:t>
          </a:r>
          <a:r>
            <a:rPr lang="en-US" sz="2300" kern="1200" dirty="0" err="1"/>
            <a:t>antara</a:t>
          </a:r>
          <a:r>
            <a:rPr lang="en-US" sz="2300" kern="1200" dirty="0"/>
            <a:t> para </a:t>
          </a:r>
          <a:r>
            <a:rPr lang="en-US" sz="2300" kern="1200" dirty="0" err="1"/>
            <a:t>anggota</a:t>
          </a:r>
          <a:r>
            <a:rPr lang="en-US" sz="2300" kern="1200" dirty="0"/>
            <a:t> </a:t>
          </a:r>
          <a:r>
            <a:rPr lang="en-US" sz="2300" kern="1200" dirty="0" err="1"/>
            <a:t>terhadap</a:t>
          </a:r>
          <a:r>
            <a:rPr lang="en-US" sz="2300" kern="1200" dirty="0"/>
            <a:t> </a:t>
          </a:r>
          <a:r>
            <a:rPr lang="en-US" sz="2300" kern="1200" dirty="0" err="1"/>
            <a:t>nilai-nilai</a:t>
          </a:r>
          <a:r>
            <a:rPr lang="en-US" sz="2300" kern="1200" dirty="0"/>
            <a:t> yang </a:t>
          </a:r>
          <a:r>
            <a:rPr lang="en-US" sz="2300" kern="1200" dirty="0" err="1"/>
            <a:t>mendasar</a:t>
          </a:r>
          <a:endParaRPr lang="id-ID" sz="2300" kern="1200" dirty="0"/>
        </a:p>
      </dsp:txBody>
      <dsp:txXfrm>
        <a:off x="1860818" y="1620903"/>
        <a:ext cx="6840000" cy="771228"/>
      </dsp:txXfrm>
    </dsp:sp>
    <dsp:sp modelId="{00833DCB-388A-4225-8824-902419EDF85E}">
      <dsp:nvSpPr>
        <dsp:cNvPr id="0" name=""/>
        <dsp:cNvSpPr/>
      </dsp:nvSpPr>
      <dsp:spPr>
        <a:xfrm>
          <a:off x="3165818" y="2430693"/>
          <a:ext cx="4230000" cy="771228"/>
        </a:xfrm>
        <a:prstGeom prst="rect">
          <a:avLst/>
        </a:prstGeom>
        <a:gradFill rotWithShape="0">
          <a:gsLst>
            <a:gs pos="0">
              <a:schemeClr val="accent5">
                <a:hueOff val="-4412007"/>
                <a:satOff val="-6137"/>
                <a:lumOff val="-2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412007"/>
                <a:satOff val="-6137"/>
                <a:lumOff val="-2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412007"/>
                <a:satOff val="-6137"/>
                <a:lumOff val="-2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Relatif</a:t>
          </a:r>
          <a:r>
            <a:rPr lang="en-US" sz="2300" kern="1200" dirty="0"/>
            <a:t> </a:t>
          </a:r>
          <a:r>
            <a:rPr lang="en-US" sz="2300" kern="1200" dirty="0" err="1"/>
            <a:t>sering</a:t>
          </a:r>
          <a:r>
            <a:rPr lang="en-US" sz="2300" kern="1200" dirty="0"/>
            <a:t> </a:t>
          </a:r>
          <a:r>
            <a:rPr lang="en-US" sz="2300" kern="1200" dirty="0" err="1"/>
            <a:t>mengalami</a:t>
          </a:r>
          <a:r>
            <a:rPr lang="en-US" sz="2300" kern="1200" dirty="0"/>
            <a:t> </a:t>
          </a:r>
          <a:r>
            <a:rPr lang="en-US" sz="2300" kern="1200" dirty="0" err="1"/>
            <a:t>konflik</a:t>
          </a:r>
          <a:r>
            <a:rPr lang="en-US" sz="2300" kern="1200" dirty="0"/>
            <a:t> di </a:t>
          </a:r>
          <a:r>
            <a:rPr lang="en-US" sz="2300" kern="1200" dirty="0" err="1"/>
            <a:t>dalam</a:t>
          </a:r>
          <a:r>
            <a:rPr lang="en-US" sz="2300" kern="1200" dirty="0"/>
            <a:t> </a:t>
          </a:r>
          <a:r>
            <a:rPr lang="en-US" sz="2300" kern="1200" dirty="0" err="1"/>
            <a:t>kelompok</a:t>
          </a:r>
          <a:r>
            <a:rPr lang="en-US" sz="2300" kern="1200" dirty="0"/>
            <a:t> </a:t>
          </a:r>
          <a:r>
            <a:rPr lang="en-US" sz="2300" kern="1200" dirty="0" err="1"/>
            <a:t>mereka</a:t>
          </a:r>
          <a:r>
            <a:rPr lang="en-US" sz="2300" kern="1200" dirty="0"/>
            <a:t> </a:t>
          </a:r>
          <a:r>
            <a:rPr lang="en-US" sz="2300" kern="1200" dirty="0" err="1"/>
            <a:t>sendiri</a:t>
          </a:r>
          <a:endParaRPr lang="id-ID" sz="2300" kern="1200" dirty="0"/>
        </a:p>
      </dsp:txBody>
      <dsp:txXfrm>
        <a:off x="3165818" y="2430693"/>
        <a:ext cx="4230000" cy="771228"/>
      </dsp:txXfrm>
    </dsp:sp>
    <dsp:sp modelId="{D0CC504F-A240-4A2E-8DFF-3C8B18779BEE}">
      <dsp:nvSpPr>
        <dsp:cNvPr id="0" name=""/>
        <dsp:cNvSpPr/>
      </dsp:nvSpPr>
      <dsp:spPr>
        <a:xfrm>
          <a:off x="2040818" y="3240482"/>
          <a:ext cx="6480000" cy="771228"/>
        </a:xfrm>
        <a:prstGeom prst="rect">
          <a:avLst/>
        </a:prstGeom>
        <a:gradFill rotWithShape="0">
          <a:gsLst>
            <a:gs pos="0">
              <a:schemeClr val="accent5">
                <a:hueOff val="-5882676"/>
                <a:satOff val="-8182"/>
                <a:lumOff val="-313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882676"/>
                <a:satOff val="-8182"/>
                <a:lumOff val="-313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882676"/>
                <a:satOff val="-8182"/>
                <a:lumOff val="-313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Integrasi </a:t>
          </a:r>
          <a:r>
            <a:rPr lang="en-US" sz="2300" kern="1200" dirty="0" err="1"/>
            <a:t>sosial</a:t>
          </a:r>
          <a:r>
            <a:rPr lang="en-US" sz="2300" kern="1200" dirty="0"/>
            <a:t> </a:t>
          </a:r>
          <a:r>
            <a:rPr lang="en-US" sz="2300" kern="1200" dirty="0" err="1"/>
            <a:t>lebih</a:t>
          </a:r>
          <a:r>
            <a:rPr lang="en-US" sz="2300" kern="1200" dirty="0"/>
            <a:t> </a:t>
          </a:r>
          <a:r>
            <a:rPr lang="en-US" sz="2300" kern="1200" dirty="0" err="1"/>
            <a:t>sering</a:t>
          </a:r>
          <a:r>
            <a:rPr lang="en-US" sz="2300" kern="1200" dirty="0"/>
            <a:t> </a:t>
          </a:r>
          <a:r>
            <a:rPr lang="en-US" sz="2300" kern="1200" dirty="0" err="1"/>
            <a:t>karena</a:t>
          </a:r>
          <a:r>
            <a:rPr lang="en-US" sz="2300" kern="1200" dirty="0"/>
            <a:t> </a:t>
          </a:r>
          <a:r>
            <a:rPr lang="en-US" sz="2300" kern="1200" dirty="0" err="1"/>
            <a:t>adanya</a:t>
          </a:r>
          <a:r>
            <a:rPr lang="en-US" sz="2300" kern="1200" dirty="0"/>
            <a:t> </a:t>
          </a:r>
          <a:r>
            <a:rPr lang="en-US" sz="2300" kern="1200" dirty="0" err="1"/>
            <a:t>paksaan</a:t>
          </a:r>
          <a:r>
            <a:rPr lang="en-US" sz="2300" kern="1200" dirty="0"/>
            <a:t> dan </a:t>
          </a:r>
          <a:r>
            <a:rPr lang="en-US" sz="2300" kern="1200" dirty="0" err="1"/>
            <a:t>asanya</a:t>
          </a:r>
          <a:r>
            <a:rPr lang="en-US" sz="2300" kern="1200" dirty="0"/>
            <a:t> </a:t>
          </a:r>
          <a:r>
            <a:rPr lang="en-US" sz="2300" kern="1200" dirty="0" err="1"/>
            <a:t>saling</a:t>
          </a:r>
          <a:r>
            <a:rPr lang="en-US" sz="2300" kern="1200" dirty="0"/>
            <a:t> </a:t>
          </a:r>
          <a:r>
            <a:rPr lang="en-US" sz="2300" kern="1200" dirty="0" err="1"/>
            <a:t>ketergantungan</a:t>
          </a:r>
          <a:r>
            <a:rPr lang="en-US" sz="2300" kern="1200" dirty="0"/>
            <a:t> di </a:t>
          </a:r>
          <a:r>
            <a:rPr lang="en-US" sz="2300" kern="1200" dirty="0" err="1"/>
            <a:t>bidang</a:t>
          </a:r>
          <a:r>
            <a:rPr lang="en-US" sz="2300" kern="1200" dirty="0"/>
            <a:t> </a:t>
          </a:r>
          <a:r>
            <a:rPr lang="en-US" sz="2300" kern="1200" dirty="0" err="1"/>
            <a:t>ekonomi</a:t>
          </a:r>
          <a:endParaRPr lang="id-ID" sz="2300" kern="1200" dirty="0"/>
        </a:p>
      </dsp:txBody>
      <dsp:txXfrm>
        <a:off x="2040818" y="3240482"/>
        <a:ext cx="6480000" cy="771228"/>
      </dsp:txXfrm>
    </dsp:sp>
    <dsp:sp modelId="{4DDAC825-1B01-4D5B-98F4-78A9410C497D}">
      <dsp:nvSpPr>
        <dsp:cNvPr id="0" name=""/>
        <dsp:cNvSpPr/>
      </dsp:nvSpPr>
      <dsp:spPr>
        <a:xfrm>
          <a:off x="2940818" y="4050272"/>
          <a:ext cx="4680000" cy="771228"/>
        </a:xfrm>
        <a:prstGeom prst="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Terciptanya</a:t>
          </a:r>
          <a:r>
            <a:rPr lang="en-US" sz="2300" kern="1200" dirty="0"/>
            <a:t> </a:t>
          </a:r>
          <a:r>
            <a:rPr lang="en-US" sz="2300" kern="1200" dirty="0" err="1"/>
            <a:t>dominasi</a:t>
          </a:r>
          <a:r>
            <a:rPr lang="en-US" sz="2300" kern="1200" dirty="0"/>
            <a:t> </a:t>
          </a:r>
          <a:r>
            <a:rPr lang="en-US" sz="2300" kern="1200" dirty="0" err="1"/>
            <a:t>politik</a:t>
          </a:r>
          <a:r>
            <a:rPr lang="en-US" sz="2300" kern="1200" dirty="0"/>
            <a:t> oleh </a:t>
          </a:r>
          <a:r>
            <a:rPr lang="en-US" sz="2300" kern="1200" dirty="0" err="1"/>
            <a:t>suatu</a:t>
          </a:r>
          <a:r>
            <a:rPr lang="en-US" sz="2300" kern="1200" dirty="0"/>
            <a:t> </a:t>
          </a:r>
          <a:r>
            <a:rPr lang="en-US" sz="2300" kern="1200" dirty="0" err="1"/>
            <a:t>kelompok</a:t>
          </a:r>
          <a:r>
            <a:rPr lang="en-US" sz="2300" kern="1200" dirty="0"/>
            <a:t> </a:t>
          </a:r>
          <a:r>
            <a:rPr lang="en-US" sz="2300" kern="1200" dirty="0" err="1"/>
            <a:t>kepada</a:t>
          </a:r>
          <a:r>
            <a:rPr lang="en-US" sz="2300" kern="1200" dirty="0"/>
            <a:t> </a:t>
          </a:r>
          <a:r>
            <a:rPr lang="en-US" sz="2300" kern="1200" dirty="0" err="1"/>
            <a:t>kelompok</a:t>
          </a:r>
          <a:r>
            <a:rPr lang="en-US" sz="2300" kern="1200" dirty="0"/>
            <a:t> lain</a:t>
          </a:r>
          <a:endParaRPr lang="id-ID" sz="2300" kern="1200" dirty="0"/>
        </a:p>
      </dsp:txBody>
      <dsp:txXfrm>
        <a:off x="2940818" y="4050272"/>
        <a:ext cx="4680000" cy="7712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A8D097-E2F9-4A64-9720-D17A15C63A7A}">
      <dsp:nvSpPr>
        <dsp:cNvPr id="0" name=""/>
        <dsp:cNvSpPr/>
      </dsp:nvSpPr>
      <dsp:spPr>
        <a:xfrm>
          <a:off x="5043" y="1553228"/>
          <a:ext cx="4409981" cy="1763992"/>
        </a:xfrm>
        <a:prstGeom prst="homePlate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74676" rIns="37338" bIns="7467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Kondisi</a:t>
          </a:r>
          <a:r>
            <a:rPr lang="en-US" sz="2800" kern="1200" dirty="0"/>
            <a:t> </a:t>
          </a:r>
          <a:r>
            <a:rPr lang="en-US" sz="2800" kern="1200" dirty="0" err="1"/>
            <a:t>geografis</a:t>
          </a:r>
          <a:r>
            <a:rPr lang="en-US" sz="2800" kern="1200" dirty="0"/>
            <a:t> yang </a:t>
          </a:r>
          <a:r>
            <a:rPr lang="en-US" sz="2800" kern="1200" dirty="0" err="1"/>
            <a:t>menyebabkan</a:t>
          </a:r>
          <a:r>
            <a:rPr lang="en-US" sz="2800" kern="1200" dirty="0"/>
            <a:t> </a:t>
          </a:r>
          <a:r>
            <a:rPr lang="en-US" sz="2800" kern="1200" dirty="0" err="1"/>
            <a:t>pluralitas</a:t>
          </a:r>
          <a:r>
            <a:rPr lang="en-US" sz="2800" kern="1200" dirty="0"/>
            <a:t> </a:t>
          </a:r>
          <a:r>
            <a:rPr lang="en-US" sz="2800" kern="1200" dirty="0" err="1"/>
            <a:t>suku</a:t>
          </a:r>
          <a:r>
            <a:rPr lang="en-US" sz="2800" kern="1200" dirty="0"/>
            <a:t> </a:t>
          </a:r>
          <a:r>
            <a:rPr lang="en-US" sz="2800" kern="1200" dirty="0" err="1"/>
            <a:t>bangsa</a:t>
          </a:r>
          <a:endParaRPr lang="id-ID" sz="2800" kern="1200" dirty="0"/>
        </a:p>
      </dsp:txBody>
      <dsp:txXfrm>
        <a:off x="5043" y="1553228"/>
        <a:ext cx="3968983" cy="1763992"/>
      </dsp:txXfrm>
    </dsp:sp>
    <dsp:sp modelId="{FF5F32D4-0249-408A-BC9D-59E38CD6C9D1}">
      <dsp:nvSpPr>
        <dsp:cNvPr id="0" name=""/>
        <dsp:cNvSpPr/>
      </dsp:nvSpPr>
      <dsp:spPr>
        <a:xfrm>
          <a:off x="3533027" y="1553228"/>
          <a:ext cx="4409981" cy="1763992"/>
        </a:xfrm>
        <a:prstGeom prst="chevron">
          <a:avLst/>
        </a:prstGeom>
        <a:solidFill>
          <a:schemeClr val="accent5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74676" rIns="37338" bIns="7467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Kondisi</a:t>
          </a:r>
          <a:r>
            <a:rPr lang="en-US" sz="2800" kern="1200" dirty="0"/>
            <a:t> </a:t>
          </a:r>
          <a:r>
            <a:rPr lang="en-US" sz="2800" kern="1200" dirty="0" err="1"/>
            <a:t>geografis</a:t>
          </a:r>
          <a:r>
            <a:rPr lang="en-US" sz="2800" kern="1200" dirty="0"/>
            <a:t> yang </a:t>
          </a:r>
          <a:r>
            <a:rPr lang="en-US" sz="2800" kern="1200" dirty="0" err="1"/>
            <a:t>menyebabkan</a:t>
          </a:r>
          <a:r>
            <a:rPr lang="en-US" sz="2800" kern="1200" dirty="0"/>
            <a:t> </a:t>
          </a:r>
          <a:r>
            <a:rPr lang="en-US" sz="2800" kern="1200" dirty="0" err="1"/>
            <a:t>pluralitas</a:t>
          </a:r>
          <a:r>
            <a:rPr lang="en-US" sz="2800" kern="1200" dirty="0"/>
            <a:t> agama</a:t>
          </a:r>
          <a:endParaRPr lang="id-ID" sz="2800" kern="1200" dirty="0"/>
        </a:p>
      </dsp:txBody>
      <dsp:txXfrm>
        <a:off x="4415023" y="1553228"/>
        <a:ext cx="2645989" cy="1763992"/>
      </dsp:txXfrm>
    </dsp:sp>
    <dsp:sp modelId="{D84738A7-D75F-49C0-867A-02C67EF790EA}">
      <dsp:nvSpPr>
        <dsp:cNvPr id="0" name=""/>
        <dsp:cNvSpPr/>
      </dsp:nvSpPr>
      <dsp:spPr>
        <a:xfrm>
          <a:off x="7061012" y="1553228"/>
          <a:ext cx="4409981" cy="1763992"/>
        </a:xfrm>
        <a:prstGeom prst="chevron">
          <a:avLst/>
        </a:prstGeom>
        <a:solidFill>
          <a:schemeClr val="accent5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74676" rIns="37338" bIns="7467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Perbedaan</a:t>
          </a:r>
          <a:r>
            <a:rPr lang="en-US" sz="2800" kern="1200" dirty="0"/>
            <a:t> </a:t>
          </a:r>
          <a:r>
            <a:rPr lang="en-US" sz="2800" kern="1200" dirty="0" err="1"/>
            <a:t>iklim</a:t>
          </a:r>
          <a:r>
            <a:rPr lang="en-US" sz="2800" kern="1200" dirty="0"/>
            <a:t> dan </a:t>
          </a:r>
          <a:r>
            <a:rPr lang="en-US" sz="2800" kern="1200" dirty="0" err="1"/>
            <a:t>struktur</a:t>
          </a:r>
          <a:r>
            <a:rPr lang="en-US" sz="2800" kern="1200" dirty="0"/>
            <a:t> </a:t>
          </a:r>
          <a:r>
            <a:rPr lang="en-US" sz="2800" kern="1200" dirty="0" err="1"/>
            <a:t>tanah</a:t>
          </a:r>
          <a:endParaRPr lang="id-ID" sz="2800" kern="1200" dirty="0"/>
        </a:p>
      </dsp:txBody>
      <dsp:txXfrm>
        <a:off x="7943008" y="1553228"/>
        <a:ext cx="2645989" cy="17639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9FAF9-0A08-4676-B39C-D588634F8EE0}">
      <dsp:nvSpPr>
        <dsp:cNvPr id="0" name=""/>
        <dsp:cNvSpPr/>
      </dsp:nvSpPr>
      <dsp:spPr>
        <a:xfrm>
          <a:off x="0" y="850582"/>
          <a:ext cx="11217275" cy="4486910"/>
        </a:xfrm>
        <a:prstGeom prst="leftRightRibb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B338FA-A69D-44ED-BD08-B125630AF48B}">
      <dsp:nvSpPr>
        <dsp:cNvPr id="0" name=""/>
        <dsp:cNvSpPr/>
      </dsp:nvSpPr>
      <dsp:spPr>
        <a:xfrm>
          <a:off x="1346073" y="1635791"/>
          <a:ext cx="3701700" cy="219858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0904" rIns="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 err="1"/>
            <a:t>Kelompok</a:t>
          </a:r>
          <a:r>
            <a:rPr lang="en-US" sz="3400" kern="1200" dirty="0"/>
            <a:t> </a:t>
          </a:r>
          <a:r>
            <a:rPr lang="en-US" sz="3400" kern="1200" dirty="0" err="1"/>
            <a:t>etnis</a:t>
          </a:r>
          <a:r>
            <a:rPr lang="en-US" sz="3400" kern="1200" dirty="0"/>
            <a:t> </a:t>
          </a:r>
          <a:r>
            <a:rPr lang="en-US" sz="3400" kern="1200" dirty="0" err="1"/>
            <a:t>sebagai</a:t>
          </a:r>
          <a:r>
            <a:rPr lang="en-US" sz="3400" kern="1200" dirty="0"/>
            <a:t> </a:t>
          </a:r>
          <a:r>
            <a:rPr lang="en-US" sz="3400" kern="1200" dirty="0" err="1"/>
            <a:t>tatanan</a:t>
          </a:r>
          <a:r>
            <a:rPr lang="en-US" sz="3400" kern="1200" dirty="0"/>
            <a:t> </a:t>
          </a:r>
          <a:r>
            <a:rPr lang="en-US" sz="3400" kern="1200" dirty="0" err="1"/>
            <a:t>sosial</a:t>
          </a:r>
          <a:endParaRPr lang="id-ID" sz="3400" kern="1200" dirty="0"/>
        </a:p>
      </dsp:txBody>
      <dsp:txXfrm>
        <a:off x="1346073" y="1635791"/>
        <a:ext cx="3701700" cy="2198585"/>
      </dsp:txXfrm>
    </dsp:sp>
    <dsp:sp modelId="{3A286CED-775B-445D-BCC3-6F0B0D5A8DA2}">
      <dsp:nvSpPr>
        <dsp:cNvPr id="0" name=""/>
        <dsp:cNvSpPr/>
      </dsp:nvSpPr>
      <dsp:spPr>
        <a:xfrm>
          <a:off x="5608637" y="2353697"/>
          <a:ext cx="4374737" cy="219858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0904" rIns="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 err="1"/>
            <a:t>Sikap</a:t>
          </a:r>
          <a:r>
            <a:rPr lang="en-US" sz="3400" kern="1200" dirty="0"/>
            <a:t> </a:t>
          </a:r>
          <a:r>
            <a:rPr lang="en-US" sz="3400" kern="1200" dirty="0" err="1"/>
            <a:t>solidaritas</a:t>
          </a:r>
          <a:r>
            <a:rPr lang="en-US" sz="3400" kern="1200" dirty="0"/>
            <a:t> di </a:t>
          </a:r>
          <a:r>
            <a:rPr lang="en-US" sz="3400" kern="1200" dirty="0" err="1"/>
            <a:t>dalam</a:t>
          </a:r>
          <a:r>
            <a:rPr lang="en-US" sz="3400" kern="1200" dirty="0"/>
            <a:t> </a:t>
          </a:r>
          <a:r>
            <a:rPr lang="en-US" sz="3400" kern="1200" dirty="0" err="1"/>
            <a:t>kelompok</a:t>
          </a:r>
          <a:r>
            <a:rPr lang="en-US" sz="3400" kern="1200" dirty="0"/>
            <a:t> </a:t>
          </a:r>
          <a:r>
            <a:rPr lang="en-US" sz="3400" kern="1200" dirty="0" err="1"/>
            <a:t>etnis</a:t>
          </a:r>
          <a:r>
            <a:rPr lang="en-US" sz="3400" kern="1200" dirty="0"/>
            <a:t> </a:t>
          </a:r>
          <a:r>
            <a:rPr lang="en-US" sz="3400" kern="1200" dirty="0" err="1"/>
            <a:t>karena</a:t>
          </a:r>
          <a:r>
            <a:rPr lang="en-US" sz="3400" kern="1200" dirty="0"/>
            <a:t> </a:t>
          </a:r>
          <a:r>
            <a:rPr lang="en-US" sz="3400" kern="1200" dirty="0" err="1"/>
            <a:t>ikatan</a:t>
          </a:r>
          <a:r>
            <a:rPr lang="en-US" sz="3400" kern="1200" dirty="0"/>
            <a:t> </a:t>
          </a:r>
          <a:r>
            <a:rPr lang="en-US" sz="3400" kern="1200" dirty="0" err="1"/>
            <a:t>emosional</a:t>
          </a:r>
          <a:endParaRPr lang="id-ID" sz="3400" kern="1200" dirty="0"/>
        </a:p>
      </dsp:txBody>
      <dsp:txXfrm>
        <a:off x="5608637" y="2353697"/>
        <a:ext cx="4374737" cy="21985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E2895A-7F57-46FA-B95B-0ACF3BB249D4}">
      <dsp:nvSpPr>
        <dsp:cNvPr id="0" name=""/>
        <dsp:cNvSpPr/>
      </dsp:nvSpPr>
      <dsp:spPr>
        <a:xfrm rot="16200000">
          <a:off x="1257299" y="-1257299"/>
          <a:ext cx="3094037" cy="5608637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Tribal society</a:t>
          </a:r>
          <a:endParaRPr lang="id-ID" sz="2800" kern="1200" dirty="0"/>
        </a:p>
      </dsp:txBody>
      <dsp:txXfrm rot="5400000">
        <a:off x="0" y="0"/>
        <a:ext cx="5608637" cy="2320528"/>
      </dsp:txXfrm>
    </dsp:sp>
    <dsp:sp modelId="{D6038EE8-D90D-402D-B9E5-9D73518F6764}">
      <dsp:nvSpPr>
        <dsp:cNvPr id="0" name=""/>
        <dsp:cNvSpPr/>
      </dsp:nvSpPr>
      <dsp:spPr>
        <a:xfrm>
          <a:off x="5608637" y="0"/>
          <a:ext cx="5608637" cy="3094037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Kelompok</a:t>
          </a:r>
          <a:r>
            <a:rPr lang="en-US" sz="2800" kern="1200" dirty="0"/>
            <a:t> </a:t>
          </a:r>
          <a:r>
            <a:rPr lang="en-US" sz="2800" kern="1200" dirty="0" err="1"/>
            <a:t>masyarakat</a:t>
          </a:r>
          <a:r>
            <a:rPr lang="en-US" sz="2800" kern="1200" dirty="0"/>
            <a:t> </a:t>
          </a:r>
          <a:r>
            <a:rPr lang="en-US" sz="2800" kern="1200" dirty="0" err="1"/>
            <a:t>perladangan</a:t>
          </a:r>
          <a:r>
            <a:rPr lang="en-US" sz="2800" kern="1200" dirty="0"/>
            <a:t> </a:t>
          </a:r>
          <a:r>
            <a:rPr lang="en-US" sz="2800" kern="1200" dirty="0" err="1"/>
            <a:t>berputar</a:t>
          </a:r>
          <a:endParaRPr lang="id-ID" sz="2800" kern="1200" dirty="0"/>
        </a:p>
      </dsp:txBody>
      <dsp:txXfrm>
        <a:off x="5608637" y="0"/>
        <a:ext cx="5608637" cy="2320528"/>
      </dsp:txXfrm>
    </dsp:sp>
    <dsp:sp modelId="{F1E4C123-6A72-4E0C-8BDE-2D2D3247B230}">
      <dsp:nvSpPr>
        <dsp:cNvPr id="0" name=""/>
        <dsp:cNvSpPr/>
      </dsp:nvSpPr>
      <dsp:spPr>
        <a:xfrm rot="10800000">
          <a:off x="0" y="3094037"/>
          <a:ext cx="5608637" cy="3094037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Kelompok</a:t>
          </a:r>
          <a:r>
            <a:rPr lang="en-US" sz="2800" kern="1200" dirty="0"/>
            <a:t> </a:t>
          </a:r>
          <a:r>
            <a:rPr lang="en-US" sz="2800" kern="1200" dirty="0" err="1"/>
            <a:t>masyarakat</a:t>
          </a:r>
          <a:r>
            <a:rPr lang="en-US" sz="2800" kern="1200" dirty="0"/>
            <a:t> </a:t>
          </a:r>
          <a:r>
            <a:rPr lang="en-US" sz="2800" kern="1200" dirty="0" err="1"/>
            <a:t>perkotaan</a:t>
          </a:r>
          <a:endParaRPr lang="id-ID" sz="2800" kern="1200" dirty="0"/>
        </a:p>
      </dsp:txBody>
      <dsp:txXfrm rot="10800000">
        <a:off x="0" y="3867546"/>
        <a:ext cx="5608637" cy="2320528"/>
      </dsp:txXfrm>
    </dsp:sp>
    <dsp:sp modelId="{68368B39-87B6-4BFA-81AD-8D7B71F323BE}">
      <dsp:nvSpPr>
        <dsp:cNvPr id="0" name=""/>
        <dsp:cNvSpPr/>
      </dsp:nvSpPr>
      <dsp:spPr>
        <a:xfrm rot="5400000">
          <a:off x="6865937" y="1836737"/>
          <a:ext cx="3094037" cy="5608637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Kelompok</a:t>
          </a:r>
          <a:r>
            <a:rPr lang="en-US" sz="2800" kern="1200" dirty="0"/>
            <a:t> </a:t>
          </a:r>
          <a:r>
            <a:rPr lang="en-US" sz="2800" kern="1200" dirty="0" err="1"/>
            <a:t>masyarakat</a:t>
          </a:r>
          <a:r>
            <a:rPr lang="en-US" sz="2800" kern="1200" dirty="0"/>
            <a:t> </a:t>
          </a:r>
          <a:r>
            <a:rPr lang="en-US" sz="2800" kern="1200" dirty="0" err="1"/>
            <a:t>petani</a:t>
          </a:r>
          <a:endParaRPr lang="id-ID" sz="2800" kern="1200" dirty="0"/>
        </a:p>
      </dsp:txBody>
      <dsp:txXfrm rot="-5400000">
        <a:off x="5608638" y="3867546"/>
        <a:ext cx="5608637" cy="2320528"/>
      </dsp:txXfrm>
    </dsp:sp>
    <dsp:sp modelId="{F79A0134-FA68-42FA-ADEF-14B668415A1A}">
      <dsp:nvSpPr>
        <dsp:cNvPr id="0" name=""/>
        <dsp:cNvSpPr/>
      </dsp:nvSpPr>
      <dsp:spPr>
        <a:xfrm>
          <a:off x="3926046" y="2320528"/>
          <a:ext cx="3365182" cy="1547018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Empat</a:t>
          </a:r>
          <a:r>
            <a:rPr lang="en-US" sz="2800" kern="1200" dirty="0"/>
            <a:t> </a:t>
          </a:r>
          <a:r>
            <a:rPr lang="en-US" sz="2800" kern="1200" dirty="0" err="1"/>
            <a:t>Kategori</a:t>
          </a:r>
          <a:r>
            <a:rPr lang="en-US" sz="2800" kern="1200" dirty="0"/>
            <a:t> </a:t>
          </a:r>
          <a:r>
            <a:rPr lang="en-US" sz="2800" kern="1200" dirty="0" err="1"/>
            <a:t>Subsuku</a:t>
          </a:r>
          <a:r>
            <a:rPr lang="en-US" sz="2800" kern="1200" dirty="0"/>
            <a:t> </a:t>
          </a:r>
          <a:r>
            <a:rPr lang="en-US" sz="2800" kern="1200" dirty="0" err="1"/>
            <a:t>Bangsa</a:t>
          </a:r>
          <a:r>
            <a:rPr lang="en-US" sz="2800" kern="1200" dirty="0"/>
            <a:t> Indonesia</a:t>
          </a:r>
          <a:endParaRPr lang="id-ID" sz="2800" kern="1200" dirty="0"/>
        </a:p>
      </dsp:txBody>
      <dsp:txXfrm>
        <a:off x="4001565" y="2396047"/>
        <a:ext cx="3214144" cy="13959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406DB1-D393-481C-BB9A-79E97195D14C}">
      <dsp:nvSpPr>
        <dsp:cNvPr id="0" name=""/>
        <dsp:cNvSpPr/>
      </dsp:nvSpPr>
      <dsp:spPr>
        <a:xfrm>
          <a:off x="0" y="994916"/>
          <a:ext cx="3505398" cy="210323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1. </a:t>
          </a:r>
          <a:r>
            <a:rPr lang="en-US" sz="2700" kern="1200" dirty="0" err="1"/>
            <a:t>Klaim</a:t>
          </a:r>
          <a:r>
            <a:rPr lang="en-US" sz="2700" kern="1200" dirty="0"/>
            <a:t>/</a:t>
          </a:r>
          <a:r>
            <a:rPr lang="en-US" sz="2700" kern="1200" dirty="0" err="1"/>
            <a:t>tuntutan</a:t>
          </a:r>
          <a:r>
            <a:rPr lang="en-US" sz="2700" kern="1200" dirty="0"/>
            <a:t> </a:t>
          </a:r>
          <a:r>
            <a:rPr lang="en-US" sz="2700" kern="1200" dirty="0" err="1"/>
            <a:t>penguasaan</a:t>
          </a:r>
          <a:r>
            <a:rPr lang="en-US" sz="2700" kern="1200" dirty="0"/>
            <a:t> </a:t>
          </a:r>
          <a:r>
            <a:rPr lang="en-US" sz="2700" kern="1200" dirty="0" err="1"/>
            <a:t>atas</a:t>
          </a:r>
          <a:r>
            <a:rPr lang="en-US" sz="2700" kern="1200" dirty="0"/>
            <a:t> wilayah-wilayah yang </a:t>
          </a:r>
          <a:r>
            <a:rPr lang="en-US" sz="2700" kern="1200" dirty="0" err="1"/>
            <a:t>dianggap</a:t>
          </a:r>
          <a:r>
            <a:rPr lang="en-US" sz="2700" kern="1200" dirty="0"/>
            <a:t> </a:t>
          </a:r>
          <a:r>
            <a:rPr lang="en-US" sz="2700" kern="1200" dirty="0" err="1"/>
            <a:t>sebagai</a:t>
          </a:r>
          <a:r>
            <a:rPr lang="en-US" sz="2700" kern="1200" dirty="0"/>
            <a:t> </a:t>
          </a:r>
          <a:r>
            <a:rPr lang="en-US" sz="2700" kern="1200" dirty="0" err="1"/>
            <a:t>miliknya</a:t>
          </a:r>
          <a:endParaRPr lang="id-ID" sz="2700" kern="1200" dirty="0"/>
        </a:p>
      </dsp:txBody>
      <dsp:txXfrm>
        <a:off x="0" y="994916"/>
        <a:ext cx="3505398" cy="2103239"/>
      </dsp:txXfrm>
    </dsp:sp>
    <dsp:sp modelId="{67F44477-D4C8-456A-996C-90E6498B0C4F}">
      <dsp:nvSpPr>
        <dsp:cNvPr id="0" name=""/>
        <dsp:cNvSpPr/>
      </dsp:nvSpPr>
      <dsp:spPr>
        <a:xfrm>
          <a:off x="3855938" y="355804"/>
          <a:ext cx="3505398" cy="2103239"/>
        </a:xfrm>
        <a:prstGeom prst="rect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 err="1"/>
            <a:t>Empat</a:t>
          </a:r>
          <a:r>
            <a:rPr lang="en-US" sz="2700" b="1" kern="1200" dirty="0"/>
            <a:t> </a:t>
          </a:r>
          <a:r>
            <a:rPr lang="en-US" sz="2700" b="1" kern="1200" dirty="0" err="1"/>
            <a:t>Variabel</a:t>
          </a:r>
          <a:r>
            <a:rPr lang="en-US" sz="2700" b="1" kern="1200" dirty="0"/>
            <a:t> </a:t>
          </a:r>
          <a:r>
            <a:rPr lang="en-US" sz="2700" b="1" kern="1200" dirty="0" err="1"/>
            <a:t>Penghambat</a:t>
          </a:r>
          <a:r>
            <a:rPr lang="en-US" sz="2700" b="1" kern="1200" dirty="0"/>
            <a:t> Integrasi di Indonesia</a:t>
          </a:r>
          <a:endParaRPr lang="id-ID" sz="2700" b="1" kern="1200" dirty="0"/>
        </a:p>
      </dsp:txBody>
      <dsp:txXfrm>
        <a:off x="3855938" y="355804"/>
        <a:ext cx="3505398" cy="2103239"/>
      </dsp:txXfrm>
    </dsp:sp>
    <dsp:sp modelId="{D2543FCB-BF7C-409A-A2BF-B98AB07BFAB6}">
      <dsp:nvSpPr>
        <dsp:cNvPr id="0" name=""/>
        <dsp:cNvSpPr/>
      </dsp:nvSpPr>
      <dsp:spPr>
        <a:xfrm>
          <a:off x="7711876" y="994916"/>
          <a:ext cx="3505398" cy="2103239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2. </a:t>
          </a:r>
          <a:r>
            <a:rPr lang="en-US" sz="2700" kern="1200" dirty="0" err="1"/>
            <a:t>Isu</a:t>
          </a:r>
          <a:r>
            <a:rPr lang="en-US" sz="2700" kern="1200" dirty="0"/>
            <a:t> </a:t>
          </a:r>
          <a:r>
            <a:rPr lang="en-US" sz="2700" kern="1200" dirty="0" err="1"/>
            <a:t>asli</a:t>
          </a:r>
          <a:r>
            <a:rPr lang="en-US" sz="2700" kern="1200" dirty="0"/>
            <a:t> </a:t>
          </a:r>
          <a:r>
            <a:rPr lang="en-US" sz="2700" kern="1200" dirty="0" err="1"/>
            <a:t>tidak</a:t>
          </a:r>
          <a:r>
            <a:rPr lang="en-US" sz="2700" kern="1200" dirty="0"/>
            <a:t> </a:t>
          </a:r>
          <a:r>
            <a:rPr lang="en-US" sz="2700" kern="1200" dirty="0" err="1"/>
            <a:t>asli</a:t>
          </a:r>
          <a:endParaRPr lang="id-ID" sz="2700" kern="1200" dirty="0"/>
        </a:p>
      </dsp:txBody>
      <dsp:txXfrm>
        <a:off x="7711876" y="994916"/>
        <a:ext cx="3505398" cy="2103239"/>
      </dsp:txXfrm>
    </dsp:sp>
    <dsp:sp modelId="{F3D07FE7-F0E9-45BB-B3CE-5DBECBA0E289}">
      <dsp:nvSpPr>
        <dsp:cNvPr id="0" name=""/>
        <dsp:cNvSpPr/>
      </dsp:nvSpPr>
      <dsp:spPr>
        <a:xfrm>
          <a:off x="1927969" y="3448694"/>
          <a:ext cx="3505398" cy="2103239"/>
        </a:xfrm>
        <a:prstGeom prst="rect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3. </a:t>
          </a:r>
          <a:r>
            <a:rPr lang="en-US" sz="2700" kern="1200" dirty="0" err="1"/>
            <a:t>Isu</a:t>
          </a:r>
          <a:r>
            <a:rPr lang="en-US" sz="2700" kern="1200" dirty="0"/>
            <a:t> agama</a:t>
          </a:r>
          <a:endParaRPr lang="id-ID" sz="2700" kern="1200" dirty="0"/>
        </a:p>
      </dsp:txBody>
      <dsp:txXfrm>
        <a:off x="1927969" y="3448694"/>
        <a:ext cx="3505398" cy="2103239"/>
      </dsp:txXfrm>
    </dsp:sp>
    <dsp:sp modelId="{901A0E24-DD00-4554-851F-504C1C5A5AF7}">
      <dsp:nvSpPr>
        <dsp:cNvPr id="0" name=""/>
        <dsp:cNvSpPr/>
      </dsp:nvSpPr>
      <dsp:spPr>
        <a:xfrm>
          <a:off x="5783907" y="3448694"/>
          <a:ext cx="3505398" cy="2103239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4. </a:t>
          </a:r>
          <a:r>
            <a:rPr lang="en-US" sz="2700" kern="1200" dirty="0" err="1"/>
            <a:t>Prasangka</a:t>
          </a:r>
          <a:r>
            <a:rPr lang="en-US" sz="2700" kern="1200" dirty="0"/>
            <a:t> dan </a:t>
          </a:r>
          <a:r>
            <a:rPr lang="en-US" sz="2700" kern="1200" dirty="0" err="1"/>
            <a:t>ethnosentrisme</a:t>
          </a:r>
          <a:endParaRPr lang="id-ID" sz="2700" kern="1200" dirty="0"/>
        </a:p>
      </dsp:txBody>
      <dsp:txXfrm>
        <a:off x="5783907" y="3448694"/>
        <a:ext cx="3505398" cy="2103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5505" y="3200400"/>
            <a:ext cx="9490075" cy="1676400"/>
          </a:xfrm>
        </p:spPr>
        <p:txBody>
          <a:bodyPr/>
          <a:lstStyle/>
          <a:p>
            <a:r>
              <a:rPr lang="en-US" sz="6000" b="1" dirty="0">
                <a:solidFill>
                  <a:srgbClr val="002060"/>
                </a:solidFill>
              </a:rPr>
              <a:t>Nilai-</a:t>
            </a:r>
            <a:r>
              <a:rPr lang="en-US" sz="6000" b="1" dirty="0" err="1">
                <a:solidFill>
                  <a:srgbClr val="002060"/>
                </a:solidFill>
              </a:rPr>
              <a:t>nilai</a:t>
            </a:r>
            <a:r>
              <a:rPr lang="en-US" sz="6000" b="1" dirty="0">
                <a:solidFill>
                  <a:srgbClr val="002060"/>
                </a:solidFill>
              </a:rPr>
              <a:t> </a:t>
            </a:r>
            <a:r>
              <a:rPr lang="en-US" sz="6000" b="1" dirty="0" err="1">
                <a:solidFill>
                  <a:srgbClr val="002060"/>
                </a:solidFill>
              </a:rPr>
              <a:t>Pluralistik</a:t>
            </a:r>
            <a:r>
              <a:rPr lang="en-US" sz="6000" b="1" dirty="0">
                <a:solidFill>
                  <a:srgbClr val="002060"/>
                </a:solidFill>
              </a:rPr>
              <a:t> dan </a:t>
            </a:r>
            <a:r>
              <a:rPr lang="en-US" sz="6000" b="1" dirty="0" err="1">
                <a:solidFill>
                  <a:srgbClr val="002060"/>
                </a:solidFill>
              </a:rPr>
              <a:t>Etnisitas</a:t>
            </a:r>
            <a:r>
              <a:rPr lang="en-US" sz="6000" b="1" dirty="0">
                <a:solidFill>
                  <a:srgbClr val="002060"/>
                </a:solidFill>
              </a:rPr>
              <a:t> Masyarakat Indonesia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7029" y="5029200"/>
            <a:ext cx="10040408" cy="4038600"/>
          </a:xfrm>
        </p:spPr>
        <p:txBody>
          <a:bodyPr/>
          <a:lstStyle/>
          <a:p>
            <a:r>
              <a:rPr lang="en-US" sz="3200" b="1" dirty="0" err="1">
                <a:solidFill>
                  <a:srgbClr val="002060"/>
                </a:solidFill>
              </a:rPr>
              <a:t>Inisiasi</a:t>
            </a:r>
            <a:r>
              <a:rPr lang="en-US" sz="3200" b="1" dirty="0">
                <a:solidFill>
                  <a:srgbClr val="002060"/>
                </a:solidFill>
              </a:rPr>
              <a:t> Tutor </a:t>
            </a:r>
            <a:r>
              <a:rPr lang="en-US" sz="3200" b="1" dirty="0" err="1">
                <a:solidFill>
                  <a:srgbClr val="002060"/>
                </a:solidFill>
              </a:rPr>
              <a:t>ke</a:t>
            </a:r>
            <a:r>
              <a:rPr lang="id-ID" sz="3200" b="1" dirty="0">
                <a:solidFill>
                  <a:srgbClr val="002060"/>
                </a:solidFill>
              </a:rPr>
              <a:t>: </a:t>
            </a:r>
            <a:r>
              <a:rPr lang="en-US" sz="3200" b="1" dirty="0">
                <a:solidFill>
                  <a:srgbClr val="002060"/>
                </a:solidFill>
              </a:rPr>
              <a:t> 2</a:t>
            </a:r>
          </a:p>
          <a:p>
            <a:r>
              <a:rPr lang="en-US" sz="3200" b="1" dirty="0">
                <a:solidFill>
                  <a:srgbClr val="002060"/>
                </a:solidFill>
              </a:rPr>
              <a:t>Mata </a:t>
            </a:r>
            <a:r>
              <a:rPr lang="en-US" sz="3200" b="1" dirty="0" err="1">
                <a:solidFill>
                  <a:srgbClr val="002060"/>
                </a:solidFill>
              </a:rPr>
              <a:t>Kuliah</a:t>
            </a:r>
            <a:r>
              <a:rPr lang="en-US" sz="3200" b="1" dirty="0">
                <a:solidFill>
                  <a:srgbClr val="002060"/>
                </a:solidFill>
              </a:rPr>
              <a:t>: </a:t>
            </a:r>
            <a:r>
              <a:rPr lang="en-US" sz="3200" b="1" dirty="0" err="1">
                <a:solidFill>
                  <a:srgbClr val="002060"/>
                </a:solidFill>
              </a:rPr>
              <a:t>Sistem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Sosial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Budaya</a:t>
            </a:r>
            <a:r>
              <a:rPr lang="en-US" sz="3200" b="1" dirty="0">
                <a:solidFill>
                  <a:srgbClr val="002060"/>
                </a:solidFill>
              </a:rPr>
              <a:t> Indonesia</a:t>
            </a:r>
            <a:endParaRPr lang="id-ID" sz="3200" b="1" dirty="0">
              <a:solidFill>
                <a:srgbClr val="002060"/>
              </a:solidFill>
            </a:endParaRPr>
          </a:p>
          <a:p>
            <a:r>
              <a:rPr lang="en-US" sz="3200" b="1" dirty="0">
                <a:solidFill>
                  <a:srgbClr val="002060"/>
                </a:solidFill>
              </a:rPr>
              <a:t>Program </a:t>
            </a:r>
            <a:r>
              <a:rPr lang="en-US" sz="3200" b="1" dirty="0" err="1">
                <a:solidFill>
                  <a:srgbClr val="002060"/>
                </a:solidFill>
              </a:rPr>
              <a:t>Studi</a:t>
            </a:r>
            <a:r>
              <a:rPr lang="en-US" sz="3200" b="1" dirty="0">
                <a:solidFill>
                  <a:srgbClr val="002060"/>
                </a:solidFill>
              </a:rPr>
              <a:t>: </a:t>
            </a:r>
            <a:r>
              <a:rPr lang="en-US" sz="3200" b="1" dirty="0" err="1">
                <a:solidFill>
                  <a:srgbClr val="002060"/>
                </a:solidFill>
              </a:rPr>
              <a:t>Sosiologi</a:t>
            </a:r>
            <a:endParaRPr lang="id-ID" sz="3200" b="1" dirty="0">
              <a:solidFill>
                <a:srgbClr val="002060"/>
              </a:solidFill>
            </a:endParaRPr>
          </a:p>
          <a:p>
            <a:r>
              <a:rPr lang="en-US" sz="3200" b="1" dirty="0" err="1">
                <a:solidFill>
                  <a:srgbClr val="002060"/>
                </a:solidFill>
              </a:rPr>
              <a:t>Fakultas</a:t>
            </a:r>
            <a:r>
              <a:rPr lang="en-US" sz="3200" b="1" dirty="0">
                <a:solidFill>
                  <a:srgbClr val="002060"/>
                </a:solidFill>
              </a:rPr>
              <a:t>: </a:t>
            </a:r>
            <a:r>
              <a:rPr lang="en-US" sz="3200" b="1" dirty="0" err="1">
                <a:solidFill>
                  <a:srgbClr val="002060"/>
                </a:solidFill>
              </a:rPr>
              <a:t>Ilmu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Sosial</a:t>
            </a:r>
            <a:r>
              <a:rPr lang="en-US" sz="3200" b="1" dirty="0">
                <a:solidFill>
                  <a:srgbClr val="002060"/>
                </a:solidFill>
              </a:rPr>
              <a:t> dan </a:t>
            </a:r>
            <a:r>
              <a:rPr lang="en-US" sz="3200" b="1" dirty="0" err="1">
                <a:solidFill>
                  <a:srgbClr val="002060"/>
                </a:solidFill>
              </a:rPr>
              <a:t>Ilmu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Politik</a:t>
            </a:r>
            <a:r>
              <a:rPr lang="en-US" sz="3200" b="1" dirty="0">
                <a:solidFill>
                  <a:srgbClr val="002060"/>
                </a:solidFill>
              </a:rPr>
              <a:t> (</a:t>
            </a:r>
            <a:r>
              <a:rPr lang="en-US" sz="3200" b="1">
                <a:solidFill>
                  <a:srgbClr val="002060"/>
                </a:solidFill>
              </a:rPr>
              <a:t>FISIP)</a:t>
            </a:r>
            <a:endParaRPr lang="id-ID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609600"/>
            <a:ext cx="10007600" cy="1143001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2060"/>
                </a:solidFill>
              </a:rPr>
              <a:t>Tutorial 2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2&amp;3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B0A604-51EA-AE29-682D-6ADE112DD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highlight>
                  <a:srgbClr val="FFFF00"/>
                </a:highlight>
              </a:rPr>
              <a:t>Capaian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Pembelajaran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Umum</a:t>
            </a:r>
            <a:r>
              <a:rPr lang="en-US" dirty="0">
                <a:highlight>
                  <a:srgbClr val="FFFF00"/>
                </a:highlight>
              </a:rPr>
              <a:t>:</a:t>
            </a:r>
          </a:p>
          <a:p>
            <a:pPr marL="0" indent="0">
              <a:buNone/>
            </a:pP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tutorial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m</a:t>
            </a:r>
            <a:r>
              <a:rPr lang="id-ID" dirty="0"/>
              <a:t>enjelaskan mengenai konsep-konsep yang berkaitan dengan nilai-nilai pluralistik dalam konteks sosio-kultural masyarakat Indonesia serta terkait etnisitas dalam masyarakat Indonesia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highlight>
                  <a:srgbClr val="FFFF00"/>
                </a:highlight>
              </a:rPr>
              <a:t>Capaian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Pembelajaran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Khusus</a:t>
            </a:r>
            <a:r>
              <a:rPr lang="en-US" dirty="0">
                <a:highlight>
                  <a:srgbClr val="FFFF00"/>
                </a:highlight>
              </a:rPr>
              <a:t>:</a:t>
            </a:r>
          </a:p>
          <a:p>
            <a:pPr marL="0" indent="0">
              <a:buNone/>
            </a:pP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tutorial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/>
              <a:t>Menjelaskan konsep pluralitas masyarakat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/>
              <a:t>Menjelaskan penelitian dan konflik pada masyarakat multietnik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/>
              <a:t>Menjelaskan pluralitas Masyarakat Indonesia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/>
              <a:t>Menjelaskan pengertian etnis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/>
              <a:t>Menjelaskan etnis dalam konteks masyarakat Indonesia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400" dirty="0"/>
              <a:t>Menjelaskan hubungan antar etnis di Indonesia dan Integrasi Nasional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403AB-3877-07E6-F61C-916658DD1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highlight>
                  <a:srgbClr val="FFFF00"/>
                </a:highlight>
              </a:rPr>
              <a:t>Pluralitas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Mayarakat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dapat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dipandang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secara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vertikal</a:t>
            </a:r>
            <a:r>
              <a:rPr lang="en-US" dirty="0">
                <a:highlight>
                  <a:srgbClr val="FFFF00"/>
                </a:highlight>
              </a:rPr>
              <a:t> dan horizontal</a:t>
            </a:r>
          </a:p>
          <a:p>
            <a:pPr marL="0" indent="0">
              <a:buNone/>
            </a:pPr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dirty="0" err="1">
                <a:highlight>
                  <a:srgbClr val="FFFF00"/>
                </a:highlight>
              </a:rPr>
              <a:t>Secara</a:t>
            </a:r>
            <a:r>
              <a:rPr lang="en-US" dirty="0">
                <a:highlight>
                  <a:srgbClr val="FFFF00"/>
                </a:highlight>
              </a:rPr>
              <a:t> horizontal, </a:t>
            </a:r>
            <a:r>
              <a:rPr lang="en-US" dirty="0" err="1">
                <a:highlight>
                  <a:srgbClr val="FFFF00"/>
                </a:highlight>
              </a:rPr>
              <a:t>dilihat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dari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adanya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satuan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sosial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seperti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suku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bangsa</a:t>
            </a:r>
            <a:r>
              <a:rPr lang="en-US" dirty="0">
                <a:highlight>
                  <a:srgbClr val="FFFF00"/>
                </a:highlight>
              </a:rPr>
              <a:t>, agama, </a:t>
            </a:r>
            <a:r>
              <a:rPr lang="en-US" dirty="0" err="1">
                <a:highlight>
                  <a:srgbClr val="FFFF00"/>
                </a:highlight>
              </a:rPr>
              <a:t>tradisi</a:t>
            </a:r>
            <a:r>
              <a:rPr lang="en-US" dirty="0">
                <a:highlight>
                  <a:srgbClr val="FFFF00"/>
                </a:highlight>
              </a:rPr>
              <a:t>, dan </a:t>
            </a:r>
            <a:r>
              <a:rPr lang="en-US" dirty="0" err="1">
                <a:highlight>
                  <a:srgbClr val="FFFF00"/>
                </a:highlight>
              </a:rPr>
              <a:t>unsur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kedaerahan</a:t>
            </a:r>
            <a:r>
              <a:rPr lang="en-US" dirty="0">
                <a:highlight>
                  <a:srgbClr val="FFFF00"/>
                </a:highlight>
              </a:rPr>
              <a:t> lain yang </a:t>
            </a:r>
            <a:r>
              <a:rPr lang="en-US" dirty="0" err="1">
                <a:highlight>
                  <a:srgbClr val="FFFF00"/>
                </a:highlight>
              </a:rPr>
              <a:t>berbeda</a:t>
            </a:r>
            <a:r>
              <a:rPr lang="en-US" dirty="0">
                <a:highlight>
                  <a:srgbClr val="FFFF00"/>
                </a:highlight>
              </a:rPr>
              <a:t>. </a:t>
            </a:r>
          </a:p>
          <a:p>
            <a:pPr marL="0" indent="0">
              <a:buNone/>
            </a:pPr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dirty="0" err="1">
                <a:highlight>
                  <a:srgbClr val="FFFF00"/>
                </a:highlight>
              </a:rPr>
              <a:t>Secara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vertikal</a:t>
            </a:r>
            <a:r>
              <a:rPr lang="en-US" dirty="0">
                <a:highlight>
                  <a:srgbClr val="FFFF00"/>
                </a:highlight>
              </a:rPr>
              <a:t>, </a:t>
            </a:r>
            <a:r>
              <a:rPr lang="en-US" dirty="0" err="1">
                <a:highlight>
                  <a:srgbClr val="FFFF00"/>
                </a:highlight>
              </a:rPr>
              <a:t>perbedaan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dilihat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dari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kualitas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atau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bobot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misal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secara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kemampuan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ekonomi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baik</a:t>
            </a:r>
            <a:r>
              <a:rPr lang="en-US" dirty="0">
                <a:highlight>
                  <a:srgbClr val="FFFF00"/>
                </a:highlight>
              </a:rPr>
              <a:t> yang </a:t>
            </a:r>
            <a:r>
              <a:rPr lang="en-US" dirty="0" err="1">
                <a:highlight>
                  <a:srgbClr val="FFFF00"/>
                </a:highlight>
              </a:rPr>
              <a:t>kuat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maupun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lemah</a:t>
            </a:r>
            <a:r>
              <a:rPr lang="en-US" dirty="0">
                <a:highlight>
                  <a:srgbClr val="FFFF00"/>
                </a:highlight>
              </a:rPr>
              <a:t>.</a:t>
            </a:r>
            <a:endParaRPr lang="id-ID" dirty="0">
              <a:highlight>
                <a:srgbClr val="FFFF00"/>
              </a:highlight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240EE5D-9A26-C32C-B7A3-848F4D9E8663}"/>
              </a:ext>
            </a:extLst>
          </p:cNvPr>
          <p:cNvSpPr txBox="1">
            <a:spLocks/>
          </p:cNvSpPr>
          <p:nvPr/>
        </p:nvSpPr>
        <p:spPr>
          <a:xfrm>
            <a:off x="2997200" y="609600"/>
            <a:ext cx="10007600" cy="114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000" b="1">
                <a:solidFill>
                  <a:srgbClr val="002060"/>
                </a:solidFill>
              </a:rPr>
              <a:t>Tutorial 2 Sistem Sosial Budaya Indonesia ISIP4214 Modul 2&amp;3</a:t>
            </a:r>
            <a:endParaRPr lang="en-US" sz="3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65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F910B-70BF-2692-3FB6-61EE11F72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0" y="1900237"/>
            <a:ext cx="10333037" cy="957263"/>
          </a:xfrm>
        </p:spPr>
        <p:txBody>
          <a:bodyPr/>
          <a:lstStyle/>
          <a:p>
            <a:r>
              <a:rPr lang="en-US" dirty="0" err="1"/>
              <a:t>Karakteristik</a:t>
            </a:r>
            <a:r>
              <a:rPr lang="en-US" dirty="0"/>
              <a:t> Masyarakat </a:t>
            </a:r>
            <a:r>
              <a:rPr lang="en-US" dirty="0" err="1"/>
              <a:t>Majemuk</a:t>
            </a:r>
            <a:endParaRPr lang="id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A10C148-27B1-CD35-66BF-3E4260EA84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906312"/>
              </p:ext>
            </p:extLst>
          </p:nvPr>
        </p:nvGraphicFramePr>
        <p:xfrm>
          <a:off x="1016000" y="3001507"/>
          <a:ext cx="10561637" cy="4822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6788E1E0-376B-8685-B2B8-17326418BE6F}"/>
              </a:ext>
            </a:extLst>
          </p:cNvPr>
          <p:cNvSpPr txBox="1">
            <a:spLocks/>
          </p:cNvSpPr>
          <p:nvPr/>
        </p:nvSpPr>
        <p:spPr>
          <a:xfrm>
            <a:off x="2997200" y="609600"/>
            <a:ext cx="10007600" cy="114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000" b="1">
                <a:solidFill>
                  <a:srgbClr val="002060"/>
                </a:solidFill>
              </a:rPr>
              <a:t>Tutorial 2 Sistem Sosial Budaya Indonesia ISIP4214 Modul 2&amp;3</a:t>
            </a:r>
            <a:endParaRPr lang="en-US" sz="3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064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A9788-9344-05BE-26A5-AAB5E0AA1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528" y="2254251"/>
            <a:ext cx="10256836" cy="685799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Pluralitas</a:t>
            </a:r>
            <a:r>
              <a:rPr lang="en-US" dirty="0"/>
              <a:t> Masyarakat Indonesia</a:t>
            </a:r>
            <a:endParaRPr lang="id-ID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3E1E76F-2103-294D-F6DF-92C9FFE5BB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786447"/>
              </p:ext>
            </p:extLst>
          </p:nvPr>
        </p:nvGraphicFramePr>
        <p:xfrm>
          <a:off x="893763" y="2597151"/>
          <a:ext cx="11476037" cy="4870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89E278E6-2362-2036-3BE6-63F625DF4CA4}"/>
              </a:ext>
            </a:extLst>
          </p:cNvPr>
          <p:cNvSpPr txBox="1">
            <a:spLocks/>
          </p:cNvSpPr>
          <p:nvPr/>
        </p:nvSpPr>
        <p:spPr>
          <a:xfrm>
            <a:off x="2997200" y="609600"/>
            <a:ext cx="10007600" cy="114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000" b="1" dirty="0">
                <a:solidFill>
                  <a:srgbClr val="002060"/>
                </a:solidFill>
              </a:rPr>
              <a:t>Tutorial 2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2&amp;3</a:t>
            </a:r>
          </a:p>
        </p:txBody>
      </p:sp>
    </p:spTree>
    <p:extLst>
      <p:ext uri="{BB962C8B-B14F-4D97-AF65-F5344CB8AC3E}">
        <p14:creationId xmlns:p14="http://schemas.microsoft.com/office/powerpoint/2010/main" val="2573157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0737327-4002-B95D-BCF6-AB8D079DB0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3385752"/>
              </p:ext>
            </p:extLst>
          </p:nvPr>
        </p:nvGraphicFramePr>
        <p:xfrm>
          <a:off x="893763" y="2597150"/>
          <a:ext cx="11217275" cy="6188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FCB33AA0-3716-9AC7-1A13-83B7A26193C2}"/>
              </a:ext>
            </a:extLst>
          </p:cNvPr>
          <p:cNvSpPr txBox="1">
            <a:spLocks/>
          </p:cNvSpPr>
          <p:nvPr/>
        </p:nvSpPr>
        <p:spPr>
          <a:xfrm>
            <a:off x="2997200" y="609600"/>
            <a:ext cx="10007600" cy="114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000" b="1" dirty="0">
                <a:solidFill>
                  <a:srgbClr val="002060"/>
                </a:solidFill>
              </a:rPr>
              <a:t>Tutorial 2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2&amp;3</a:t>
            </a:r>
          </a:p>
        </p:txBody>
      </p:sp>
    </p:spTree>
    <p:extLst>
      <p:ext uri="{BB962C8B-B14F-4D97-AF65-F5344CB8AC3E}">
        <p14:creationId xmlns:p14="http://schemas.microsoft.com/office/powerpoint/2010/main" val="2018207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1957BA2-910D-CF86-42A9-E1838E683A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985118"/>
              </p:ext>
            </p:extLst>
          </p:nvPr>
        </p:nvGraphicFramePr>
        <p:xfrm>
          <a:off x="893763" y="2597150"/>
          <a:ext cx="11217275" cy="6188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E426C554-125D-0D8C-50DB-56DF7448D240}"/>
              </a:ext>
            </a:extLst>
          </p:cNvPr>
          <p:cNvSpPr txBox="1">
            <a:spLocks/>
          </p:cNvSpPr>
          <p:nvPr/>
        </p:nvSpPr>
        <p:spPr>
          <a:xfrm>
            <a:off x="2997200" y="609600"/>
            <a:ext cx="10007600" cy="114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000" b="1" dirty="0">
                <a:solidFill>
                  <a:srgbClr val="002060"/>
                </a:solidFill>
              </a:rPr>
              <a:t>Tutorial 2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2&amp;3</a:t>
            </a:r>
          </a:p>
        </p:txBody>
      </p:sp>
    </p:spTree>
    <p:extLst>
      <p:ext uri="{BB962C8B-B14F-4D97-AF65-F5344CB8AC3E}">
        <p14:creationId xmlns:p14="http://schemas.microsoft.com/office/powerpoint/2010/main" val="1341225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40690BC-4DF1-442F-8932-A389A407F3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849425"/>
              </p:ext>
            </p:extLst>
          </p:nvPr>
        </p:nvGraphicFramePr>
        <p:xfrm>
          <a:off x="893763" y="2597150"/>
          <a:ext cx="11217275" cy="654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3ABACB1C-A6A5-50C8-BF13-D8A742E83149}"/>
              </a:ext>
            </a:extLst>
          </p:cNvPr>
          <p:cNvSpPr txBox="1">
            <a:spLocks/>
          </p:cNvSpPr>
          <p:nvPr/>
        </p:nvSpPr>
        <p:spPr>
          <a:xfrm>
            <a:off x="2997200" y="609600"/>
            <a:ext cx="10007600" cy="114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000" b="1" dirty="0">
                <a:solidFill>
                  <a:srgbClr val="002060"/>
                </a:solidFill>
              </a:rPr>
              <a:t>Tutorial 2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Modul 2&amp;3</a:t>
            </a:r>
          </a:p>
        </p:txBody>
      </p:sp>
    </p:spTree>
    <p:extLst>
      <p:ext uri="{BB962C8B-B14F-4D97-AF65-F5344CB8AC3E}">
        <p14:creationId xmlns:p14="http://schemas.microsoft.com/office/powerpoint/2010/main" val="1248549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65A97-00AD-55D0-7122-E9D38DF35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0" y="3429000"/>
            <a:ext cx="9982200" cy="1752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err="1">
                <a:solidFill>
                  <a:srgbClr val="002060"/>
                </a:solidFill>
                <a:latin typeface="Britannic Bold" panose="020B0903060703020204" pitchFamily="34" charset="0"/>
              </a:rPr>
              <a:t>Terima</a:t>
            </a:r>
            <a:r>
              <a:rPr lang="en-US" sz="4000" dirty="0">
                <a:solidFill>
                  <a:srgbClr val="002060"/>
                </a:solidFill>
                <a:latin typeface="Britannic Bold" panose="020B0903060703020204" pitchFamily="34" charset="0"/>
              </a:rPr>
              <a:t> Kasih</a:t>
            </a:r>
          </a:p>
          <a:p>
            <a:pPr marL="0" indent="0" algn="ctr">
              <a:buNone/>
            </a:pPr>
            <a:r>
              <a:rPr lang="en-US" sz="4000" dirty="0" err="1">
                <a:solidFill>
                  <a:srgbClr val="002060"/>
                </a:solidFill>
                <a:latin typeface="Britannic Bold" panose="020B0903060703020204" pitchFamily="34" charset="0"/>
              </a:rPr>
              <a:t>Sampai</a:t>
            </a:r>
            <a:r>
              <a:rPr lang="en-US" sz="4000" dirty="0">
                <a:solidFill>
                  <a:srgbClr val="002060"/>
                </a:solidFill>
                <a:latin typeface="Britannic Bold" panose="020B0903060703020204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Britannic Bold" panose="020B0903060703020204" pitchFamily="34" charset="0"/>
              </a:rPr>
              <a:t>Jumpa</a:t>
            </a:r>
            <a:r>
              <a:rPr lang="en-US" sz="4000" dirty="0">
                <a:solidFill>
                  <a:srgbClr val="002060"/>
                </a:solidFill>
                <a:latin typeface="Britannic Bold" panose="020B0903060703020204" pitchFamily="34" charset="0"/>
              </a:rPr>
              <a:t> di Tutorial e-2</a:t>
            </a:r>
            <a:endParaRPr lang="id-ID" sz="4000" dirty="0">
              <a:solidFill>
                <a:srgbClr val="002060"/>
              </a:solidFill>
              <a:latin typeface="Britannic Bold" panose="020B0903060703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998CACE-B737-246F-7842-F95681DBEC1B}"/>
              </a:ext>
            </a:extLst>
          </p:cNvPr>
          <p:cNvSpPr txBox="1">
            <a:spLocks/>
          </p:cNvSpPr>
          <p:nvPr/>
        </p:nvSpPr>
        <p:spPr>
          <a:xfrm>
            <a:off x="3073400" y="838200"/>
            <a:ext cx="10287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000" b="1" dirty="0">
                <a:solidFill>
                  <a:srgbClr val="002060"/>
                </a:solidFill>
              </a:rPr>
              <a:t>Tutorial 2 </a:t>
            </a:r>
            <a:r>
              <a:rPr lang="en-US" sz="3000" b="1" dirty="0" err="1">
                <a:solidFill>
                  <a:srgbClr val="002060"/>
                </a:solidFill>
              </a:rPr>
              <a:t>Sistem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Sosial</a:t>
            </a: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err="1">
                <a:solidFill>
                  <a:srgbClr val="002060"/>
                </a:solidFill>
              </a:rPr>
              <a:t>Budaya</a:t>
            </a:r>
            <a:r>
              <a:rPr lang="en-US" sz="3000" b="1" dirty="0">
                <a:solidFill>
                  <a:srgbClr val="002060"/>
                </a:solidFill>
              </a:rPr>
              <a:t> Indonesia ISIP4214 </a:t>
            </a:r>
            <a:r>
              <a:rPr lang="en-US" sz="3000" b="1">
                <a:solidFill>
                  <a:srgbClr val="002060"/>
                </a:solidFill>
              </a:rPr>
              <a:t>Modul  2&amp;3</a:t>
            </a:r>
            <a:endParaRPr lang="id-ID" sz="3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621141-4131-F12B-94A7-41FE4D0DC3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0" r="2923"/>
          <a:stretch/>
        </p:blipFill>
        <p:spPr>
          <a:xfrm>
            <a:off x="2616200" y="1843087"/>
            <a:ext cx="7391400" cy="619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06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1716</TotalTime>
  <Pages>0</Pages>
  <Words>392</Words>
  <Characters>0</Characters>
  <Application>Microsoft Office PowerPoint</Application>
  <PresentationFormat>Custom</PresentationFormat>
  <Lines>0</Lines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Britannic Bold</vt:lpstr>
      <vt:lpstr>Calibri</vt:lpstr>
      <vt:lpstr>Calibri Light</vt:lpstr>
      <vt:lpstr>Gill Sans</vt:lpstr>
      <vt:lpstr>Title &amp; Subtitle</vt:lpstr>
      <vt:lpstr>Custom Design</vt:lpstr>
      <vt:lpstr>Nilai-nilai Pluralistik dan Etnisitas Masyarakat Indonesia</vt:lpstr>
      <vt:lpstr>Tutorial 2 Sistem Sosial Budaya Indonesia ISIP4214 Modul 2&amp;3</vt:lpstr>
      <vt:lpstr>PowerPoint Presentation</vt:lpstr>
      <vt:lpstr>Karakteristik Masyarakat Majemuk</vt:lpstr>
      <vt:lpstr>Faktor Penyebab Pluralitas Masyarakat Indonesia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NUR HAYATI</cp:lastModifiedBy>
  <cp:revision>208</cp:revision>
  <dcterms:modified xsi:type="dcterms:W3CDTF">2022-08-23T06:43:06Z</dcterms:modified>
</cp:coreProperties>
</file>