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</p:sldMasterIdLst>
  <p:notesMasterIdLst>
    <p:notesMasterId r:id="rId11"/>
  </p:notesMasterIdLst>
  <p:sldIdLst>
    <p:sldId id="256" r:id="rId3"/>
    <p:sldId id="259" r:id="rId4"/>
    <p:sldId id="272" r:id="rId5"/>
    <p:sldId id="273" r:id="rId6"/>
    <p:sldId id="274" r:id="rId7"/>
    <p:sldId id="275" r:id="rId8"/>
    <p:sldId id="276" r:id="rId9"/>
    <p:sldId id="271" r:id="rId10"/>
  </p:sldIdLst>
  <p:sldSz cx="13004800" cy="9753600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36" autoAdjust="0"/>
    <p:restoredTop sz="97496" autoAdjust="0"/>
  </p:normalViewPr>
  <p:slideViewPr>
    <p:cSldViewPr>
      <p:cViewPr varScale="1">
        <p:scale>
          <a:sx n="48" d="100"/>
          <a:sy n="48" d="100"/>
        </p:scale>
        <p:origin x="1218" y="66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E85934-E8D1-4C9C-A0AF-0D3051B1BCFE}" type="doc">
      <dgm:prSet loTypeId="urn:microsoft.com/office/officeart/2005/8/layout/hierarchy4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d-ID"/>
        </a:p>
      </dgm:t>
    </dgm:pt>
    <dgm:pt modelId="{3E48C90A-D7F4-4020-B60F-8A95A0DEF2FF}">
      <dgm:prSet phldrT="[Text]"/>
      <dgm:spPr/>
      <dgm:t>
        <a:bodyPr/>
        <a:lstStyle/>
        <a:p>
          <a:r>
            <a:rPr lang="en-US" dirty="0" err="1"/>
            <a:t>Teori</a:t>
          </a:r>
          <a:r>
            <a:rPr lang="en-US" dirty="0"/>
            <a:t> </a:t>
          </a:r>
          <a:r>
            <a:rPr lang="en-US" dirty="0" err="1"/>
            <a:t>Terkait</a:t>
          </a:r>
          <a:r>
            <a:rPr lang="en-US" dirty="0"/>
            <a:t> </a:t>
          </a:r>
          <a:r>
            <a:rPr lang="en-US" dirty="0" err="1"/>
            <a:t>Asal</a:t>
          </a:r>
          <a:r>
            <a:rPr lang="en-US" dirty="0"/>
            <a:t> </a:t>
          </a:r>
          <a:r>
            <a:rPr lang="en-US" dirty="0" err="1"/>
            <a:t>Mula</a:t>
          </a:r>
          <a:r>
            <a:rPr lang="en-US" dirty="0"/>
            <a:t> </a:t>
          </a:r>
          <a:r>
            <a:rPr lang="en-US" dirty="0" err="1"/>
            <a:t>Religi</a:t>
          </a:r>
          <a:endParaRPr lang="id-ID" dirty="0"/>
        </a:p>
      </dgm:t>
    </dgm:pt>
    <dgm:pt modelId="{F900EF92-5217-4D8D-9858-EA6E222DE57C}" type="parTrans" cxnId="{F226C96E-FC13-4C7E-A9BD-6631F3B2D134}">
      <dgm:prSet/>
      <dgm:spPr/>
      <dgm:t>
        <a:bodyPr/>
        <a:lstStyle/>
        <a:p>
          <a:endParaRPr lang="id-ID"/>
        </a:p>
      </dgm:t>
    </dgm:pt>
    <dgm:pt modelId="{A3E8C5AC-E4CB-4266-88AA-63E0C5A54E1E}" type="sibTrans" cxnId="{F226C96E-FC13-4C7E-A9BD-6631F3B2D134}">
      <dgm:prSet/>
      <dgm:spPr/>
      <dgm:t>
        <a:bodyPr/>
        <a:lstStyle/>
        <a:p>
          <a:endParaRPr lang="id-ID"/>
        </a:p>
      </dgm:t>
    </dgm:pt>
    <dgm:pt modelId="{B58D1E4A-51E4-4CB3-B673-6BDC5C8BF2C3}">
      <dgm:prSet phldrT="[Text]"/>
      <dgm:spPr/>
      <dgm:t>
        <a:bodyPr/>
        <a:lstStyle/>
        <a:p>
          <a:r>
            <a:rPr lang="en-US" dirty="0" err="1"/>
            <a:t>Teori-teori</a:t>
          </a:r>
          <a:r>
            <a:rPr lang="en-US" dirty="0"/>
            <a:t> yang </a:t>
          </a:r>
          <a:r>
            <a:rPr lang="en-US" dirty="0" err="1"/>
            <a:t>Menggunakan</a:t>
          </a:r>
          <a:r>
            <a:rPr lang="en-US" dirty="0"/>
            <a:t> </a:t>
          </a:r>
          <a:r>
            <a:rPr lang="en-US" dirty="0" err="1"/>
            <a:t>Pendekatan</a:t>
          </a:r>
          <a:r>
            <a:rPr lang="en-US" dirty="0"/>
            <a:t> </a:t>
          </a:r>
          <a:r>
            <a:rPr lang="en-US" dirty="0" err="1"/>
            <a:t>atas</a:t>
          </a:r>
          <a:r>
            <a:rPr lang="en-US" dirty="0"/>
            <a:t> </a:t>
          </a:r>
          <a:r>
            <a:rPr lang="en-US" dirty="0" err="1"/>
            <a:t>Sikap</a:t>
          </a:r>
          <a:r>
            <a:rPr lang="en-US" dirty="0"/>
            <a:t> para </a:t>
          </a:r>
          <a:r>
            <a:rPr lang="en-US" dirty="0" err="1"/>
            <a:t>Penganut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Pengikut</a:t>
          </a:r>
          <a:r>
            <a:rPr lang="en-US" dirty="0"/>
            <a:t> </a:t>
          </a:r>
          <a:r>
            <a:rPr lang="en-US" dirty="0" err="1"/>
            <a:t>suatu</a:t>
          </a:r>
          <a:r>
            <a:rPr lang="en-US" dirty="0"/>
            <a:t> </a:t>
          </a:r>
          <a:r>
            <a:rPr lang="en-US" dirty="0" err="1"/>
            <a:t>Religi</a:t>
          </a:r>
          <a:r>
            <a:rPr lang="en-US" dirty="0"/>
            <a:t> yang </a:t>
          </a:r>
          <a:r>
            <a:rPr lang="en-US" dirty="0" err="1"/>
            <a:t>Menyangkut</a:t>
          </a:r>
          <a:r>
            <a:rPr lang="en-US" dirty="0"/>
            <a:t> Hal-</a:t>
          </a:r>
          <a:r>
            <a:rPr lang="en-US" dirty="0" err="1"/>
            <a:t>hal</a:t>
          </a:r>
          <a:r>
            <a:rPr lang="en-US" dirty="0"/>
            <a:t> </a:t>
          </a:r>
          <a:r>
            <a:rPr lang="en-US" dirty="0" err="1"/>
            <a:t>Gaib</a:t>
          </a:r>
          <a:endParaRPr lang="id-ID" dirty="0"/>
        </a:p>
      </dgm:t>
    </dgm:pt>
    <dgm:pt modelId="{D46618F0-78B8-46BE-9389-FD1356A262DF}" type="parTrans" cxnId="{EDD409B1-15FD-465C-AD31-D42422F79AE3}">
      <dgm:prSet/>
      <dgm:spPr/>
      <dgm:t>
        <a:bodyPr/>
        <a:lstStyle/>
        <a:p>
          <a:endParaRPr lang="id-ID"/>
        </a:p>
      </dgm:t>
    </dgm:pt>
    <dgm:pt modelId="{3FD48928-D1CC-4BEE-AED7-DE5BD89B9336}" type="sibTrans" cxnId="{EDD409B1-15FD-465C-AD31-D42422F79AE3}">
      <dgm:prSet/>
      <dgm:spPr/>
      <dgm:t>
        <a:bodyPr/>
        <a:lstStyle/>
        <a:p>
          <a:endParaRPr lang="id-ID"/>
        </a:p>
      </dgm:t>
    </dgm:pt>
    <dgm:pt modelId="{633E45D4-75F1-401D-8A4C-C2625DB3E054}">
      <dgm:prSet phldrT="[Text]"/>
      <dgm:spPr/>
      <dgm:t>
        <a:bodyPr/>
        <a:lstStyle/>
        <a:p>
          <a:r>
            <a:rPr lang="en-US" dirty="0" err="1"/>
            <a:t>Teori-teori</a:t>
          </a:r>
          <a:r>
            <a:rPr lang="en-US" dirty="0"/>
            <a:t> yang </a:t>
          </a:r>
          <a:r>
            <a:rPr lang="en-US" dirty="0" err="1"/>
            <a:t>Menggunakan</a:t>
          </a:r>
          <a:r>
            <a:rPr lang="en-US" dirty="0"/>
            <a:t> </a:t>
          </a:r>
          <a:r>
            <a:rPr lang="en-US" dirty="0" err="1"/>
            <a:t>Pendekatan</a:t>
          </a:r>
          <a:r>
            <a:rPr lang="en-US" dirty="0"/>
            <a:t> Ritual dan </a:t>
          </a:r>
          <a:r>
            <a:rPr lang="en-US" dirty="0" err="1"/>
            <a:t>Upacara-upacara</a:t>
          </a:r>
          <a:r>
            <a:rPr lang="en-US" dirty="0"/>
            <a:t> </a:t>
          </a:r>
          <a:r>
            <a:rPr lang="en-US" dirty="0" err="1"/>
            <a:t>Keagamaan</a:t>
          </a:r>
          <a:endParaRPr lang="id-ID" dirty="0"/>
        </a:p>
      </dgm:t>
    </dgm:pt>
    <dgm:pt modelId="{739F95A8-063F-43F0-BCF7-253B79D7DD5E}" type="parTrans" cxnId="{932B4BA3-F1DA-447E-BFE6-72680C099F7D}">
      <dgm:prSet/>
      <dgm:spPr/>
      <dgm:t>
        <a:bodyPr/>
        <a:lstStyle/>
        <a:p>
          <a:endParaRPr lang="id-ID"/>
        </a:p>
      </dgm:t>
    </dgm:pt>
    <dgm:pt modelId="{EC48A306-1A34-4344-96AB-01D45217E78C}" type="sibTrans" cxnId="{932B4BA3-F1DA-447E-BFE6-72680C099F7D}">
      <dgm:prSet/>
      <dgm:spPr/>
      <dgm:t>
        <a:bodyPr/>
        <a:lstStyle/>
        <a:p>
          <a:endParaRPr lang="id-ID"/>
        </a:p>
      </dgm:t>
    </dgm:pt>
    <dgm:pt modelId="{9D91DC29-48E8-4F3D-A6F1-040C318E5621}">
      <dgm:prSet phldrT="[Text]"/>
      <dgm:spPr/>
      <dgm:t>
        <a:bodyPr/>
        <a:lstStyle/>
        <a:p>
          <a:r>
            <a:rPr lang="en-US" dirty="0" err="1"/>
            <a:t>Teori-teori</a:t>
          </a:r>
          <a:r>
            <a:rPr lang="en-US" dirty="0"/>
            <a:t> yang </a:t>
          </a:r>
          <a:r>
            <a:rPr lang="en-US" dirty="0" err="1"/>
            <a:t>Menggunakan</a:t>
          </a:r>
          <a:r>
            <a:rPr lang="en-US" dirty="0"/>
            <a:t> </a:t>
          </a:r>
          <a:r>
            <a:rPr lang="en-US" dirty="0" err="1"/>
            <a:t>Pendekatan</a:t>
          </a:r>
          <a:r>
            <a:rPr lang="en-US" dirty="0"/>
            <a:t> </a:t>
          </a:r>
          <a:r>
            <a:rPr lang="en-US" dirty="0" err="1"/>
            <a:t>atas</a:t>
          </a:r>
          <a:r>
            <a:rPr lang="en-US" dirty="0"/>
            <a:t> </a:t>
          </a:r>
          <a:r>
            <a:rPr lang="en-US" dirty="0" err="1"/>
            <a:t>Berbagau</a:t>
          </a:r>
          <a:r>
            <a:rPr lang="en-US" dirty="0"/>
            <a:t> </a:t>
          </a:r>
          <a:r>
            <a:rPr lang="en-US" dirty="0" err="1"/>
            <a:t>Keyakinan</a:t>
          </a:r>
          <a:r>
            <a:rPr lang="en-US" dirty="0"/>
            <a:t> </a:t>
          </a:r>
          <a:r>
            <a:rPr lang="en-US" dirty="0" err="1"/>
            <a:t>Keagamaan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Isi </a:t>
          </a:r>
          <a:r>
            <a:rPr lang="en-US" dirty="0" err="1"/>
            <a:t>Ajaran</a:t>
          </a:r>
          <a:r>
            <a:rPr lang="en-US" dirty="0"/>
            <a:t> </a:t>
          </a:r>
          <a:r>
            <a:rPr lang="en-US" dirty="0" err="1"/>
            <a:t>Keagamaan</a:t>
          </a:r>
          <a:endParaRPr lang="id-ID" dirty="0"/>
        </a:p>
      </dgm:t>
    </dgm:pt>
    <dgm:pt modelId="{A3310690-657E-4E82-9EE6-538F85D7F7A4}" type="sibTrans" cxnId="{6BB6B2B9-6FC3-4005-9ECD-9DE375CB1855}">
      <dgm:prSet/>
      <dgm:spPr/>
      <dgm:t>
        <a:bodyPr/>
        <a:lstStyle/>
        <a:p>
          <a:endParaRPr lang="id-ID"/>
        </a:p>
      </dgm:t>
    </dgm:pt>
    <dgm:pt modelId="{8E875686-5B02-4E8A-9062-884A46441928}" type="parTrans" cxnId="{6BB6B2B9-6FC3-4005-9ECD-9DE375CB1855}">
      <dgm:prSet/>
      <dgm:spPr/>
      <dgm:t>
        <a:bodyPr/>
        <a:lstStyle/>
        <a:p>
          <a:endParaRPr lang="id-ID"/>
        </a:p>
      </dgm:t>
    </dgm:pt>
    <dgm:pt modelId="{05A57475-D05D-41B4-AFE7-E230916550ED}" type="pres">
      <dgm:prSet presAssocID="{00E85934-E8D1-4C9C-A0AF-0D3051B1BCF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8DBCD4E-67A6-4590-80E7-B230AA5A28F0}" type="pres">
      <dgm:prSet presAssocID="{3E48C90A-D7F4-4020-B60F-8A95A0DEF2FF}" presName="vertOne" presStyleCnt="0"/>
      <dgm:spPr/>
    </dgm:pt>
    <dgm:pt modelId="{6A59ED6C-876E-4B4D-BACF-EAE67F8ECBA0}" type="pres">
      <dgm:prSet presAssocID="{3E48C90A-D7F4-4020-B60F-8A95A0DEF2FF}" presName="txOne" presStyleLbl="node0" presStyleIdx="0" presStyleCnt="1">
        <dgm:presLayoutVars>
          <dgm:chPref val="3"/>
        </dgm:presLayoutVars>
      </dgm:prSet>
      <dgm:spPr/>
    </dgm:pt>
    <dgm:pt modelId="{B7E5F2F1-B96B-463B-97DF-EE2A1BB95751}" type="pres">
      <dgm:prSet presAssocID="{3E48C90A-D7F4-4020-B60F-8A95A0DEF2FF}" presName="parTransOne" presStyleCnt="0"/>
      <dgm:spPr/>
    </dgm:pt>
    <dgm:pt modelId="{399586F1-75F4-45D0-8F16-875980ED23EC}" type="pres">
      <dgm:prSet presAssocID="{3E48C90A-D7F4-4020-B60F-8A95A0DEF2FF}" presName="horzOne" presStyleCnt="0"/>
      <dgm:spPr/>
    </dgm:pt>
    <dgm:pt modelId="{A9E11E46-FA93-462C-8A09-54DF1A033A74}" type="pres">
      <dgm:prSet presAssocID="{9D91DC29-48E8-4F3D-A6F1-040C318E5621}" presName="vertTwo" presStyleCnt="0"/>
      <dgm:spPr/>
    </dgm:pt>
    <dgm:pt modelId="{BC0C54FC-7D98-4D92-8115-56EC75B1D4A0}" type="pres">
      <dgm:prSet presAssocID="{9D91DC29-48E8-4F3D-A6F1-040C318E5621}" presName="txTwo" presStyleLbl="node2" presStyleIdx="0" presStyleCnt="1">
        <dgm:presLayoutVars>
          <dgm:chPref val="3"/>
        </dgm:presLayoutVars>
      </dgm:prSet>
      <dgm:spPr/>
    </dgm:pt>
    <dgm:pt modelId="{AAD62ED8-9C8F-4371-A4DA-73BEEC204EAE}" type="pres">
      <dgm:prSet presAssocID="{9D91DC29-48E8-4F3D-A6F1-040C318E5621}" presName="parTransTwo" presStyleCnt="0"/>
      <dgm:spPr/>
    </dgm:pt>
    <dgm:pt modelId="{71F441EE-0D08-4177-A49D-609B85C3385A}" type="pres">
      <dgm:prSet presAssocID="{9D91DC29-48E8-4F3D-A6F1-040C318E5621}" presName="horzTwo" presStyleCnt="0"/>
      <dgm:spPr/>
    </dgm:pt>
    <dgm:pt modelId="{272851D4-6DF1-4FF7-908A-E79AD83D9164}" type="pres">
      <dgm:prSet presAssocID="{B58D1E4A-51E4-4CB3-B673-6BDC5C8BF2C3}" presName="vertThree" presStyleCnt="0"/>
      <dgm:spPr/>
    </dgm:pt>
    <dgm:pt modelId="{C1A1D4E3-437F-40F4-B204-C8E80DACCBBF}" type="pres">
      <dgm:prSet presAssocID="{B58D1E4A-51E4-4CB3-B673-6BDC5C8BF2C3}" presName="txThree" presStyleLbl="node3" presStyleIdx="0" presStyleCnt="2">
        <dgm:presLayoutVars>
          <dgm:chPref val="3"/>
        </dgm:presLayoutVars>
      </dgm:prSet>
      <dgm:spPr/>
    </dgm:pt>
    <dgm:pt modelId="{6C756FCD-3E62-4D84-B03F-6F42D163BA9A}" type="pres">
      <dgm:prSet presAssocID="{B58D1E4A-51E4-4CB3-B673-6BDC5C8BF2C3}" presName="horzThree" presStyleCnt="0"/>
      <dgm:spPr/>
    </dgm:pt>
    <dgm:pt modelId="{54BB3E06-52AB-4225-B807-31B844894AC7}" type="pres">
      <dgm:prSet presAssocID="{3FD48928-D1CC-4BEE-AED7-DE5BD89B9336}" presName="sibSpaceThree" presStyleCnt="0"/>
      <dgm:spPr/>
    </dgm:pt>
    <dgm:pt modelId="{79DB14BD-ED57-439F-B02A-793D8B89542E}" type="pres">
      <dgm:prSet presAssocID="{633E45D4-75F1-401D-8A4C-C2625DB3E054}" presName="vertThree" presStyleCnt="0"/>
      <dgm:spPr/>
    </dgm:pt>
    <dgm:pt modelId="{32D1E979-83EE-4F1E-8FA4-50AF22937702}" type="pres">
      <dgm:prSet presAssocID="{633E45D4-75F1-401D-8A4C-C2625DB3E054}" presName="txThree" presStyleLbl="node3" presStyleIdx="1" presStyleCnt="2" custLinFactNeighborX="-433" custLinFactNeighborY="282">
        <dgm:presLayoutVars>
          <dgm:chPref val="3"/>
        </dgm:presLayoutVars>
      </dgm:prSet>
      <dgm:spPr/>
    </dgm:pt>
    <dgm:pt modelId="{B96A3C57-AAE9-409F-BCFF-09016EEB8DDD}" type="pres">
      <dgm:prSet presAssocID="{633E45D4-75F1-401D-8A4C-C2625DB3E054}" presName="horzThree" presStyleCnt="0"/>
      <dgm:spPr/>
    </dgm:pt>
  </dgm:ptLst>
  <dgm:cxnLst>
    <dgm:cxn modelId="{F226C96E-FC13-4C7E-A9BD-6631F3B2D134}" srcId="{00E85934-E8D1-4C9C-A0AF-0D3051B1BCFE}" destId="{3E48C90A-D7F4-4020-B60F-8A95A0DEF2FF}" srcOrd="0" destOrd="0" parTransId="{F900EF92-5217-4D8D-9858-EA6E222DE57C}" sibTransId="{A3E8C5AC-E4CB-4266-88AA-63E0C5A54E1E}"/>
    <dgm:cxn modelId="{BA9F9759-C028-4457-992C-49B3B6D0F095}" type="presOf" srcId="{3E48C90A-D7F4-4020-B60F-8A95A0DEF2FF}" destId="{6A59ED6C-876E-4B4D-BACF-EAE67F8ECBA0}" srcOrd="0" destOrd="0" presId="urn:microsoft.com/office/officeart/2005/8/layout/hierarchy4"/>
    <dgm:cxn modelId="{66494F94-F786-4277-A9F5-79FB774F621B}" type="presOf" srcId="{633E45D4-75F1-401D-8A4C-C2625DB3E054}" destId="{32D1E979-83EE-4F1E-8FA4-50AF22937702}" srcOrd="0" destOrd="0" presId="urn:microsoft.com/office/officeart/2005/8/layout/hierarchy4"/>
    <dgm:cxn modelId="{932B4BA3-F1DA-447E-BFE6-72680C099F7D}" srcId="{9D91DC29-48E8-4F3D-A6F1-040C318E5621}" destId="{633E45D4-75F1-401D-8A4C-C2625DB3E054}" srcOrd="1" destOrd="0" parTransId="{739F95A8-063F-43F0-BCF7-253B79D7DD5E}" sibTransId="{EC48A306-1A34-4344-96AB-01D45217E78C}"/>
    <dgm:cxn modelId="{853787A6-0370-49F7-804C-1B1C70B74EED}" type="presOf" srcId="{9D91DC29-48E8-4F3D-A6F1-040C318E5621}" destId="{BC0C54FC-7D98-4D92-8115-56EC75B1D4A0}" srcOrd="0" destOrd="0" presId="urn:microsoft.com/office/officeart/2005/8/layout/hierarchy4"/>
    <dgm:cxn modelId="{EDD409B1-15FD-465C-AD31-D42422F79AE3}" srcId="{9D91DC29-48E8-4F3D-A6F1-040C318E5621}" destId="{B58D1E4A-51E4-4CB3-B673-6BDC5C8BF2C3}" srcOrd="0" destOrd="0" parTransId="{D46618F0-78B8-46BE-9389-FD1356A262DF}" sibTransId="{3FD48928-D1CC-4BEE-AED7-DE5BD89B9336}"/>
    <dgm:cxn modelId="{6BB6B2B9-6FC3-4005-9ECD-9DE375CB1855}" srcId="{3E48C90A-D7F4-4020-B60F-8A95A0DEF2FF}" destId="{9D91DC29-48E8-4F3D-A6F1-040C318E5621}" srcOrd="0" destOrd="0" parTransId="{8E875686-5B02-4E8A-9062-884A46441928}" sibTransId="{A3310690-657E-4E82-9EE6-538F85D7F7A4}"/>
    <dgm:cxn modelId="{36AE05C1-2207-42C3-A1BF-68F4E2FA7968}" type="presOf" srcId="{B58D1E4A-51E4-4CB3-B673-6BDC5C8BF2C3}" destId="{C1A1D4E3-437F-40F4-B204-C8E80DACCBBF}" srcOrd="0" destOrd="0" presId="urn:microsoft.com/office/officeart/2005/8/layout/hierarchy4"/>
    <dgm:cxn modelId="{CAF538E3-976B-463A-B088-2A0C3A0A2756}" type="presOf" srcId="{00E85934-E8D1-4C9C-A0AF-0D3051B1BCFE}" destId="{05A57475-D05D-41B4-AFE7-E230916550ED}" srcOrd="0" destOrd="0" presId="urn:microsoft.com/office/officeart/2005/8/layout/hierarchy4"/>
    <dgm:cxn modelId="{36487D25-445C-4859-99AC-AA1A3499544B}" type="presParOf" srcId="{05A57475-D05D-41B4-AFE7-E230916550ED}" destId="{E8DBCD4E-67A6-4590-80E7-B230AA5A28F0}" srcOrd="0" destOrd="0" presId="urn:microsoft.com/office/officeart/2005/8/layout/hierarchy4"/>
    <dgm:cxn modelId="{2C214CA1-9C8F-452E-A715-BD6A03905513}" type="presParOf" srcId="{E8DBCD4E-67A6-4590-80E7-B230AA5A28F0}" destId="{6A59ED6C-876E-4B4D-BACF-EAE67F8ECBA0}" srcOrd="0" destOrd="0" presId="urn:microsoft.com/office/officeart/2005/8/layout/hierarchy4"/>
    <dgm:cxn modelId="{B18F5AB6-1CD0-447C-9752-71AAD58A993C}" type="presParOf" srcId="{E8DBCD4E-67A6-4590-80E7-B230AA5A28F0}" destId="{B7E5F2F1-B96B-463B-97DF-EE2A1BB95751}" srcOrd="1" destOrd="0" presId="urn:microsoft.com/office/officeart/2005/8/layout/hierarchy4"/>
    <dgm:cxn modelId="{621F2FDE-EB7E-461B-8055-AA777C042139}" type="presParOf" srcId="{E8DBCD4E-67A6-4590-80E7-B230AA5A28F0}" destId="{399586F1-75F4-45D0-8F16-875980ED23EC}" srcOrd="2" destOrd="0" presId="urn:microsoft.com/office/officeart/2005/8/layout/hierarchy4"/>
    <dgm:cxn modelId="{57E32B34-D2BA-4B09-8383-B2CB461AE65B}" type="presParOf" srcId="{399586F1-75F4-45D0-8F16-875980ED23EC}" destId="{A9E11E46-FA93-462C-8A09-54DF1A033A74}" srcOrd="0" destOrd="0" presId="urn:microsoft.com/office/officeart/2005/8/layout/hierarchy4"/>
    <dgm:cxn modelId="{58F52830-06E7-427B-9840-77501D5230D9}" type="presParOf" srcId="{A9E11E46-FA93-462C-8A09-54DF1A033A74}" destId="{BC0C54FC-7D98-4D92-8115-56EC75B1D4A0}" srcOrd="0" destOrd="0" presId="urn:microsoft.com/office/officeart/2005/8/layout/hierarchy4"/>
    <dgm:cxn modelId="{9B70C998-5C41-4B8C-9B92-FEC8537C872E}" type="presParOf" srcId="{A9E11E46-FA93-462C-8A09-54DF1A033A74}" destId="{AAD62ED8-9C8F-4371-A4DA-73BEEC204EAE}" srcOrd="1" destOrd="0" presId="urn:microsoft.com/office/officeart/2005/8/layout/hierarchy4"/>
    <dgm:cxn modelId="{E350AF26-6358-4135-A6AA-47C0CC998F23}" type="presParOf" srcId="{A9E11E46-FA93-462C-8A09-54DF1A033A74}" destId="{71F441EE-0D08-4177-A49D-609B85C3385A}" srcOrd="2" destOrd="0" presId="urn:microsoft.com/office/officeart/2005/8/layout/hierarchy4"/>
    <dgm:cxn modelId="{37543499-9284-49F4-8F08-817688F38C89}" type="presParOf" srcId="{71F441EE-0D08-4177-A49D-609B85C3385A}" destId="{272851D4-6DF1-4FF7-908A-E79AD83D9164}" srcOrd="0" destOrd="0" presId="urn:microsoft.com/office/officeart/2005/8/layout/hierarchy4"/>
    <dgm:cxn modelId="{4C609A2A-DE81-4F21-8BE4-EC032CDB7F01}" type="presParOf" srcId="{272851D4-6DF1-4FF7-908A-E79AD83D9164}" destId="{C1A1D4E3-437F-40F4-B204-C8E80DACCBBF}" srcOrd="0" destOrd="0" presId="urn:microsoft.com/office/officeart/2005/8/layout/hierarchy4"/>
    <dgm:cxn modelId="{16634005-FD56-4638-8D72-03A0DEFED4B5}" type="presParOf" srcId="{272851D4-6DF1-4FF7-908A-E79AD83D9164}" destId="{6C756FCD-3E62-4D84-B03F-6F42D163BA9A}" srcOrd="1" destOrd="0" presId="urn:microsoft.com/office/officeart/2005/8/layout/hierarchy4"/>
    <dgm:cxn modelId="{95E95500-3646-4D31-B3D2-870493B44F0F}" type="presParOf" srcId="{71F441EE-0D08-4177-A49D-609B85C3385A}" destId="{54BB3E06-52AB-4225-B807-31B844894AC7}" srcOrd="1" destOrd="0" presId="urn:microsoft.com/office/officeart/2005/8/layout/hierarchy4"/>
    <dgm:cxn modelId="{DB8D9B1A-09D6-43DB-BC2E-B506A7B7E80F}" type="presParOf" srcId="{71F441EE-0D08-4177-A49D-609B85C3385A}" destId="{79DB14BD-ED57-439F-B02A-793D8B89542E}" srcOrd="2" destOrd="0" presId="urn:microsoft.com/office/officeart/2005/8/layout/hierarchy4"/>
    <dgm:cxn modelId="{B87FCC8B-3CB8-42AD-8F90-C967E11B4C3F}" type="presParOf" srcId="{79DB14BD-ED57-439F-B02A-793D8B89542E}" destId="{32D1E979-83EE-4F1E-8FA4-50AF22937702}" srcOrd="0" destOrd="0" presId="urn:microsoft.com/office/officeart/2005/8/layout/hierarchy4"/>
    <dgm:cxn modelId="{F1662C09-0A45-4132-A40E-A39ACCA9FE72}" type="presParOf" srcId="{79DB14BD-ED57-439F-B02A-793D8B89542E}" destId="{B96A3C57-AAE9-409F-BCFF-09016EEB8DD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EE4598-268E-41B3-BA25-68B2D00201D8}" type="doc">
      <dgm:prSet loTypeId="urn:microsoft.com/office/officeart/2005/8/layout/default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id-ID"/>
        </a:p>
      </dgm:t>
    </dgm:pt>
    <dgm:pt modelId="{8D7E87D6-2BAE-44D8-A993-591619E2560F}">
      <dgm:prSet phldrT="[Text]"/>
      <dgm:spPr/>
      <dgm:t>
        <a:bodyPr/>
        <a:lstStyle/>
        <a:p>
          <a:r>
            <a:rPr lang="en-US" dirty="0" err="1"/>
            <a:t>Teori</a:t>
          </a:r>
          <a:r>
            <a:rPr lang="en-US" dirty="0"/>
            <a:t> </a:t>
          </a:r>
          <a:r>
            <a:rPr lang="en-US" dirty="0" err="1"/>
            <a:t>Kekuatan</a:t>
          </a:r>
          <a:r>
            <a:rPr lang="en-US" dirty="0"/>
            <a:t> </a:t>
          </a:r>
          <a:r>
            <a:rPr lang="en-US" dirty="0" err="1"/>
            <a:t>Luar</a:t>
          </a:r>
          <a:r>
            <a:rPr lang="en-US" dirty="0"/>
            <a:t> </a:t>
          </a:r>
          <a:r>
            <a:rPr lang="en-US" dirty="0" err="1"/>
            <a:t>Biasa</a:t>
          </a:r>
          <a:endParaRPr lang="id-ID" dirty="0"/>
        </a:p>
      </dgm:t>
    </dgm:pt>
    <dgm:pt modelId="{E26EF10C-27D5-4B18-8253-78DEEBDD8EC7}" type="parTrans" cxnId="{01681FCD-2A26-4944-BCB9-5F977DDABBF9}">
      <dgm:prSet/>
      <dgm:spPr/>
      <dgm:t>
        <a:bodyPr/>
        <a:lstStyle/>
        <a:p>
          <a:endParaRPr lang="id-ID"/>
        </a:p>
      </dgm:t>
    </dgm:pt>
    <dgm:pt modelId="{C51E2E38-14F0-4FCE-88D4-EFD9627E0D95}" type="sibTrans" cxnId="{01681FCD-2A26-4944-BCB9-5F977DDABBF9}">
      <dgm:prSet/>
      <dgm:spPr/>
      <dgm:t>
        <a:bodyPr/>
        <a:lstStyle/>
        <a:p>
          <a:endParaRPr lang="id-ID"/>
        </a:p>
      </dgm:t>
    </dgm:pt>
    <dgm:pt modelId="{B3004E28-EE0D-4EBE-B92A-1B99B051C6AC}">
      <dgm:prSet phldrT="[Text]"/>
      <dgm:spPr/>
      <dgm:t>
        <a:bodyPr/>
        <a:lstStyle/>
        <a:p>
          <a:r>
            <a:rPr lang="en-US" dirty="0" err="1"/>
            <a:t>Fenomena</a:t>
          </a:r>
          <a:r>
            <a:rPr lang="en-US" dirty="0"/>
            <a:t> Para-</a:t>
          </a:r>
          <a:r>
            <a:rPr lang="en-US" dirty="0" err="1"/>
            <a:t>Psikologi</a:t>
          </a:r>
          <a:endParaRPr lang="id-ID" dirty="0"/>
        </a:p>
      </dgm:t>
    </dgm:pt>
    <dgm:pt modelId="{4EA20A5C-0AE1-46C1-8663-02B8228699FE}" type="parTrans" cxnId="{FB797D0D-1299-4FCC-AF44-3C6AD40C1187}">
      <dgm:prSet/>
      <dgm:spPr/>
      <dgm:t>
        <a:bodyPr/>
        <a:lstStyle/>
        <a:p>
          <a:endParaRPr lang="id-ID"/>
        </a:p>
      </dgm:t>
    </dgm:pt>
    <dgm:pt modelId="{9BCABFCF-2454-4A28-82CE-145124AC28AC}" type="sibTrans" cxnId="{FB797D0D-1299-4FCC-AF44-3C6AD40C1187}">
      <dgm:prSet/>
      <dgm:spPr/>
      <dgm:t>
        <a:bodyPr/>
        <a:lstStyle/>
        <a:p>
          <a:endParaRPr lang="id-ID"/>
        </a:p>
      </dgm:t>
    </dgm:pt>
    <dgm:pt modelId="{A1851563-D567-4B97-AD4A-A63A171D3A1D}">
      <dgm:prSet phldrT="[Text]"/>
      <dgm:spPr/>
      <dgm:t>
        <a:bodyPr/>
        <a:lstStyle/>
        <a:p>
          <a:r>
            <a:rPr lang="en-US" dirty="0" err="1"/>
            <a:t>Teori</a:t>
          </a:r>
          <a:r>
            <a:rPr lang="en-US" dirty="0"/>
            <a:t> </a:t>
          </a:r>
          <a:r>
            <a:rPr lang="en-US" dirty="0" err="1"/>
            <a:t>Kesadaran</a:t>
          </a:r>
          <a:r>
            <a:rPr lang="en-US" dirty="0"/>
            <a:t> </a:t>
          </a:r>
          <a:r>
            <a:rPr lang="en-US" dirty="0" err="1"/>
            <a:t>akan</a:t>
          </a:r>
          <a:r>
            <a:rPr lang="en-US" dirty="0"/>
            <a:t> </a:t>
          </a:r>
          <a:r>
            <a:rPr lang="en-US" dirty="0" err="1"/>
            <a:t>Eksistensi</a:t>
          </a:r>
          <a:r>
            <a:rPr lang="en-US" dirty="0"/>
            <a:t> Jiwa</a:t>
          </a:r>
          <a:endParaRPr lang="id-ID" dirty="0"/>
        </a:p>
      </dgm:t>
    </dgm:pt>
    <dgm:pt modelId="{1862B623-58DF-4328-B532-F9F1B6D2CF14}" type="parTrans" cxnId="{8F29D88C-64C4-473C-873C-16C0CD589B28}">
      <dgm:prSet/>
      <dgm:spPr/>
      <dgm:t>
        <a:bodyPr/>
        <a:lstStyle/>
        <a:p>
          <a:endParaRPr lang="id-ID"/>
        </a:p>
      </dgm:t>
    </dgm:pt>
    <dgm:pt modelId="{4FA18C5B-73D8-4302-A632-F93870203090}" type="sibTrans" cxnId="{8F29D88C-64C4-473C-873C-16C0CD589B28}">
      <dgm:prSet/>
      <dgm:spPr/>
      <dgm:t>
        <a:bodyPr/>
        <a:lstStyle/>
        <a:p>
          <a:endParaRPr lang="id-ID"/>
        </a:p>
      </dgm:t>
    </dgm:pt>
    <dgm:pt modelId="{2AA5752D-6E0C-4A85-A34B-2A67E1BA863A}">
      <dgm:prSet phldrT="[Text]"/>
      <dgm:spPr/>
      <dgm:t>
        <a:bodyPr/>
        <a:lstStyle/>
        <a:p>
          <a:r>
            <a:rPr lang="en-US" dirty="0" err="1"/>
            <a:t>Teori</a:t>
          </a:r>
          <a:r>
            <a:rPr lang="en-US" dirty="0"/>
            <a:t> </a:t>
          </a:r>
          <a:r>
            <a:rPr lang="en-US" dirty="0" err="1"/>
            <a:t>Sentimen</a:t>
          </a:r>
          <a:r>
            <a:rPr lang="en-US" dirty="0"/>
            <a:t> </a:t>
          </a:r>
          <a:r>
            <a:rPr lang="en-US" dirty="0" err="1"/>
            <a:t>Sosial</a:t>
          </a:r>
          <a:endParaRPr lang="id-ID" dirty="0"/>
        </a:p>
      </dgm:t>
    </dgm:pt>
    <dgm:pt modelId="{C9AF8063-D8A1-49EB-96EF-7D23FB168504}" type="parTrans" cxnId="{D650AA6D-DC55-4FD1-97F0-1A0728D8CBF1}">
      <dgm:prSet/>
      <dgm:spPr/>
      <dgm:t>
        <a:bodyPr/>
        <a:lstStyle/>
        <a:p>
          <a:endParaRPr lang="id-ID"/>
        </a:p>
      </dgm:t>
    </dgm:pt>
    <dgm:pt modelId="{37E3D267-FC6D-437D-A8D7-7107094B4B82}" type="sibTrans" cxnId="{D650AA6D-DC55-4FD1-97F0-1A0728D8CBF1}">
      <dgm:prSet/>
      <dgm:spPr/>
      <dgm:t>
        <a:bodyPr/>
        <a:lstStyle/>
        <a:p>
          <a:endParaRPr lang="id-ID"/>
        </a:p>
      </dgm:t>
    </dgm:pt>
    <dgm:pt modelId="{B05B3157-0EB8-4A04-8D2F-814E80367956}">
      <dgm:prSet/>
      <dgm:spPr/>
      <dgm:t>
        <a:bodyPr/>
        <a:lstStyle/>
        <a:p>
          <a:r>
            <a:rPr lang="en-US" dirty="0" err="1"/>
            <a:t>Teori</a:t>
          </a:r>
          <a:r>
            <a:rPr lang="en-US" dirty="0"/>
            <a:t> </a:t>
          </a:r>
          <a:r>
            <a:rPr lang="en-US" dirty="0" err="1"/>
            <a:t>Firman</a:t>
          </a:r>
          <a:r>
            <a:rPr lang="en-US" dirty="0"/>
            <a:t> </a:t>
          </a:r>
          <a:r>
            <a:rPr lang="en-US" dirty="0" err="1"/>
            <a:t>Tuhan</a:t>
          </a:r>
          <a:endParaRPr lang="id-ID" dirty="0"/>
        </a:p>
      </dgm:t>
    </dgm:pt>
    <dgm:pt modelId="{7CD27AF5-BFDA-45D5-8E88-582A8BF5E6FE}" type="parTrans" cxnId="{A425593F-5023-4A16-B7DE-94BD2685DC2A}">
      <dgm:prSet/>
      <dgm:spPr/>
      <dgm:t>
        <a:bodyPr/>
        <a:lstStyle/>
        <a:p>
          <a:endParaRPr lang="id-ID"/>
        </a:p>
      </dgm:t>
    </dgm:pt>
    <dgm:pt modelId="{C4549A22-8F77-4FB8-B54F-07725FF53F3F}" type="sibTrans" cxnId="{A425593F-5023-4A16-B7DE-94BD2685DC2A}">
      <dgm:prSet/>
      <dgm:spPr/>
      <dgm:t>
        <a:bodyPr/>
        <a:lstStyle/>
        <a:p>
          <a:endParaRPr lang="id-ID"/>
        </a:p>
      </dgm:t>
    </dgm:pt>
    <dgm:pt modelId="{60B50B8D-E98A-4E18-8DD6-3A77E3E28B8C}" type="pres">
      <dgm:prSet presAssocID="{14EE4598-268E-41B3-BA25-68B2D00201D8}" presName="diagram" presStyleCnt="0">
        <dgm:presLayoutVars>
          <dgm:dir val="rev"/>
          <dgm:resizeHandles val="exact"/>
        </dgm:presLayoutVars>
      </dgm:prSet>
      <dgm:spPr/>
    </dgm:pt>
    <dgm:pt modelId="{0831AB2B-729A-4FEF-897B-682F3BCC28C8}" type="pres">
      <dgm:prSet presAssocID="{8D7E87D6-2BAE-44D8-A993-591619E2560F}" presName="node" presStyleLbl="node1" presStyleIdx="0" presStyleCnt="5">
        <dgm:presLayoutVars>
          <dgm:bulletEnabled val="1"/>
        </dgm:presLayoutVars>
      </dgm:prSet>
      <dgm:spPr/>
    </dgm:pt>
    <dgm:pt modelId="{B7A5A4D4-510C-4ABB-881F-4DD43B0F49A2}" type="pres">
      <dgm:prSet presAssocID="{C51E2E38-14F0-4FCE-88D4-EFD9627E0D95}" presName="sibTrans" presStyleCnt="0"/>
      <dgm:spPr/>
    </dgm:pt>
    <dgm:pt modelId="{6875E620-1DFD-4647-95A7-2DD3C580A487}" type="pres">
      <dgm:prSet presAssocID="{B3004E28-EE0D-4EBE-B92A-1B99B051C6AC}" presName="node" presStyleLbl="node1" presStyleIdx="1" presStyleCnt="5">
        <dgm:presLayoutVars>
          <dgm:bulletEnabled val="1"/>
        </dgm:presLayoutVars>
      </dgm:prSet>
      <dgm:spPr/>
    </dgm:pt>
    <dgm:pt modelId="{3881E137-3E97-4683-B7AB-8B39FB61613F}" type="pres">
      <dgm:prSet presAssocID="{9BCABFCF-2454-4A28-82CE-145124AC28AC}" presName="sibTrans" presStyleCnt="0"/>
      <dgm:spPr/>
    </dgm:pt>
    <dgm:pt modelId="{7C208EFD-D753-4429-A988-083DE37E6DA2}" type="pres">
      <dgm:prSet presAssocID="{A1851563-D567-4B97-AD4A-A63A171D3A1D}" presName="node" presStyleLbl="node1" presStyleIdx="2" presStyleCnt="5">
        <dgm:presLayoutVars>
          <dgm:bulletEnabled val="1"/>
        </dgm:presLayoutVars>
      </dgm:prSet>
      <dgm:spPr/>
    </dgm:pt>
    <dgm:pt modelId="{1745637E-DB1C-40D2-833C-3F01A82F73C7}" type="pres">
      <dgm:prSet presAssocID="{4FA18C5B-73D8-4302-A632-F93870203090}" presName="sibTrans" presStyleCnt="0"/>
      <dgm:spPr/>
    </dgm:pt>
    <dgm:pt modelId="{C01CE768-1360-426B-8325-B84C47BA08BC}" type="pres">
      <dgm:prSet presAssocID="{B05B3157-0EB8-4A04-8D2F-814E80367956}" presName="node" presStyleLbl="node1" presStyleIdx="3" presStyleCnt="5">
        <dgm:presLayoutVars>
          <dgm:bulletEnabled val="1"/>
        </dgm:presLayoutVars>
      </dgm:prSet>
      <dgm:spPr/>
    </dgm:pt>
    <dgm:pt modelId="{3E53463B-2EA5-45AB-9DEF-88D6E07B0C0B}" type="pres">
      <dgm:prSet presAssocID="{C4549A22-8F77-4FB8-B54F-07725FF53F3F}" presName="sibTrans" presStyleCnt="0"/>
      <dgm:spPr/>
    </dgm:pt>
    <dgm:pt modelId="{E002E002-079E-4DA4-9EFF-5E13FD5D74D1}" type="pres">
      <dgm:prSet presAssocID="{2AA5752D-6E0C-4A85-A34B-2A67E1BA863A}" presName="node" presStyleLbl="node1" presStyleIdx="4" presStyleCnt="5">
        <dgm:presLayoutVars>
          <dgm:bulletEnabled val="1"/>
        </dgm:presLayoutVars>
      </dgm:prSet>
      <dgm:spPr/>
    </dgm:pt>
  </dgm:ptLst>
  <dgm:cxnLst>
    <dgm:cxn modelId="{FB797D0D-1299-4FCC-AF44-3C6AD40C1187}" srcId="{14EE4598-268E-41B3-BA25-68B2D00201D8}" destId="{B3004E28-EE0D-4EBE-B92A-1B99B051C6AC}" srcOrd="1" destOrd="0" parTransId="{4EA20A5C-0AE1-46C1-8663-02B8228699FE}" sibTransId="{9BCABFCF-2454-4A28-82CE-145124AC28AC}"/>
    <dgm:cxn modelId="{E5C9263A-7D5A-46A2-8D21-357E3DEF3634}" type="presOf" srcId="{2AA5752D-6E0C-4A85-A34B-2A67E1BA863A}" destId="{E002E002-079E-4DA4-9EFF-5E13FD5D74D1}" srcOrd="0" destOrd="0" presId="urn:microsoft.com/office/officeart/2005/8/layout/default"/>
    <dgm:cxn modelId="{A425593F-5023-4A16-B7DE-94BD2685DC2A}" srcId="{14EE4598-268E-41B3-BA25-68B2D00201D8}" destId="{B05B3157-0EB8-4A04-8D2F-814E80367956}" srcOrd="3" destOrd="0" parTransId="{7CD27AF5-BFDA-45D5-8E88-582A8BF5E6FE}" sibTransId="{C4549A22-8F77-4FB8-B54F-07725FF53F3F}"/>
    <dgm:cxn modelId="{D650AA6D-DC55-4FD1-97F0-1A0728D8CBF1}" srcId="{14EE4598-268E-41B3-BA25-68B2D00201D8}" destId="{2AA5752D-6E0C-4A85-A34B-2A67E1BA863A}" srcOrd="4" destOrd="0" parTransId="{C9AF8063-D8A1-49EB-96EF-7D23FB168504}" sibTransId="{37E3D267-FC6D-437D-A8D7-7107094B4B82}"/>
    <dgm:cxn modelId="{6CE12652-4E8D-492A-953F-29085B74B81C}" type="presOf" srcId="{14EE4598-268E-41B3-BA25-68B2D00201D8}" destId="{60B50B8D-E98A-4E18-8DD6-3A77E3E28B8C}" srcOrd="0" destOrd="0" presId="urn:microsoft.com/office/officeart/2005/8/layout/default"/>
    <dgm:cxn modelId="{24A1CF75-D308-41E8-AC04-69304504C00B}" type="presOf" srcId="{8D7E87D6-2BAE-44D8-A993-591619E2560F}" destId="{0831AB2B-729A-4FEF-897B-682F3BCC28C8}" srcOrd="0" destOrd="0" presId="urn:microsoft.com/office/officeart/2005/8/layout/default"/>
    <dgm:cxn modelId="{75B72283-CBC3-46DC-8C00-7FD6D323907C}" type="presOf" srcId="{A1851563-D567-4B97-AD4A-A63A171D3A1D}" destId="{7C208EFD-D753-4429-A988-083DE37E6DA2}" srcOrd="0" destOrd="0" presId="urn:microsoft.com/office/officeart/2005/8/layout/default"/>
    <dgm:cxn modelId="{8F29D88C-64C4-473C-873C-16C0CD589B28}" srcId="{14EE4598-268E-41B3-BA25-68B2D00201D8}" destId="{A1851563-D567-4B97-AD4A-A63A171D3A1D}" srcOrd="2" destOrd="0" parTransId="{1862B623-58DF-4328-B532-F9F1B6D2CF14}" sibTransId="{4FA18C5B-73D8-4302-A632-F93870203090}"/>
    <dgm:cxn modelId="{24CF8D98-24ED-414F-A2A7-9E3F5252DA9C}" type="presOf" srcId="{B05B3157-0EB8-4A04-8D2F-814E80367956}" destId="{C01CE768-1360-426B-8325-B84C47BA08BC}" srcOrd="0" destOrd="0" presId="urn:microsoft.com/office/officeart/2005/8/layout/default"/>
    <dgm:cxn modelId="{01681FCD-2A26-4944-BCB9-5F977DDABBF9}" srcId="{14EE4598-268E-41B3-BA25-68B2D00201D8}" destId="{8D7E87D6-2BAE-44D8-A993-591619E2560F}" srcOrd="0" destOrd="0" parTransId="{E26EF10C-27D5-4B18-8253-78DEEBDD8EC7}" sibTransId="{C51E2E38-14F0-4FCE-88D4-EFD9627E0D95}"/>
    <dgm:cxn modelId="{CDDC84EE-C046-407C-A9D5-92A5187596CA}" type="presOf" srcId="{B3004E28-EE0D-4EBE-B92A-1B99B051C6AC}" destId="{6875E620-1DFD-4647-95A7-2DD3C580A487}" srcOrd="0" destOrd="0" presId="urn:microsoft.com/office/officeart/2005/8/layout/default"/>
    <dgm:cxn modelId="{BCA243D8-52C4-47E8-A730-0CE8A5715542}" type="presParOf" srcId="{60B50B8D-E98A-4E18-8DD6-3A77E3E28B8C}" destId="{0831AB2B-729A-4FEF-897B-682F3BCC28C8}" srcOrd="0" destOrd="0" presId="urn:microsoft.com/office/officeart/2005/8/layout/default"/>
    <dgm:cxn modelId="{75D18A77-38EA-4ECF-878D-C4EA2F79DB65}" type="presParOf" srcId="{60B50B8D-E98A-4E18-8DD6-3A77E3E28B8C}" destId="{B7A5A4D4-510C-4ABB-881F-4DD43B0F49A2}" srcOrd="1" destOrd="0" presId="urn:microsoft.com/office/officeart/2005/8/layout/default"/>
    <dgm:cxn modelId="{1FEBECA1-D5AD-4AAE-8D3C-20436E0B131B}" type="presParOf" srcId="{60B50B8D-E98A-4E18-8DD6-3A77E3E28B8C}" destId="{6875E620-1DFD-4647-95A7-2DD3C580A487}" srcOrd="2" destOrd="0" presId="urn:microsoft.com/office/officeart/2005/8/layout/default"/>
    <dgm:cxn modelId="{DDFE79E9-67E6-42D1-BD78-BB755CC8A188}" type="presParOf" srcId="{60B50B8D-E98A-4E18-8DD6-3A77E3E28B8C}" destId="{3881E137-3E97-4683-B7AB-8B39FB61613F}" srcOrd="3" destOrd="0" presId="urn:microsoft.com/office/officeart/2005/8/layout/default"/>
    <dgm:cxn modelId="{D6F37FA5-6AD3-4766-BEDE-B744B25751C8}" type="presParOf" srcId="{60B50B8D-E98A-4E18-8DD6-3A77E3E28B8C}" destId="{7C208EFD-D753-4429-A988-083DE37E6DA2}" srcOrd="4" destOrd="0" presId="urn:microsoft.com/office/officeart/2005/8/layout/default"/>
    <dgm:cxn modelId="{CB61D17E-A295-4DA8-AA59-AB339607052F}" type="presParOf" srcId="{60B50B8D-E98A-4E18-8DD6-3A77E3E28B8C}" destId="{1745637E-DB1C-40D2-833C-3F01A82F73C7}" srcOrd="5" destOrd="0" presId="urn:microsoft.com/office/officeart/2005/8/layout/default"/>
    <dgm:cxn modelId="{2B19FD27-8C8B-4573-BB20-DCCAD7B5A4E5}" type="presParOf" srcId="{60B50B8D-E98A-4E18-8DD6-3A77E3E28B8C}" destId="{C01CE768-1360-426B-8325-B84C47BA08BC}" srcOrd="6" destOrd="0" presId="urn:microsoft.com/office/officeart/2005/8/layout/default"/>
    <dgm:cxn modelId="{9B0F5968-B4D8-40CB-825C-DD06F562FC05}" type="presParOf" srcId="{60B50B8D-E98A-4E18-8DD6-3A77E3E28B8C}" destId="{3E53463B-2EA5-45AB-9DEF-88D6E07B0C0B}" srcOrd="7" destOrd="0" presId="urn:microsoft.com/office/officeart/2005/8/layout/default"/>
    <dgm:cxn modelId="{02168C13-EA6D-49B3-851F-38098F7F86F7}" type="presParOf" srcId="{60B50B8D-E98A-4E18-8DD6-3A77E3E28B8C}" destId="{E002E002-079E-4DA4-9EFF-5E13FD5D74D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40B4F8-FFD7-4069-B0DD-65DF2254D141}" type="doc">
      <dgm:prSet loTypeId="urn:microsoft.com/office/officeart/2005/8/layout/orgChart1" loCatId="hierarchy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id-ID"/>
        </a:p>
      </dgm:t>
    </dgm:pt>
    <dgm:pt modelId="{91D71481-26C5-4868-90CE-765120D61745}">
      <dgm:prSet phldrT="[Text]"/>
      <dgm:spPr/>
      <dgm:t>
        <a:bodyPr/>
        <a:lstStyle/>
        <a:p>
          <a:r>
            <a:rPr lang="en-US" dirty="0" err="1"/>
            <a:t>Sikap</a:t>
          </a:r>
          <a:r>
            <a:rPr lang="en-US" dirty="0"/>
            <a:t> </a:t>
          </a:r>
          <a:r>
            <a:rPr lang="en-US" dirty="0" err="1"/>
            <a:t>Takut-Terpesona</a:t>
          </a:r>
          <a:r>
            <a:rPr lang="en-US" dirty="0"/>
            <a:t> </a:t>
          </a:r>
          <a:r>
            <a:rPr lang="en-US" dirty="0" err="1"/>
            <a:t>Terhadap</a:t>
          </a:r>
          <a:r>
            <a:rPr lang="en-US" dirty="0"/>
            <a:t> Hal yang </a:t>
          </a:r>
          <a:r>
            <a:rPr lang="en-US" dirty="0" err="1"/>
            <a:t>Gaib</a:t>
          </a:r>
          <a:endParaRPr lang="id-ID" dirty="0"/>
        </a:p>
      </dgm:t>
    </dgm:pt>
    <dgm:pt modelId="{925F7366-3788-408A-9219-DF11B8B9D059}" type="sibTrans" cxnId="{74E44D7C-2297-449E-BE04-61BAE0D96A3D}">
      <dgm:prSet/>
      <dgm:spPr/>
      <dgm:t>
        <a:bodyPr/>
        <a:lstStyle/>
        <a:p>
          <a:endParaRPr lang="id-ID"/>
        </a:p>
      </dgm:t>
    </dgm:pt>
    <dgm:pt modelId="{41DC272E-D4A9-4EB2-8A39-D48BE1E95D02}" type="parTrans" cxnId="{74E44D7C-2297-449E-BE04-61BAE0D96A3D}">
      <dgm:prSet/>
      <dgm:spPr/>
      <dgm:t>
        <a:bodyPr/>
        <a:lstStyle/>
        <a:p>
          <a:endParaRPr lang="id-ID"/>
        </a:p>
      </dgm:t>
    </dgm:pt>
    <dgm:pt modelId="{C5BDE2A1-3DE0-4609-BCAA-D404B9A7CDC2}">
      <dgm:prSet phldrT="[Text]"/>
      <dgm:spPr/>
      <dgm:t>
        <a:bodyPr/>
        <a:lstStyle/>
        <a:p>
          <a:r>
            <a:rPr lang="en-US" b="0" dirty="0" err="1"/>
            <a:t>Teori</a:t>
          </a:r>
          <a:r>
            <a:rPr lang="en-US" b="0" dirty="0"/>
            <a:t> </a:t>
          </a:r>
          <a:r>
            <a:rPr lang="en-US" b="0" dirty="0" err="1"/>
            <a:t>dengan</a:t>
          </a:r>
          <a:r>
            <a:rPr lang="en-US" b="0" dirty="0"/>
            <a:t> </a:t>
          </a:r>
          <a:r>
            <a:rPr lang="en-US" b="0" dirty="0" err="1"/>
            <a:t>Pendekatan</a:t>
          </a:r>
          <a:r>
            <a:rPr lang="en-US" b="0" dirty="0"/>
            <a:t> pada </a:t>
          </a:r>
          <a:r>
            <a:rPr lang="en-US" b="0" dirty="0" err="1"/>
            <a:t>Sikap</a:t>
          </a:r>
          <a:r>
            <a:rPr lang="en-US" b="0" dirty="0"/>
            <a:t> Para </a:t>
          </a:r>
          <a:r>
            <a:rPr lang="en-US" b="0" dirty="0" err="1"/>
            <a:t>Penganut</a:t>
          </a:r>
          <a:r>
            <a:rPr lang="en-US" b="0" dirty="0"/>
            <a:t> </a:t>
          </a:r>
          <a:r>
            <a:rPr lang="en-US" b="0" dirty="0" err="1"/>
            <a:t>Suatu</a:t>
          </a:r>
          <a:r>
            <a:rPr lang="en-US" b="0" dirty="0"/>
            <a:t> </a:t>
          </a:r>
          <a:r>
            <a:rPr lang="en-US" b="0" dirty="0" err="1"/>
            <a:t>Religi</a:t>
          </a:r>
          <a:r>
            <a:rPr lang="en-US" b="0" dirty="0"/>
            <a:t> </a:t>
          </a:r>
          <a:r>
            <a:rPr lang="en-US" b="0" dirty="0" err="1"/>
            <a:t>Menyangkut</a:t>
          </a:r>
          <a:r>
            <a:rPr lang="en-US" b="0" dirty="0"/>
            <a:t> Hal </a:t>
          </a:r>
          <a:r>
            <a:rPr lang="en-US" b="0" dirty="0" err="1"/>
            <a:t>Gaib</a:t>
          </a:r>
          <a:endParaRPr lang="id-ID" b="0" dirty="0"/>
        </a:p>
      </dgm:t>
    </dgm:pt>
    <dgm:pt modelId="{F7BE2FFA-3A81-4AB1-B57E-20AC17AD6635}" type="sibTrans" cxnId="{5C6719C9-0047-48B4-BD1F-87D027B48A8A}">
      <dgm:prSet/>
      <dgm:spPr/>
      <dgm:t>
        <a:bodyPr/>
        <a:lstStyle/>
        <a:p>
          <a:endParaRPr lang="id-ID"/>
        </a:p>
      </dgm:t>
    </dgm:pt>
    <dgm:pt modelId="{330E3AA3-B5BA-4849-85C6-D8FAB1F9D452}" type="parTrans" cxnId="{5C6719C9-0047-48B4-BD1F-87D027B48A8A}">
      <dgm:prSet/>
      <dgm:spPr/>
      <dgm:t>
        <a:bodyPr/>
        <a:lstStyle/>
        <a:p>
          <a:endParaRPr lang="id-ID"/>
        </a:p>
      </dgm:t>
    </dgm:pt>
    <dgm:pt modelId="{53528195-8275-48DA-BA65-414BFA37A98A}" type="pres">
      <dgm:prSet presAssocID="{5F40B4F8-FFD7-4069-B0DD-65DF2254D14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ACDEA83-4205-4C86-B628-26537B7630DF}" type="pres">
      <dgm:prSet presAssocID="{C5BDE2A1-3DE0-4609-BCAA-D404B9A7CDC2}" presName="hierRoot1" presStyleCnt="0">
        <dgm:presLayoutVars>
          <dgm:hierBranch val="init"/>
        </dgm:presLayoutVars>
      </dgm:prSet>
      <dgm:spPr/>
    </dgm:pt>
    <dgm:pt modelId="{C74EA156-1C6A-4F5A-BE44-F34CB7F46B16}" type="pres">
      <dgm:prSet presAssocID="{C5BDE2A1-3DE0-4609-BCAA-D404B9A7CDC2}" presName="rootComposite1" presStyleCnt="0"/>
      <dgm:spPr/>
    </dgm:pt>
    <dgm:pt modelId="{8837C699-FDEF-4198-A009-C6F378B0A343}" type="pres">
      <dgm:prSet presAssocID="{C5BDE2A1-3DE0-4609-BCAA-D404B9A7CDC2}" presName="rootText1" presStyleLbl="node0" presStyleIdx="0" presStyleCnt="1">
        <dgm:presLayoutVars>
          <dgm:chPref val="3"/>
        </dgm:presLayoutVars>
      </dgm:prSet>
      <dgm:spPr/>
    </dgm:pt>
    <dgm:pt modelId="{E63B9A88-F680-4CEB-9A87-308BAB3CC18F}" type="pres">
      <dgm:prSet presAssocID="{C5BDE2A1-3DE0-4609-BCAA-D404B9A7CDC2}" presName="rootConnector1" presStyleLbl="node1" presStyleIdx="0" presStyleCnt="0"/>
      <dgm:spPr/>
    </dgm:pt>
    <dgm:pt modelId="{424DE1FB-B51C-4069-B654-B121656DB7FB}" type="pres">
      <dgm:prSet presAssocID="{C5BDE2A1-3DE0-4609-BCAA-D404B9A7CDC2}" presName="hierChild2" presStyleCnt="0"/>
      <dgm:spPr/>
    </dgm:pt>
    <dgm:pt modelId="{5703CD59-87DF-40B6-936A-FE8EF5C9B82F}" type="pres">
      <dgm:prSet presAssocID="{41DC272E-D4A9-4EB2-8A39-D48BE1E95D02}" presName="Name37" presStyleLbl="parChTrans1D2" presStyleIdx="0" presStyleCnt="1"/>
      <dgm:spPr/>
    </dgm:pt>
    <dgm:pt modelId="{D78947DD-DA98-4BCE-AA47-616E53A481F6}" type="pres">
      <dgm:prSet presAssocID="{91D71481-26C5-4868-90CE-765120D61745}" presName="hierRoot2" presStyleCnt="0">
        <dgm:presLayoutVars>
          <dgm:hierBranch val="init"/>
        </dgm:presLayoutVars>
      </dgm:prSet>
      <dgm:spPr/>
    </dgm:pt>
    <dgm:pt modelId="{2499CD64-55E5-43E9-8AB6-013A3D73B90F}" type="pres">
      <dgm:prSet presAssocID="{91D71481-26C5-4868-90CE-765120D61745}" presName="rootComposite" presStyleCnt="0"/>
      <dgm:spPr/>
    </dgm:pt>
    <dgm:pt modelId="{20DA5F7E-DAE4-4109-B009-6D5D353E01C3}" type="pres">
      <dgm:prSet presAssocID="{91D71481-26C5-4868-90CE-765120D61745}" presName="rootText" presStyleLbl="node2" presStyleIdx="0" presStyleCnt="1">
        <dgm:presLayoutVars>
          <dgm:chPref val="3"/>
        </dgm:presLayoutVars>
      </dgm:prSet>
      <dgm:spPr/>
    </dgm:pt>
    <dgm:pt modelId="{0883784C-3FF3-4952-994C-C5E8FA54BE8D}" type="pres">
      <dgm:prSet presAssocID="{91D71481-26C5-4868-90CE-765120D61745}" presName="rootConnector" presStyleLbl="node2" presStyleIdx="0" presStyleCnt="1"/>
      <dgm:spPr/>
    </dgm:pt>
    <dgm:pt modelId="{34F6E9F9-1F80-4ED5-98E8-6A2442053F8A}" type="pres">
      <dgm:prSet presAssocID="{91D71481-26C5-4868-90CE-765120D61745}" presName="hierChild4" presStyleCnt="0"/>
      <dgm:spPr/>
    </dgm:pt>
    <dgm:pt modelId="{F45DA8C1-17D9-4415-A88C-CFBD337CF78C}" type="pres">
      <dgm:prSet presAssocID="{91D71481-26C5-4868-90CE-765120D61745}" presName="hierChild5" presStyleCnt="0"/>
      <dgm:spPr/>
    </dgm:pt>
    <dgm:pt modelId="{B458B5A4-D3B6-44CA-995F-15028FFDC324}" type="pres">
      <dgm:prSet presAssocID="{C5BDE2A1-3DE0-4609-BCAA-D404B9A7CDC2}" presName="hierChild3" presStyleCnt="0"/>
      <dgm:spPr/>
    </dgm:pt>
  </dgm:ptLst>
  <dgm:cxnLst>
    <dgm:cxn modelId="{46431A49-ECDB-4093-957B-580669C4AAD7}" type="presOf" srcId="{C5BDE2A1-3DE0-4609-BCAA-D404B9A7CDC2}" destId="{E63B9A88-F680-4CEB-9A87-308BAB3CC18F}" srcOrd="1" destOrd="0" presId="urn:microsoft.com/office/officeart/2005/8/layout/orgChart1"/>
    <dgm:cxn modelId="{E183C64C-E169-4C5F-A936-C4744B50382B}" type="presOf" srcId="{41DC272E-D4A9-4EB2-8A39-D48BE1E95D02}" destId="{5703CD59-87DF-40B6-936A-FE8EF5C9B82F}" srcOrd="0" destOrd="0" presId="urn:microsoft.com/office/officeart/2005/8/layout/orgChart1"/>
    <dgm:cxn modelId="{74E44D7C-2297-449E-BE04-61BAE0D96A3D}" srcId="{C5BDE2A1-3DE0-4609-BCAA-D404B9A7CDC2}" destId="{91D71481-26C5-4868-90CE-765120D61745}" srcOrd="0" destOrd="0" parTransId="{41DC272E-D4A9-4EB2-8A39-D48BE1E95D02}" sibTransId="{925F7366-3788-408A-9219-DF11B8B9D059}"/>
    <dgm:cxn modelId="{9E892DBF-EA5F-48B8-9635-5E2043DDC762}" type="presOf" srcId="{91D71481-26C5-4868-90CE-765120D61745}" destId="{20DA5F7E-DAE4-4109-B009-6D5D353E01C3}" srcOrd="0" destOrd="0" presId="urn:microsoft.com/office/officeart/2005/8/layout/orgChart1"/>
    <dgm:cxn modelId="{5C6719C9-0047-48B4-BD1F-87D027B48A8A}" srcId="{5F40B4F8-FFD7-4069-B0DD-65DF2254D141}" destId="{C5BDE2A1-3DE0-4609-BCAA-D404B9A7CDC2}" srcOrd="0" destOrd="0" parTransId="{330E3AA3-B5BA-4849-85C6-D8FAB1F9D452}" sibTransId="{F7BE2FFA-3A81-4AB1-B57E-20AC17AD6635}"/>
    <dgm:cxn modelId="{05F791CA-B627-40A0-ABDC-21960690E5D1}" type="presOf" srcId="{91D71481-26C5-4868-90CE-765120D61745}" destId="{0883784C-3FF3-4952-994C-C5E8FA54BE8D}" srcOrd="1" destOrd="0" presId="urn:microsoft.com/office/officeart/2005/8/layout/orgChart1"/>
    <dgm:cxn modelId="{F8440BFE-646B-405D-BF2B-9DCFCD0AA1FF}" type="presOf" srcId="{C5BDE2A1-3DE0-4609-BCAA-D404B9A7CDC2}" destId="{8837C699-FDEF-4198-A009-C6F378B0A343}" srcOrd="0" destOrd="0" presId="urn:microsoft.com/office/officeart/2005/8/layout/orgChart1"/>
    <dgm:cxn modelId="{6023B8FF-6CBE-439A-8F2B-2155106D1A34}" type="presOf" srcId="{5F40B4F8-FFD7-4069-B0DD-65DF2254D141}" destId="{53528195-8275-48DA-BA65-414BFA37A98A}" srcOrd="0" destOrd="0" presId="urn:microsoft.com/office/officeart/2005/8/layout/orgChart1"/>
    <dgm:cxn modelId="{51815EBE-C262-4B2F-8695-7545EB68CD9D}" type="presParOf" srcId="{53528195-8275-48DA-BA65-414BFA37A98A}" destId="{DACDEA83-4205-4C86-B628-26537B7630DF}" srcOrd="0" destOrd="0" presId="urn:microsoft.com/office/officeart/2005/8/layout/orgChart1"/>
    <dgm:cxn modelId="{42058163-E364-4828-A5DF-CC413A96254E}" type="presParOf" srcId="{DACDEA83-4205-4C86-B628-26537B7630DF}" destId="{C74EA156-1C6A-4F5A-BE44-F34CB7F46B16}" srcOrd="0" destOrd="0" presId="urn:microsoft.com/office/officeart/2005/8/layout/orgChart1"/>
    <dgm:cxn modelId="{9AB5DA37-F038-4417-A85C-28342D8FABB5}" type="presParOf" srcId="{C74EA156-1C6A-4F5A-BE44-F34CB7F46B16}" destId="{8837C699-FDEF-4198-A009-C6F378B0A343}" srcOrd="0" destOrd="0" presId="urn:microsoft.com/office/officeart/2005/8/layout/orgChart1"/>
    <dgm:cxn modelId="{10EB83B1-B53E-4AEB-BAC8-F54FD5696506}" type="presParOf" srcId="{C74EA156-1C6A-4F5A-BE44-F34CB7F46B16}" destId="{E63B9A88-F680-4CEB-9A87-308BAB3CC18F}" srcOrd="1" destOrd="0" presId="urn:microsoft.com/office/officeart/2005/8/layout/orgChart1"/>
    <dgm:cxn modelId="{EB8015C2-F1E9-4889-933B-A1B1F450F2AE}" type="presParOf" srcId="{DACDEA83-4205-4C86-B628-26537B7630DF}" destId="{424DE1FB-B51C-4069-B654-B121656DB7FB}" srcOrd="1" destOrd="0" presId="urn:microsoft.com/office/officeart/2005/8/layout/orgChart1"/>
    <dgm:cxn modelId="{F22FFE55-C4B7-4C93-B7A9-C7196128B253}" type="presParOf" srcId="{424DE1FB-B51C-4069-B654-B121656DB7FB}" destId="{5703CD59-87DF-40B6-936A-FE8EF5C9B82F}" srcOrd="0" destOrd="0" presId="urn:microsoft.com/office/officeart/2005/8/layout/orgChart1"/>
    <dgm:cxn modelId="{EC74DAFE-41B8-4D66-8214-72D4013369E3}" type="presParOf" srcId="{424DE1FB-B51C-4069-B654-B121656DB7FB}" destId="{D78947DD-DA98-4BCE-AA47-616E53A481F6}" srcOrd="1" destOrd="0" presId="urn:microsoft.com/office/officeart/2005/8/layout/orgChart1"/>
    <dgm:cxn modelId="{EBB884AC-AF00-4F3B-BB9F-040F4EFBD985}" type="presParOf" srcId="{D78947DD-DA98-4BCE-AA47-616E53A481F6}" destId="{2499CD64-55E5-43E9-8AB6-013A3D73B90F}" srcOrd="0" destOrd="0" presId="urn:microsoft.com/office/officeart/2005/8/layout/orgChart1"/>
    <dgm:cxn modelId="{1A94797F-1A13-46E1-83A9-15B2156CBBF8}" type="presParOf" srcId="{2499CD64-55E5-43E9-8AB6-013A3D73B90F}" destId="{20DA5F7E-DAE4-4109-B009-6D5D353E01C3}" srcOrd="0" destOrd="0" presId="urn:microsoft.com/office/officeart/2005/8/layout/orgChart1"/>
    <dgm:cxn modelId="{B05A6C0F-CBCE-443E-9442-BFD57E9C80D3}" type="presParOf" srcId="{2499CD64-55E5-43E9-8AB6-013A3D73B90F}" destId="{0883784C-3FF3-4952-994C-C5E8FA54BE8D}" srcOrd="1" destOrd="0" presId="urn:microsoft.com/office/officeart/2005/8/layout/orgChart1"/>
    <dgm:cxn modelId="{F953BAAD-609B-4944-BE30-7EED6E4B006D}" type="presParOf" srcId="{D78947DD-DA98-4BCE-AA47-616E53A481F6}" destId="{34F6E9F9-1F80-4ED5-98E8-6A2442053F8A}" srcOrd="1" destOrd="0" presId="urn:microsoft.com/office/officeart/2005/8/layout/orgChart1"/>
    <dgm:cxn modelId="{C115F990-A182-4BDA-A82E-4F2546C4F072}" type="presParOf" srcId="{D78947DD-DA98-4BCE-AA47-616E53A481F6}" destId="{F45DA8C1-17D9-4415-A88C-CFBD337CF78C}" srcOrd="2" destOrd="0" presId="urn:microsoft.com/office/officeart/2005/8/layout/orgChart1"/>
    <dgm:cxn modelId="{84B4DAF0-DE9F-41F2-8207-8231566B1AED}" type="presParOf" srcId="{DACDEA83-4205-4C86-B628-26537B7630DF}" destId="{B458B5A4-D3B6-44CA-995F-15028FFDC32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6516B62-3D69-44CA-B158-A3B643782A42}" type="doc">
      <dgm:prSet loTypeId="urn:microsoft.com/office/officeart/2005/8/layout/hierarchy4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id-ID"/>
        </a:p>
      </dgm:t>
    </dgm:pt>
    <dgm:pt modelId="{835D2D7E-866B-4EBA-9514-94750993B275}">
      <dgm:prSet phldrT="[Text]"/>
      <dgm:spPr/>
      <dgm:t>
        <a:bodyPr/>
        <a:lstStyle/>
        <a:p>
          <a:r>
            <a:rPr lang="en-US" dirty="0" err="1"/>
            <a:t>Teori-teori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Pendekatan</a:t>
          </a:r>
          <a:r>
            <a:rPr lang="en-US" dirty="0"/>
            <a:t> pada Ritual </a:t>
          </a:r>
          <a:r>
            <a:rPr lang="en-US" dirty="0" err="1"/>
            <a:t>Keagamaan</a:t>
          </a:r>
          <a:endParaRPr lang="id-ID" dirty="0"/>
        </a:p>
      </dgm:t>
    </dgm:pt>
    <dgm:pt modelId="{9FB570B1-D9DA-4910-87BF-93AAB6710163}" type="parTrans" cxnId="{CDAC025A-A5E7-4B18-AF9E-95ABD4D64821}">
      <dgm:prSet/>
      <dgm:spPr/>
      <dgm:t>
        <a:bodyPr/>
        <a:lstStyle/>
        <a:p>
          <a:endParaRPr lang="id-ID"/>
        </a:p>
      </dgm:t>
    </dgm:pt>
    <dgm:pt modelId="{BD6C3ED5-065C-4AB1-940D-64FCF1A0A4D2}" type="sibTrans" cxnId="{CDAC025A-A5E7-4B18-AF9E-95ABD4D64821}">
      <dgm:prSet/>
      <dgm:spPr/>
      <dgm:t>
        <a:bodyPr/>
        <a:lstStyle/>
        <a:p>
          <a:endParaRPr lang="id-ID"/>
        </a:p>
      </dgm:t>
    </dgm:pt>
    <dgm:pt modelId="{862A7A1D-0F49-44E4-A6E6-1C687F641B74}">
      <dgm:prSet phldrT="[Text]"/>
      <dgm:spPr/>
      <dgm:t>
        <a:bodyPr/>
        <a:lstStyle/>
        <a:p>
          <a:r>
            <a:rPr lang="en-US" dirty="0" err="1"/>
            <a:t>Teori</a:t>
          </a:r>
          <a:r>
            <a:rPr lang="en-US" dirty="0"/>
            <a:t> </a:t>
          </a:r>
          <a:r>
            <a:rPr lang="en-US" dirty="0" err="1"/>
            <a:t>Upacara</a:t>
          </a:r>
          <a:r>
            <a:rPr lang="en-US" dirty="0"/>
            <a:t> </a:t>
          </a:r>
          <a:r>
            <a:rPr lang="en-US" dirty="0" err="1"/>
            <a:t>Bersaji</a:t>
          </a:r>
          <a:endParaRPr lang="id-ID" dirty="0"/>
        </a:p>
      </dgm:t>
    </dgm:pt>
    <dgm:pt modelId="{05F193FD-78A4-4D0A-97E4-C484DF382505}" type="parTrans" cxnId="{A488E737-667A-4927-8C4E-CACE96F698F1}">
      <dgm:prSet/>
      <dgm:spPr/>
      <dgm:t>
        <a:bodyPr/>
        <a:lstStyle/>
        <a:p>
          <a:endParaRPr lang="id-ID"/>
        </a:p>
      </dgm:t>
    </dgm:pt>
    <dgm:pt modelId="{044DD589-8136-49C6-9D57-7208448D2F68}" type="sibTrans" cxnId="{A488E737-667A-4927-8C4E-CACE96F698F1}">
      <dgm:prSet/>
      <dgm:spPr/>
      <dgm:t>
        <a:bodyPr/>
        <a:lstStyle/>
        <a:p>
          <a:endParaRPr lang="id-ID"/>
        </a:p>
      </dgm:t>
    </dgm:pt>
    <dgm:pt modelId="{D884566D-C29E-45CF-A648-4BC37EAE374E}">
      <dgm:prSet phldrT="[Text]"/>
      <dgm:spPr/>
      <dgm:t>
        <a:bodyPr/>
        <a:lstStyle/>
        <a:p>
          <a:r>
            <a:rPr lang="en-US" dirty="0" err="1"/>
            <a:t>Konsep</a:t>
          </a:r>
          <a:r>
            <a:rPr lang="en-US" dirty="0"/>
            <a:t> </a:t>
          </a:r>
          <a:r>
            <a:rPr lang="en-US" dirty="0" err="1"/>
            <a:t>Mengenai</a:t>
          </a:r>
          <a:r>
            <a:rPr lang="en-US" dirty="0"/>
            <a:t> Azas-</a:t>
          </a:r>
          <a:r>
            <a:rPr lang="en-US" dirty="0" err="1"/>
            <a:t>azas</a:t>
          </a:r>
          <a:r>
            <a:rPr lang="en-US" dirty="0"/>
            <a:t> </a:t>
          </a:r>
          <a:r>
            <a:rPr lang="en-US" dirty="0" err="1"/>
            <a:t>Religi</a:t>
          </a:r>
          <a:endParaRPr lang="id-ID" dirty="0"/>
        </a:p>
      </dgm:t>
    </dgm:pt>
    <dgm:pt modelId="{35DED3A6-E512-42D1-A274-1A7D495FB421}" type="parTrans" cxnId="{74909DBA-99D3-4D98-88F5-E09C4E94E5E3}">
      <dgm:prSet/>
      <dgm:spPr/>
      <dgm:t>
        <a:bodyPr/>
        <a:lstStyle/>
        <a:p>
          <a:endParaRPr lang="id-ID"/>
        </a:p>
      </dgm:t>
    </dgm:pt>
    <dgm:pt modelId="{13A72415-FCB9-4C8E-AF87-2519C2A792D0}" type="sibTrans" cxnId="{74909DBA-99D3-4D98-88F5-E09C4E94E5E3}">
      <dgm:prSet/>
      <dgm:spPr/>
      <dgm:t>
        <a:bodyPr/>
        <a:lstStyle/>
        <a:p>
          <a:endParaRPr lang="id-ID"/>
        </a:p>
      </dgm:t>
    </dgm:pt>
    <dgm:pt modelId="{8A3CF7BC-2336-41B6-A6EE-0C1F7C4477C8}">
      <dgm:prSet phldrT="[Text]"/>
      <dgm:spPr/>
      <dgm:t>
        <a:bodyPr/>
        <a:lstStyle/>
        <a:p>
          <a:r>
            <a:rPr lang="en-US" dirty="0" err="1"/>
            <a:t>Teori</a:t>
          </a:r>
          <a:r>
            <a:rPr lang="en-US" dirty="0"/>
            <a:t> Batas Akal</a:t>
          </a:r>
          <a:endParaRPr lang="id-ID" dirty="0"/>
        </a:p>
      </dgm:t>
    </dgm:pt>
    <dgm:pt modelId="{576B4725-9FD4-4824-9104-336BA04EA3BA}" type="parTrans" cxnId="{4DCFC3A6-BCC3-46CE-8214-BF871E8AEF33}">
      <dgm:prSet/>
      <dgm:spPr/>
      <dgm:t>
        <a:bodyPr/>
        <a:lstStyle/>
        <a:p>
          <a:endParaRPr lang="id-ID"/>
        </a:p>
      </dgm:t>
    </dgm:pt>
    <dgm:pt modelId="{950B36FA-38D6-442A-86E3-C281958207C8}" type="sibTrans" cxnId="{4DCFC3A6-BCC3-46CE-8214-BF871E8AEF33}">
      <dgm:prSet/>
      <dgm:spPr/>
      <dgm:t>
        <a:bodyPr/>
        <a:lstStyle/>
        <a:p>
          <a:endParaRPr lang="id-ID"/>
        </a:p>
      </dgm:t>
    </dgm:pt>
    <dgm:pt modelId="{E5F97496-1E14-44D8-B6D3-6B1D0F7241D0}" type="pres">
      <dgm:prSet presAssocID="{C6516B62-3D69-44CA-B158-A3B643782A4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32AD405-ED81-4F13-B273-42656176970C}" type="pres">
      <dgm:prSet presAssocID="{835D2D7E-866B-4EBA-9514-94750993B275}" presName="vertOne" presStyleCnt="0"/>
      <dgm:spPr/>
    </dgm:pt>
    <dgm:pt modelId="{530350EF-703D-4486-BDED-3CE63FA77F81}" type="pres">
      <dgm:prSet presAssocID="{835D2D7E-866B-4EBA-9514-94750993B275}" presName="txOne" presStyleLbl="node0" presStyleIdx="0" presStyleCnt="1">
        <dgm:presLayoutVars>
          <dgm:chPref val="3"/>
        </dgm:presLayoutVars>
      </dgm:prSet>
      <dgm:spPr/>
    </dgm:pt>
    <dgm:pt modelId="{FD6D45C7-07D3-42FF-A3D9-99679F8118EA}" type="pres">
      <dgm:prSet presAssocID="{835D2D7E-866B-4EBA-9514-94750993B275}" presName="parTransOne" presStyleCnt="0"/>
      <dgm:spPr/>
    </dgm:pt>
    <dgm:pt modelId="{E3A2AB1A-AFD9-47EC-BC93-6D544415B7B7}" type="pres">
      <dgm:prSet presAssocID="{835D2D7E-866B-4EBA-9514-94750993B275}" presName="horzOne" presStyleCnt="0"/>
      <dgm:spPr/>
    </dgm:pt>
    <dgm:pt modelId="{71F8846C-0F51-4379-A5D4-ECFC78DD5322}" type="pres">
      <dgm:prSet presAssocID="{862A7A1D-0F49-44E4-A6E6-1C687F641B74}" presName="vertTwo" presStyleCnt="0"/>
      <dgm:spPr/>
    </dgm:pt>
    <dgm:pt modelId="{D92ECECA-7C31-4054-A4F3-A86E7239C4B4}" type="pres">
      <dgm:prSet presAssocID="{862A7A1D-0F49-44E4-A6E6-1C687F641B74}" presName="txTwo" presStyleLbl="node2" presStyleIdx="0" presStyleCnt="2">
        <dgm:presLayoutVars>
          <dgm:chPref val="3"/>
        </dgm:presLayoutVars>
      </dgm:prSet>
      <dgm:spPr/>
    </dgm:pt>
    <dgm:pt modelId="{B81D6AB9-6DE8-4708-8717-67925043E512}" type="pres">
      <dgm:prSet presAssocID="{862A7A1D-0F49-44E4-A6E6-1C687F641B74}" presName="parTransTwo" presStyleCnt="0"/>
      <dgm:spPr/>
    </dgm:pt>
    <dgm:pt modelId="{78574E88-EF90-431C-B325-E636C218254D}" type="pres">
      <dgm:prSet presAssocID="{862A7A1D-0F49-44E4-A6E6-1C687F641B74}" presName="horzTwo" presStyleCnt="0"/>
      <dgm:spPr/>
    </dgm:pt>
    <dgm:pt modelId="{305275DB-D784-45D4-AF6F-26D5D4F77558}" type="pres">
      <dgm:prSet presAssocID="{D884566D-C29E-45CF-A648-4BC37EAE374E}" presName="vertThree" presStyleCnt="0"/>
      <dgm:spPr/>
    </dgm:pt>
    <dgm:pt modelId="{69A747F5-A362-4478-BDE4-F81379B6778E}" type="pres">
      <dgm:prSet presAssocID="{D884566D-C29E-45CF-A648-4BC37EAE374E}" presName="txThree" presStyleLbl="node3" presStyleIdx="0" presStyleCnt="1">
        <dgm:presLayoutVars>
          <dgm:chPref val="3"/>
        </dgm:presLayoutVars>
      </dgm:prSet>
      <dgm:spPr/>
    </dgm:pt>
    <dgm:pt modelId="{6FCCB9D5-B556-4D02-AA7A-9086D9CB2271}" type="pres">
      <dgm:prSet presAssocID="{D884566D-C29E-45CF-A648-4BC37EAE374E}" presName="horzThree" presStyleCnt="0"/>
      <dgm:spPr/>
    </dgm:pt>
    <dgm:pt modelId="{6EF3D863-5F57-4938-81F0-83F3BC7C5D55}" type="pres">
      <dgm:prSet presAssocID="{044DD589-8136-49C6-9D57-7208448D2F68}" presName="sibSpaceTwo" presStyleCnt="0"/>
      <dgm:spPr/>
    </dgm:pt>
    <dgm:pt modelId="{2565E2B8-1DEF-4F12-BAF2-E8C1B016D27C}" type="pres">
      <dgm:prSet presAssocID="{8A3CF7BC-2336-41B6-A6EE-0C1F7C4477C8}" presName="vertTwo" presStyleCnt="0"/>
      <dgm:spPr/>
    </dgm:pt>
    <dgm:pt modelId="{5FE55BF9-5BAA-4F16-BC75-66DCA6B8B2AA}" type="pres">
      <dgm:prSet presAssocID="{8A3CF7BC-2336-41B6-A6EE-0C1F7C4477C8}" presName="txTwo" presStyleLbl="node2" presStyleIdx="1" presStyleCnt="2">
        <dgm:presLayoutVars>
          <dgm:chPref val="3"/>
        </dgm:presLayoutVars>
      </dgm:prSet>
      <dgm:spPr/>
    </dgm:pt>
    <dgm:pt modelId="{7FC276C4-479F-4363-8115-19943954DD45}" type="pres">
      <dgm:prSet presAssocID="{8A3CF7BC-2336-41B6-A6EE-0C1F7C4477C8}" presName="horzTwo" presStyleCnt="0"/>
      <dgm:spPr/>
    </dgm:pt>
  </dgm:ptLst>
  <dgm:cxnLst>
    <dgm:cxn modelId="{A488E737-667A-4927-8C4E-CACE96F698F1}" srcId="{835D2D7E-866B-4EBA-9514-94750993B275}" destId="{862A7A1D-0F49-44E4-A6E6-1C687F641B74}" srcOrd="0" destOrd="0" parTransId="{05F193FD-78A4-4D0A-97E4-C484DF382505}" sibTransId="{044DD589-8136-49C6-9D57-7208448D2F68}"/>
    <dgm:cxn modelId="{CDAC025A-A5E7-4B18-AF9E-95ABD4D64821}" srcId="{C6516B62-3D69-44CA-B158-A3B643782A42}" destId="{835D2D7E-866B-4EBA-9514-94750993B275}" srcOrd="0" destOrd="0" parTransId="{9FB570B1-D9DA-4910-87BF-93AAB6710163}" sibTransId="{BD6C3ED5-065C-4AB1-940D-64FCF1A0A4D2}"/>
    <dgm:cxn modelId="{5629D282-1481-418B-864D-14FC5DE002A0}" type="presOf" srcId="{C6516B62-3D69-44CA-B158-A3B643782A42}" destId="{E5F97496-1E14-44D8-B6D3-6B1D0F7241D0}" srcOrd="0" destOrd="0" presId="urn:microsoft.com/office/officeart/2005/8/layout/hierarchy4"/>
    <dgm:cxn modelId="{BBB98CA1-53FB-4CF5-82C2-D48C41A96F55}" type="presOf" srcId="{835D2D7E-866B-4EBA-9514-94750993B275}" destId="{530350EF-703D-4486-BDED-3CE63FA77F81}" srcOrd="0" destOrd="0" presId="urn:microsoft.com/office/officeart/2005/8/layout/hierarchy4"/>
    <dgm:cxn modelId="{4DCFC3A6-BCC3-46CE-8214-BF871E8AEF33}" srcId="{835D2D7E-866B-4EBA-9514-94750993B275}" destId="{8A3CF7BC-2336-41B6-A6EE-0C1F7C4477C8}" srcOrd="1" destOrd="0" parTransId="{576B4725-9FD4-4824-9104-336BA04EA3BA}" sibTransId="{950B36FA-38D6-442A-86E3-C281958207C8}"/>
    <dgm:cxn modelId="{CB1402B7-D300-4EE8-9AE2-549A692574D3}" type="presOf" srcId="{8A3CF7BC-2336-41B6-A6EE-0C1F7C4477C8}" destId="{5FE55BF9-5BAA-4F16-BC75-66DCA6B8B2AA}" srcOrd="0" destOrd="0" presId="urn:microsoft.com/office/officeart/2005/8/layout/hierarchy4"/>
    <dgm:cxn modelId="{74909DBA-99D3-4D98-88F5-E09C4E94E5E3}" srcId="{862A7A1D-0F49-44E4-A6E6-1C687F641B74}" destId="{D884566D-C29E-45CF-A648-4BC37EAE374E}" srcOrd="0" destOrd="0" parTransId="{35DED3A6-E512-42D1-A274-1A7D495FB421}" sibTransId="{13A72415-FCB9-4C8E-AF87-2519C2A792D0}"/>
    <dgm:cxn modelId="{2E457FBE-9F9F-4A6A-80AF-502FCB32BEE2}" type="presOf" srcId="{862A7A1D-0F49-44E4-A6E6-1C687F641B74}" destId="{D92ECECA-7C31-4054-A4F3-A86E7239C4B4}" srcOrd="0" destOrd="0" presId="urn:microsoft.com/office/officeart/2005/8/layout/hierarchy4"/>
    <dgm:cxn modelId="{9D5C7BDD-73E3-4C45-BF98-06F9B5068642}" type="presOf" srcId="{D884566D-C29E-45CF-A648-4BC37EAE374E}" destId="{69A747F5-A362-4478-BDE4-F81379B6778E}" srcOrd="0" destOrd="0" presId="urn:microsoft.com/office/officeart/2005/8/layout/hierarchy4"/>
    <dgm:cxn modelId="{CD9D04EC-BB07-4E5B-8DA1-5131CE1EC56E}" type="presParOf" srcId="{E5F97496-1E14-44D8-B6D3-6B1D0F7241D0}" destId="{332AD405-ED81-4F13-B273-42656176970C}" srcOrd="0" destOrd="0" presId="urn:microsoft.com/office/officeart/2005/8/layout/hierarchy4"/>
    <dgm:cxn modelId="{F52301D6-A5AF-4C22-A272-AE3F1E26DCD9}" type="presParOf" srcId="{332AD405-ED81-4F13-B273-42656176970C}" destId="{530350EF-703D-4486-BDED-3CE63FA77F81}" srcOrd="0" destOrd="0" presId="urn:microsoft.com/office/officeart/2005/8/layout/hierarchy4"/>
    <dgm:cxn modelId="{BEB5A407-DBA9-4FE3-A849-174F35D419D8}" type="presParOf" srcId="{332AD405-ED81-4F13-B273-42656176970C}" destId="{FD6D45C7-07D3-42FF-A3D9-99679F8118EA}" srcOrd="1" destOrd="0" presId="urn:microsoft.com/office/officeart/2005/8/layout/hierarchy4"/>
    <dgm:cxn modelId="{601F4AA8-7EB4-48A3-8554-2FC2FFF3189B}" type="presParOf" srcId="{332AD405-ED81-4F13-B273-42656176970C}" destId="{E3A2AB1A-AFD9-47EC-BC93-6D544415B7B7}" srcOrd="2" destOrd="0" presId="urn:microsoft.com/office/officeart/2005/8/layout/hierarchy4"/>
    <dgm:cxn modelId="{C650F05D-7E20-4D21-A77D-445300F7F6DB}" type="presParOf" srcId="{E3A2AB1A-AFD9-47EC-BC93-6D544415B7B7}" destId="{71F8846C-0F51-4379-A5D4-ECFC78DD5322}" srcOrd="0" destOrd="0" presId="urn:microsoft.com/office/officeart/2005/8/layout/hierarchy4"/>
    <dgm:cxn modelId="{5AADFF39-D1BF-49BB-B921-869D42964161}" type="presParOf" srcId="{71F8846C-0F51-4379-A5D4-ECFC78DD5322}" destId="{D92ECECA-7C31-4054-A4F3-A86E7239C4B4}" srcOrd="0" destOrd="0" presId="urn:microsoft.com/office/officeart/2005/8/layout/hierarchy4"/>
    <dgm:cxn modelId="{D6EBF528-4D29-43B1-AA57-9E3E896B83A3}" type="presParOf" srcId="{71F8846C-0F51-4379-A5D4-ECFC78DD5322}" destId="{B81D6AB9-6DE8-4708-8717-67925043E512}" srcOrd="1" destOrd="0" presId="urn:microsoft.com/office/officeart/2005/8/layout/hierarchy4"/>
    <dgm:cxn modelId="{2EECE556-80B1-4BD2-B7C0-E8041250741D}" type="presParOf" srcId="{71F8846C-0F51-4379-A5D4-ECFC78DD5322}" destId="{78574E88-EF90-431C-B325-E636C218254D}" srcOrd="2" destOrd="0" presId="urn:microsoft.com/office/officeart/2005/8/layout/hierarchy4"/>
    <dgm:cxn modelId="{C008DB73-56FA-496C-8523-123F30AF8F37}" type="presParOf" srcId="{78574E88-EF90-431C-B325-E636C218254D}" destId="{305275DB-D784-45D4-AF6F-26D5D4F77558}" srcOrd="0" destOrd="0" presId="urn:microsoft.com/office/officeart/2005/8/layout/hierarchy4"/>
    <dgm:cxn modelId="{C6DD107F-6356-407A-835C-58EA1B874900}" type="presParOf" srcId="{305275DB-D784-45D4-AF6F-26D5D4F77558}" destId="{69A747F5-A362-4478-BDE4-F81379B6778E}" srcOrd="0" destOrd="0" presId="urn:microsoft.com/office/officeart/2005/8/layout/hierarchy4"/>
    <dgm:cxn modelId="{AB0D33B6-E479-409D-B9E0-51FAC4205735}" type="presParOf" srcId="{305275DB-D784-45D4-AF6F-26D5D4F77558}" destId="{6FCCB9D5-B556-4D02-AA7A-9086D9CB2271}" srcOrd="1" destOrd="0" presId="urn:microsoft.com/office/officeart/2005/8/layout/hierarchy4"/>
    <dgm:cxn modelId="{B8AA639F-2134-4260-9507-C7D6AA384342}" type="presParOf" srcId="{E3A2AB1A-AFD9-47EC-BC93-6D544415B7B7}" destId="{6EF3D863-5F57-4938-81F0-83F3BC7C5D55}" srcOrd="1" destOrd="0" presId="urn:microsoft.com/office/officeart/2005/8/layout/hierarchy4"/>
    <dgm:cxn modelId="{8E676CF8-6D75-4793-A958-9D00CCE2E3E7}" type="presParOf" srcId="{E3A2AB1A-AFD9-47EC-BC93-6D544415B7B7}" destId="{2565E2B8-1DEF-4F12-BAF2-E8C1B016D27C}" srcOrd="2" destOrd="0" presId="urn:microsoft.com/office/officeart/2005/8/layout/hierarchy4"/>
    <dgm:cxn modelId="{A0BEA5BB-92F2-46A7-A32A-B60BE1A495C3}" type="presParOf" srcId="{2565E2B8-1DEF-4F12-BAF2-E8C1B016D27C}" destId="{5FE55BF9-5BAA-4F16-BC75-66DCA6B8B2AA}" srcOrd="0" destOrd="0" presId="urn:microsoft.com/office/officeart/2005/8/layout/hierarchy4"/>
    <dgm:cxn modelId="{58ABF15B-CF39-46E2-83A2-D1BAA4FAEE02}" type="presParOf" srcId="{2565E2B8-1DEF-4F12-BAF2-E8C1B016D27C}" destId="{7FC276C4-479F-4363-8115-19943954DD4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85FD731-FAB7-4211-9008-E08F0FF0B048}" type="doc">
      <dgm:prSet loTypeId="urn:microsoft.com/office/officeart/2005/8/layout/matrix1" loCatId="matrix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d-ID"/>
        </a:p>
      </dgm:t>
    </dgm:pt>
    <dgm:pt modelId="{778F2D30-46E4-4F7B-B171-457C79073E84}">
      <dgm:prSet phldrT="[Text]"/>
      <dgm:spPr/>
      <dgm:t>
        <a:bodyPr/>
        <a:lstStyle/>
        <a:p>
          <a:r>
            <a:rPr lang="en-US" dirty="0" err="1"/>
            <a:t>Empat</a:t>
          </a:r>
          <a:r>
            <a:rPr lang="en-US" dirty="0"/>
            <a:t> </a:t>
          </a:r>
          <a:r>
            <a:rPr lang="en-US" dirty="0" err="1"/>
            <a:t>Unsur</a:t>
          </a:r>
          <a:r>
            <a:rPr lang="en-US" dirty="0"/>
            <a:t> </a:t>
          </a:r>
          <a:r>
            <a:rPr lang="en-US" dirty="0" err="1"/>
            <a:t>Pokok</a:t>
          </a:r>
          <a:r>
            <a:rPr lang="en-US" dirty="0"/>
            <a:t> </a:t>
          </a:r>
          <a:r>
            <a:rPr lang="en-US" dirty="0" err="1"/>
            <a:t>Bentuk</a:t>
          </a:r>
          <a:r>
            <a:rPr lang="en-US" dirty="0"/>
            <a:t> </a:t>
          </a:r>
          <a:r>
            <a:rPr lang="en-US" dirty="0" err="1"/>
            <a:t>Religi</a:t>
          </a:r>
          <a:endParaRPr lang="id-ID" dirty="0"/>
        </a:p>
      </dgm:t>
    </dgm:pt>
    <dgm:pt modelId="{CD5D99BF-3189-4072-B6C9-FF6DEAABAD94}" type="parTrans" cxnId="{AF4606F3-C466-4756-9F1A-0D673DCC75BF}">
      <dgm:prSet/>
      <dgm:spPr/>
      <dgm:t>
        <a:bodyPr/>
        <a:lstStyle/>
        <a:p>
          <a:endParaRPr lang="id-ID"/>
        </a:p>
      </dgm:t>
    </dgm:pt>
    <dgm:pt modelId="{97E709BD-E729-456D-8EA8-DBACB1EE5A75}" type="sibTrans" cxnId="{AF4606F3-C466-4756-9F1A-0D673DCC75BF}">
      <dgm:prSet/>
      <dgm:spPr/>
      <dgm:t>
        <a:bodyPr/>
        <a:lstStyle/>
        <a:p>
          <a:endParaRPr lang="id-ID"/>
        </a:p>
      </dgm:t>
    </dgm:pt>
    <dgm:pt modelId="{38AEF6AF-ED95-4D03-AE48-C169E8840A1D}">
      <dgm:prSet phldrT="[Text]"/>
      <dgm:spPr/>
      <dgm:t>
        <a:bodyPr/>
        <a:lstStyle/>
        <a:p>
          <a:r>
            <a:rPr lang="en-US" dirty="0" err="1"/>
            <a:t>Emosi</a:t>
          </a:r>
          <a:r>
            <a:rPr lang="en-US" dirty="0"/>
            <a:t> </a:t>
          </a:r>
          <a:r>
            <a:rPr lang="en-US" dirty="0" err="1"/>
            <a:t>Keagamaan</a:t>
          </a:r>
          <a:endParaRPr lang="id-ID" dirty="0"/>
        </a:p>
      </dgm:t>
    </dgm:pt>
    <dgm:pt modelId="{6C8B20E2-8DA2-4A6A-B9CB-EDA26A8F60DC}" type="parTrans" cxnId="{C2EDE70E-5C21-4626-9FAA-E207713051C9}">
      <dgm:prSet/>
      <dgm:spPr/>
      <dgm:t>
        <a:bodyPr/>
        <a:lstStyle/>
        <a:p>
          <a:endParaRPr lang="id-ID"/>
        </a:p>
      </dgm:t>
    </dgm:pt>
    <dgm:pt modelId="{289DF7A3-01DF-471D-8DDD-907D7BBF2510}" type="sibTrans" cxnId="{C2EDE70E-5C21-4626-9FAA-E207713051C9}">
      <dgm:prSet/>
      <dgm:spPr/>
      <dgm:t>
        <a:bodyPr/>
        <a:lstStyle/>
        <a:p>
          <a:endParaRPr lang="id-ID"/>
        </a:p>
      </dgm:t>
    </dgm:pt>
    <dgm:pt modelId="{3EFA951C-22E8-427A-85AF-AA710F1855EF}">
      <dgm:prSet phldrT="[Text]"/>
      <dgm:spPr/>
      <dgm:t>
        <a:bodyPr/>
        <a:lstStyle/>
        <a:p>
          <a:r>
            <a:rPr lang="en-US" dirty="0" err="1"/>
            <a:t>Sistem</a:t>
          </a:r>
          <a:r>
            <a:rPr lang="en-US" dirty="0"/>
            <a:t> </a:t>
          </a:r>
          <a:r>
            <a:rPr lang="en-US" dirty="0" err="1"/>
            <a:t>Kepercayaan</a:t>
          </a:r>
          <a:endParaRPr lang="id-ID" dirty="0"/>
        </a:p>
      </dgm:t>
    </dgm:pt>
    <dgm:pt modelId="{9E1BAAA7-620F-4041-A043-EB6FEAA8D299}" type="parTrans" cxnId="{E16852F7-C599-4598-92A9-CBE63F92F3F8}">
      <dgm:prSet/>
      <dgm:spPr/>
      <dgm:t>
        <a:bodyPr/>
        <a:lstStyle/>
        <a:p>
          <a:endParaRPr lang="id-ID"/>
        </a:p>
      </dgm:t>
    </dgm:pt>
    <dgm:pt modelId="{F38919D0-D0D6-4827-A500-C6EF79DA0784}" type="sibTrans" cxnId="{E16852F7-C599-4598-92A9-CBE63F92F3F8}">
      <dgm:prSet/>
      <dgm:spPr/>
      <dgm:t>
        <a:bodyPr/>
        <a:lstStyle/>
        <a:p>
          <a:endParaRPr lang="id-ID"/>
        </a:p>
      </dgm:t>
    </dgm:pt>
    <dgm:pt modelId="{C3D3D6A4-54C8-4407-97EF-919B4447107F}">
      <dgm:prSet phldrT="[Text]"/>
      <dgm:spPr/>
      <dgm:t>
        <a:bodyPr/>
        <a:lstStyle/>
        <a:p>
          <a:r>
            <a:rPr lang="en-US" dirty="0" err="1"/>
            <a:t>Kelompok-kelompok</a:t>
          </a:r>
          <a:r>
            <a:rPr lang="en-US" dirty="0"/>
            <a:t> </a:t>
          </a:r>
          <a:r>
            <a:rPr lang="en-US" dirty="0" err="1"/>
            <a:t>Kegamaan</a:t>
          </a:r>
          <a:endParaRPr lang="id-ID" dirty="0"/>
        </a:p>
      </dgm:t>
    </dgm:pt>
    <dgm:pt modelId="{9AACC595-47A1-44E1-8676-5592B90A5B90}" type="parTrans" cxnId="{BFC27D16-7580-46E5-AD9A-652C99DBB3E1}">
      <dgm:prSet/>
      <dgm:spPr/>
      <dgm:t>
        <a:bodyPr/>
        <a:lstStyle/>
        <a:p>
          <a:endParaRPr lang="id-ID"/>
        </a:p>
      </dgm:t>
    </dgm:pt>
    <dgm:pt modelId="{FE3F5EF0-FCE0-4620-A99F-67FF0ED2D759}" type="sibTrans" cxnId="{BFC27D16-7580-46E5-AD9A-652C99DBB3E1}">
      <dgm:prSet/>
      <dgm:spPr/>
      <dgm:t>
        <a:bodyPr/>
        <a:lstStyle/>
        <a:p>
          <a:endParaRPr lang="id-ID"/>
        </a:p>
      </dgm:t>
    </dgm:pt>
    <dgm:pt modelId="{6841A54F-8CB5-4D52-8D7B-3B325CA6B9EE}">
      <dgm:prSet phldrT="[Text]"/>
      <dgm:spPr/>
      <dgm:t>
        <a:bodyPr/>
        <a:lstStyle/>
        <a:p>
          <a:r>
            <a:rPr lang="en-US" dirty="0" err="1"/>
            <a:t>Sistem</a:t>
          </a:r>
          <a:r>
            <a:rPr lang="en-US" dirty="0"/>
            <a:t> </a:t>
          </a:r>
          <a:r>
            <a:rPr lang="en-US" dirty="0" err="1"/>
            <a:t>Upacara</a:t>
          </a:r>
          <a:r>
            <a:rPr lang="en-US" dirty="0"/>
            <a:t> </a:t>
          </a:r>
          <a:r>
            <a:rPr lang="en-US" dirty="0" err="1"/>
            <a:t>Keagamaan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Ritual</a:t>
          </a:r>
          <a:endParaRPr lang="id-ID" dirty="0"/>
        </a:p>
      </dgm:t>
    </dgm:pt>
    <dgm:pt modelId="{85866BA5-73B7-4733-A20D-9668912EAD4E}" type="parTrans" cxnId="{4DC6A1B8-67AF-49F1-BF6A-20DE0FD9DE65}">
      <dgm:prSet/>
      <dgm:spPr/>
      <dgm:t>
        <a:bodyPr/>
        <a:lstStyle/>
        <a:p>
          <a:endParaRPr lang="id-ID"/>
        </a:p>
      </dgm:t>
    </dgm:pt>
    <dgm:pt modelId="{B4BC2A7B-7A54-4576-9494-94FFED58D029}" type="sibTrans" cxnId="{4DC6A1B8-67AF-49F1-BF6A-20DE0FD9DE65}">
      <dgm:prSet/>
      <dgm:spPr/>
      <dgm:t>
        <a:bodyPr/>
        <a:lstStyle/>
        <a:p>
          <a:endParaRPr lang="id-ID"/>
        </a:p>
      </dgm:t>
    </dgm:pt>
    <dgm:pt modelId="{2212985B-8673-43C0-9C44-AFE0755869FD}" type="pres">
      <dgm:prSet presAssocID="{B85FD731-FAB7-4211-9008-E08F0FF0B048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D588A7E-3607-433D-9C23-0FAF6C2B9ECD}" type="pres">
      <dgm:prSet presAssocID="{B85FD731-FAB7-4211-9008-E08F0FF0B048}" presName="matrix" presStyleCnt="0"/>
      <dgm:spPr/>
    </dgm:pt>
    <dgm:pt modelId="{193B13E6-FCE0-418D-9D6B-575DE6FFAEA0}" type="pres">
      <dgm:prSet presAssocID="{B85FD731-FAB7-4211-9008-E08F0FF0B048}" presName="tile1" presStyleLbl="node1" presStyleIdx="0" presStyleCnt="4"/>
      <dgm:spPr/>
    </dgm:pt>
    <dgm:pt modelId="{ABC1A217-F29B-4964-A626-80BB52C4FD34}" type="pres">
      <dgm:prSet presAssocID="{B85FD731-FAB7-4211-9008-E08F0FF0B048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9FD37063-782E-416F-9F82-72663381D7F8}" type="pres">
      <dgm:prSet presAssocID="{B85FD731-FAB7-4211-9008-E08F0FF0B048}" presName="tile2" presStyleLbl="node1" presStyleIdx="1" presStyleCnt="4"/>
      <dgm:spPr/>
    </dgm:pt>
    <dgm:pt modelId="{674C6EA5-0F24-4F1A-9769-B28B710B7383}" type="pres">
      <dgm:prSet presAssocID="{B85FD731-FAB7-4211-9008-E08F0FF0B048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B3061B0-272F-4361-8879-8CEE9233284C}" type="pres">
      <dgm:prSet presAssocID="{B85FD731-FAB7-4211-9008-E08F0FF0B048}" presName="tile3" presStyleLbl="node1" presStyleIdx="2" presStyleCnt="4"/>
      <dgm:spPr/>
    </dgm:pt>
    <dgm:pt modelId="{9C43EE13-D5D7-41FA-BFB1-98223557B807}" type="pres">
      <dgm:prSet presAssocID="{B85FD731-FAB7-4211-9008-E08F0FF0B048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062C1B6-80FC-4477-BBEA-50382111EC1C}" type="pres">
      <dgm:prSet presAssocID="{B85FD731-FAB7-4211-9008-E08F0FF0B048}" presName="tile4" presStyleLbl="node1" presStyleIdx="3" presStyleCnt="4"/>
      <dgm:spPr/>
    </dgm:pt>
    <dgm:pt modelId="{B58F500F-5092-49C3-B573-BC6A760E49AF}" type="pres">
      <dgm:prSet presAssocID="{B85FD731-FAB7-4211-9008-E08F0FF0B048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5586EAAD-A876-42E9-B10C-30D385E8B250}" type="pres">
      <dgm:prSet presAssocID="{B85FD731-FAB7-4211-9008-E08F0FF0B048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C2EDE70E-5C21-4626-9FAA-E207713051C9}" srcId="{778F2D30-46E4-4F7B-B171-457C79073E84}" destId="{38AEF6AF-ED95-4D03-AE48-C169E8840A1D}" srcOrd="0" destOrd="0" parTransId="{6C8B20E2-8DA2-4A6A-B9CB-EDA26A8F60DC}" sibTransId="{289DF7A3-01DF-471D-8DDD-907D7BBF2510}"/>
    <dgm:cxn modelId="{BFC27D16-7580-46E5-AD9A-652C99DBB3E1}" srcId="{778F2D30-46E4-4F7B-B171-457C79073E84}" destId="{C3D3D6A4-54C8-4407-97EF-919B4447107F}" srcOrd="2" destOrd="0" parTransId="{9AACC595-47A1-44E1-8676-5592B90A5B90}" sibTransId="{FE3F5EF0-FCE0-4620-A99F-67FF0ED2D759}"/>
    <dgm:cxn modelId="{52F5CB24-6080-4051-A743-F4219D65C7F6}" type="presOf" srcId="{6841A54F-8CB5-4D52-8D7B-3B325CA6B9EE}" destId="{7062C1B6-80FC-4477-BBEA-50382111EC1C}" srcOrd="0" destOrd="0" presId="urn:microsoft.com/office/officeart/2005/8/layout/matrix1"/>
    <dgm:cxn modelId="{5A602D26-E0AF-4426-AD25-7D887B4CE0E1}" type="presOf" srcId="{C3D3D6A4-54C8-4407-97EF-919B4447107F}" destId="{9C43EE13-D5D7-41FA-BFB1-98223557B807}" srcOrd="1" destOrd="0" presId="urn:microsoft.com/office/officeart/2005/8/layout/matrix1"/>
    <dgm:cxn modelId="{B6848A3F-7E3A-459B-AB83-8FB8FEB634BE}" type="presOf" srcId="{38AEF6AF-ED95-4D03-AE48-C169E8840A1D}" destId="{193B13E6-FCE0-418D-9D6B-575DE6FFAEA0}" srcOrd="0" destOrd="0" presId="urn:microsoft.com/office/officeart/2005/8/layout/matrix1"/>
    <dgm:cxn modelId="{D164806E-A36C-4DA2-B5F5-57432AF36B21}" type="presOf" srcId="{778F2D30-46E4-4F7B-B171-457C79073E84}" destId="{5586EAAD-A876-42E9-B10C-30D385E8B250}" srcOrd="0" destOrd="0" presId="urn:microsoft.com/office/officeart/2005/8/layout/matrix1"/>
    <dgm:cxn modelId="{1FDA5C6F-D3E1-4AC9-B521-06AEAE98181D}" type="presOf" srcId="{6841A54F-8CB5-4D52-8D7B-3B325CA6B9EE}" destId="{B58F500F-5092-49C3-B573-BC6A760E49AF}" srcOrd="1" destOrd="0" presId="urn:microsoft.com/office/officeart/2005/8/layout/matrix1"/>
    <dgm:cxn modelId="{6303E477-5129-4D14-BE8C-D8AF3689FE0A}" type="presOf" srcId="{3EFA951C-22E8-427A-85AF-AA710F1855EF}" destId="{9FD37063-782E-416F-9F82-72663381D7F8}" srcOrd="0" destOrd="0" presId="urn:microsoft.com/office/officeart/2005/8/layout/matrix1"/>
    <dgm:cxn modelId="{DD616B7E-D1A1-486F-9181-FFDD703A5730}" type="presOf" srcId="{B85FD731-FAB7-4211-9008-E08F0FF0B048}" destId="{2212985B-8673-43C0-9C44-AFE0755869FD}" srcOrd="0" destOrd="0" presId="urn:microsoft.com/office/officeart/2005/8/layout/matrix1"/>
    <dgm:cxn modelId="{195A989B-FB55-4CE8-A401-1AF48349A5BF}" type="presOf" srcId="{3EFA951C-22E8-427A-85AF-AA710F1855EF}" destId="{674C6EA5-0F24-4F1A-9769-B28B710B7383}" srcOrd="1" destOrd="0" presId="urn:microsoft.com/office/officeart/2005/8/layout/matrix1"/>
    <dgm:cxn modelId="{E804CAA7-F7C1-4CA9-8A7F-B25BF0A0D0FE}" type="presOf" srcId="{38AEF6AF-ED95-4D03-AE48-C169E8840A1D}" destId="{ABC1A217-F29B-4964-A626-80BB52C4FD34}" srcOrd="1" destOrd="0" presId="urn:microsoft.com/office/officeart/2005/8/layout/matrix1"/>
    <dgm:cxn modelId="{4DC6A1B8-67AF-49F1-BF6A-20DE0FD9DE65}" srcId="{778F2D30-46E4-4F7B-B171-457C79073E84}" destId="{6841A54F-8CB5-4D52-8D7B-3B325CA6B9EE}" srcOrd="3" destOrd="0" parTransId="{85866BA5-73B7-4733-A20D-9668912EAD4E}" sibTransId="{B4BC2A7B-7A54-4576-9494-94FFED58D029}"/>
    <dgm:cxn modelId="{3115C2EF-A392-443E-9694-FE5212FAE2BD}" type="presOf" srcId="{C3D3D6A4-54C8-4407-97EF-919B4447107F}" destId="{2B3061B0-272F-4361-8879-8CEE9233284C}" srcOrd="0" destOrd="0" presId="urn:microsoft.com/office/officeart/2005/8/layout/matrix1"/>
    <dgm:cxn modelId="{AF4606F3-C466-4756-9F1A-0D673DCC75BF}" srcId="{B85FD731-FAB7-4211-9008-E08F0FF0B048}" destId="{778F2D30-46E4-4F7B-B171-457C79073E84}" srcOrd="0" destOrd="0" parTransId="{CD5D99BF-3189-4072-B6C9-FF6DEAABAD94}" sibTransId="{97E709BD-E729-456D-8EA8-DBACB1EE5A75}"/>
    <dgm:cxn modelId="{E16852F7-C599-4598-92A9-CBE63F92F3F8}" srcId="{778F2D30-46E4-4F7B-B171-457C79073E84}" destId="{3EFA951C-22E8-427A-85AF-AA710F1855EF}" srcOrd="1" destOrd="0" parTransId="{9E1BAAA7-620F-4041-A043-EB6FEAA8D299}" sibTransId="{F38919D0-D0D6-4827-A500-C6EF79DA0784}"/>
    <dgm:cxn modelId="{00E05F0C-92AF-4DE5-ABF9-A795A4745602}" type="presParOf" srcId="{2212985B-8673-43C0-9C44-AFE0755869FD}" destId="{BD588A7E-3607-433D-9C23-0FAF6C2B9ECD}" srcOrd="0" destOrd="0" presId="urn:microsoft.com/office/officeart/2005/8/layout/matrix1"/>
    <dgm:cxn modelId="{CDDE4957-5D80-400D-955E-6FD637C8697E}" type="presParOf" srcId="{BD588A7E-3607-433D-9C23-0FAF6C2B9ECD}" destId="{193B13E6-FCE0-418D-9D6B-575DE6FFAEA0}" srcOrd="0" destOrd="0" presId="urn:microsoft.com/office/officeart/2005/8/layout/matrix1"/>
    <dgm:cxn modelId="{B4A2DA26-EFAD-4B61-88A2-774D2A5AEC84}" type="presParOf" srcId="{BD588A7E-3607-433D-9C23-0FAF6C2B9ECD}" destId="{ABC1A217-F29B-4964-A626-80BB52C4FD34}" srcOrd="1" destOrd="0" presId="urn:microsoft.com/office/officeart/2005/8/layout/matrix1"/>
    <dgm:cxn modelId="{26C403C1-3D80-40AF-ACB9-13F042DC5F39}" type="presParOf" srcId="{BD588A7E-3607-433D-9C23-0FAF6C2B9ECD}" destId="{9FD37063-782E-416F-9F82-72663381D7F8}" srcOrd="2" destOrd="0" presId="urn:microsoft.com/office/officeart/2005/8/layout/matrix1"/>
    <dgm:cxn modelId="{61898D10-9836-4382-B4EE-225255914E90}" type="presParOf" srcId="{BD588A7E-3607-433D-9C23-0FAF6C2B9ECD}" destId="{674C6EA5-0F24-4F1A-9769-B28B710B7383}" srcOrd="3" destOrd="0" presId="urn:microsoft.com/office/officeart/2005/8/layout/matrix1"/>
    <dgm:cxn modelId="{35967A12-57CD-4F60-A4DD-9A8E6B32A095}" type="presParOf" srcId="{BD588A7E-3607-433D-9C23-0FAF6C2B9ECD}" destId="{2B3061B0-272F-4361-8879-8CEE9233284C}" srcOrd="4" destOrd="0" presId="urn:microsoft.com/office/officeart/2005/8/layout/matrix1"/>
    <dgm:cxn modelId="{4DB8E9D0-FB6D-4638-B108-7BB5396E67B7}" type="presParOf" srcId="{BD588A7E-3607-433D-9C23-0FAF6C2B9ECD}" destId="{9C43EE13-D5D7-41FA-BFB1-98223557B807}" srcOrd="5" destOrd="0" presId="urn:microsoft.com/office/officeart/2005/8/layout/matrix1"/>
    <dgm:cxn modelId="{D67B7AFA-1591-40C9-9CC4-AAFE7111E520}" type="presParOf" srcId="{BD588A7E-3607-433D-9C23-0FAF6C2B9ECD}" destId="{7062C1B6-80FC-4477-BBEA-50382111EC1C}" srcOrd="6" destOrd="0" presId="urn:microsoft.com/office/officeart/2005/8/layout/matrix1"/>
    <dgm:cxn modelId="{8F6020AC-1F78-444C-8DFA-FDFA7AD60259}" type="presParOf" srcId="{BD588A7E-3607-433D-9C23-0FAF6C2B9ECD}" destId="{B58F500F-5092-49C3-B573-BC6A760E49AF}" srcOrd="7" destOrd="0" presId="urn:microsoft.com/office/officeart/2005/8/layout/matrix1"/>
    <dgm:cxn modelId="{562F4FA4-0170-4E15-A322-5CDB6138387C}" type="presParOf" srcId="{2212985B-8673-43C0-9C44-AFE0755869FD}" destId="{5586EAAD-A876-42E9-B10C-30D385E8B25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59ED6C-876E-4B4D-BACF-EAE67F8ECBA0}">
      <dsp:nvSpPr>
        <dsp:cNvPr id="0" name=""/>
        <dsp:cNvSpPr/>
      </dsp:nvSpPr>
      <dsp:spPr>
        <a:xfrm>
          <a:off x="5247" y="1914"/>
          <a:ext cx="11206780" cy="193075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 err="1"/>
            <a:t>Teori</a:t>
          </a:r>
          <a:r>
            <a:rPr lang="en-US" sz="6500" kern="1200" dirty="0"/>
            <a:t> </a:t>
          </a:r>
          <a:r>
            <a:rPr lang="en-US" sz="6500" kern="1200" dirty="0" err="1"/>
            <a:t>Terkait</a:t>
          </a:r>
          <a:r>
            <a:rPr lang="en-US" sz="6500" kern="1200" dirty="0"/>
            <a:t> </a:t>
          </a:r>
          <a:r>
            <a:rPr lang="en-US" sz="6500" kern="1200" dirty="0" err="1"/>
            <a:t>Asal</a:t>
          </a:r>
          <a:r>
            <a:rPr lang="en-US" sz="6500" kern="1200" dirty="0"/>
            <a:t> </a:t>
          </a:r>
          <a:r>
            <a:rPr lang="en-US" sz="6500" kern="1200" dirty="0" err="1"/>
            <a:t>Mula</a:t>
          </a:r>
          <a:r>
            <a:rPr lang="en-US" sz="6500" kern="1200" dirty="0"/>
            <a:t> </a:t>
          </a:r>
          <a:r>
            <a:rPr lang="en-US" sz="6500" kern="1200" dirty="0" err="1"/>
            <a:t>Religi</a:t>
          </a:r>
          <a:endParaRPr lang="id-ID" sz="6500" kern="1200" dirty="0"/>
        </a:p>
      </dsp:txBody>
      <dsp:txXfrm>
        <a:off x="61797" y="58464"/>
        <a:ext cx="11093680" cy="1817651"/>
      </dsp:txXfrm>
    </dsp:sp>
    <dsp:sp modelId="{BC0C54FC-7D98-4D92-8115-56EC75B1D4A0}">
      <dsp:nvSpPr>
        <dsp:cNvPr id="0" name=""/>
        <dsp:cNvSpPr/>
      </dsp:nvSpPr>
      <dsp:spPr>
        <a:xfrm>
          <a:off x="5247" y="2128661"/>
          <a:ext cx="11206780" cy="193075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 err="1"/>
            <a:t>Teori-teori</a:t>
          </a:r>
          <a:r>
            <a:rPr lang="en-US" sz="3600" kern="1200" dirty="0"/>
            <a:t> yang </a:t>
          </a:r>
          <a:r>
            <a:rPr lang="en-US" sz="3600" kern="1200" dirty="0" err="1"/>
            <a:t>Menggunakan</a:t>
          </a:r>
          <a:r>
            <a:rPr lang="en-US" sz="3600" kern="1200" dirty="0"/>
            <a:t> </a:t>
          </a:r>
          <a:r>
            <a:rPr lang="en-US" sz="3600" kern="1200" dirty="0" err="1"/>
            <a:t>Pendekatan</a:t>
          </a:r>
          <a:r>
            <a:rPr lang="en-US" sz="3600" kern="1200" dirty="0"/>
            <a:t> </a:t>
          </a:r>
          <a:r>
            <a:rPr lang="en-US" sz="3600" kern="1200" dirty="0" err="1"/>
            <a:t>atas</a:t>
          </a:r>
          <a:r>
            <a:rPr lang="en-US" sz="3600" kern="1200" dirty="0"/>
            <a:t> </a:t>
          </a:r>
          <a:r>
            <a:rPr lang="en-US" sz="3600" kern="1200" dirty="0" err="1"/>
            <a:t>Berbagau</a:t>
          </a:r>
          <a:r>
            <a:rPr lang="en-US" sz="3600" kern="1200" dirty="0"/>
            <a:t> </a:t>
          </a:r>
          <a:r>
            <a:rPr lang="en-US" sz="3600" kern="1200" dirty="0" err="1"/>
            <a:t>Keyakinan</a:t>
          </a:r>
          <a:r>
            <a:rPr lang="en-US" sz="3600" kern="1200" dirty="0"/>
            <a:t> </a:t>
          </a:r>
          <a:r>
            <a:rPr lang="en-US" sz="3600" kern="1200" dirty="0" err="1"/>
            <a:t>Keagamaan</a:t>
          </a:r>
          <a:r>
            <a:rPr lang="en-US" sz="3600" kern="1200" dirty="0"/>
            <a:t> </a:t>
          </a:r>
          <a:r>
            <a:rPr lang="en-US" sz="3600" kern="1200" dirty="0" err="1"/>
            <a:t>atau</a:t>
          </a:r>
          <a:r>
            <a:rPr lang="en-US" sz="3600" kern="1200" dirty="0"/>
            <a:t> Isi </a:t>
          </a:r>
          <a:r>
            <a:rPr lang="en-US" sz="3600" kern="1200" dirty="0" err="1"/>
            <a:t>Ajaran</a:t>
          </a:r>
          <a:r>
            <a:rPr lang="en-US" sz="3600" kern="1200" dirty="0"/>
            <a:t> </a:t>
          </a:r>
          <a:r>
            <a:rPr lang="en-US" sz="3600" kern="1200" dirty="0" err="1"/>
            <a:t>Keagamaan</a:t>
          </a:r>
          <a:endParaRPr lang="id-ID" sz="3600" kern="1200" dirty="0"/>
        </a:p>
      </dsp:txBody>
      <dsp:txXfrm>
        <a:off x="61797" y="2185211"/>
        <a:ext cx="11093680" cy="1817651"/>
      </dsp:txXfrm>
    </dsp:sp>
    <dsp:sp modelId="{C1A1D4E3-437F-40F4-B204-C8E80DACCBBF}">
      <dsp:nvSpPr>
        <dsp:cNvPr id="0" name=""/>
        <dsp:cNvSpPr/>
      </dsp:nvSpPr>
      <dsp:spPr>
        <a:xfrm>
          <a:off x="5247" y="4255409"/>
          <a:ext cx="5488139" cy="19307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Teori-teori</a:t>
          </a:r>
          <a:r>
            <a:rPr lang="en-US" sz="2800" kern="1200" dirty="0"/>
            <a:t> yang </a:t>
          </a:r>
          <a:r>
            <a:rPr lang="en-US" sz="2800" kern="1200" dirty="0" err="1"/>
            <a:t>Menggunakan</a:t>
          </a:r>
          <a:r>
            <a:rPr lang="en-US" sz="2800" kern="1200" dirty="0"/>
            <a:t> </a:t>
          </a:r>
          <a:r>
            <a:rPr lang="en-US" sz="2800" kern="1200" dirty="0" err="1"/>
            <a:t>Pendekatan</a:t>
          </a:r>
          <a:r>
            <a:rPr lang="en-US" sz="2800" kern="1200" dirty="0"/>
            <a:t> </a:t>
          </a:r>
          <a:r>
            <a:rPr lang="en-US" sz="2800" kern="1200" dirty="0" err="1"/>
            <a:t>atas</a:t>
          </a:r>
          <a:r>
            <a:rPr lang="en-US" sz="2800" kern="1200" dirty="0"/>
            <a:t> </a:t>
          </a:r>
          <a:r>
            <a:rPr lang="en-US" sz="2800" kern="1200" dirty="0" err="1"/>
            <a:t>Sikap</a:t>
          </a:r>
          <a:r>
            <a:rPr lang="en-US" sz="2800" kern="1200" dirty="0"/>
            <a:t> para </a:t>
          </a:r>
          <a:r>
            <a:rPr lang="en-US" sz="2800" kern="1200" dirty="0" err="1"/>
            <a:t>Penganut</a:t>
          </a:r>
          <a:r>
            <a:rPr lang="en-US" sz="2800" kern="1200" dirty="0"/>
            <a:t> </a:t>
          </a:r>
          <a:r>
            <a:rPr lang="en-US" sz="2800" kern="1200" dirty="0" err="1"/>
            <a:t>atau</a:t>
          </a:r>
          <a:r>
            <a:rPr lang="en-US" sz="2800" kern="1200" dirty="0"/>
            <a:t> </a:t>
          </a:r>
          <a:r>
            <a:rPr lang="en-US" sz="2800" kern="1200" dirty="0" err="1"/>
            <a:t>Pengikut</a:t>
          </a:r>
          <a:r>
            <a:rPr lang="en-US" sz="2800" kern="1200" dirty="0"/>
            <a:t> </a:t>
          </a:r>
          <a:r>
            <a:rPr lang="en-US" sz="2800" kern="1200" dirty="0" err="1"/>
            <a:t>suatu</a:t>
          </a:r>
          <a:r>
            <a:rPr lang="en-US" sz="2800" kern="1200" dirty="0"/>
            <a:t> </a:t>
          </a:r>
          <a:r>
            <a:rPr lang="en-US" sz="2800" kern="1200" dirty="0" err="1"/>
            <a:t>Religi</a:t>
          </a:r>
          <a:r>
            <a:rPr lang="en-US" sz="2800" kern="1200" dirty="0"/>
            <a:t> yang </a:t>
          </a:r>
          <a:r>
            <a:rPr lang="en-US" sz="2800" kern="1200" dirty="0" err="1"/>
            <a:t>Menyangkut</a:t>
          </a:r>
          <a:r>
            <a:rPr lang="en-US" sz="2800" kern="1200" dirty="0"/>
            <a:t> Hal-</a:t>
          </a:r>
          <a:r>
            <a:rPr lang="en-US" sz="2800" kern="1200" dirty="0" err="1"/>
            <a:t>hal</a:t>
          </a:r>
          <a:r>
            <a:rPr lang="en-US" sz="2800" kern="1200" dirty="0"/>
            <a:t> </a:t>
          </a:r>
          <a:r>
            <a:rPr lang="en-US" sz="2800" kern="1200" dirty="0" err="1"/>
            <a:t>Gaib</a:t>
          </a:r>
          <a:endParaRPr lang="id-ID" sz="2800" kern="1200" dirty="0"/>
        </a:p>
      </dsp:txBody>
      <dsp:txXfrm>
        <a:off x="61797" y="4311959"/>
        <a:ext cx="5375039" cy="1817651"/>
      </dsp:txXfrm>
    </dsp:sp>
    <dsp:sp modelId="{32D1E979-83EE-4F1E-8FA4-50AF22937702}">
      <dsp:nvSpPr>
        <dsp:cNvPr id="0" name=""/>
        <dsp:cNvSpPr/>
      </dsp:nvSpPr>
      <dsp:spPr>
        <a:xfrm>
          <a:off x="5700124" y="4257323"/>
          <a:ext cx="5488139" cy="19307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Teori-teori</a:t>
          </a:r>
          <a:r>
            <a:rPr lang="en-US" sz="2800" kern="1200" dirty="0"/>
            <a:t> yang </a:t>
          </a:r>
          <a:r>
            <a:rPr lang="en-US" sz="2800" kern="1200" dirty="0" err="1"/>
            <a:t>Menggunakan</a:t>
          </a:r>
          <a:r>
            <a:rPr lang="en-US" sz="2800" kern="1200" dirty="0"/>
            <a:t> </a:t>
          </a:r>
          <a:r>
            <a:rPr lang="en-US" sz="2800" kern="1200" dirty="0" err="1"/>
            <a:t>Pendekatan</a:t>
          </a:r>
          <a:r>
            <a:rPr lang="en-US" sz="2800" kern="1200" dirty="0"/>
            <a:t> Ritual dan </a:t>
          </a:r>
          <a:r>
            <a:rPr lang="en-US" sz="2800" kern="1200" dirty="0" err="1"/>
            <a:t>Upacara-upacara</a:t>
          </a:r>
          <a:r>
            <a:rPr lang="en-US" sz="2800" kern="1200" dirty="0"/>
            <a:t> </a:t>
          </a:r>
          <a:r>
            <a:rPr lang="en-US" sz="2800" kern="1200" dirty="0" err="1"/>
            <a:t>Keagamaan</a:t>
          </a:r>
          <a:endParaRPr lang="id-ID" sz="2800" kern="1200" dirty="0"/>
        </a:p>
      </dsp:txBody>
      <dsp:txXfrm>
        <a:off x="5756674" y="4313873"/>
        <a:ext cx="5375039" cy="18176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31AB2B-729A-4FEF-897B-682F3BCC28C8}">
      <dsp:nvSpPr>
        <dsp:cNvPr id="0" name=""/>
        <dsp:cNvSpPr/>
      </dsp:nvSpPr>
      <dsp:spPr>
        <a:xfrm>
          <a:off x="7711876" y="437703"/>
          <a:ext cx="3505398" cy="210323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 err="1"/>
            <a:t>Teori</a:t>
          </a:r>
          <a:r>
            <a:rPr lang="en-US" sz="3900" kern="1200" dirty="0"/>
            <a:t> </a:t>
          </a:r>
          <a:r>
            <a:rPr lang="en-US" sz="3900" kern="1200" dirty="0" err="1"/>
            <a:t>Kekuatan</a:t>
          </a:r>
          <a:r>
            <a:rPr lang="en-US" sz="3900" kern="1200" dirty="0"/>
            <a:t> </a:t>
          </a:r>
          <a:r>
            <a:rPr lang="en-US" sz="3900" kern="1200" dirty="0" err="1"/>
            <a:t>Luar</a:t>
          </a:r>
          <a:r>
            <a:rPr lang="en-US" sz="3900" kern="1200" dirty="0"/>
            <a:t> </a:t>
          </a:r>
          <a:r>
            <a:rPr lang="en-US" sz="3900" kern="1200" dirty="0" err="1"/>
            <a:t>Biasa</a:t>
          </a:r>
          <a:endParaRPr lang="id-ID" sz="3900" kern="1200" dirty="0"/>
        </a:p>
      </dsp:txBody>
      <dsp:txXfrm>
        <a:off x="7711876" y="437703"/>
        <a:ext cx="3505398" cy="2103239"/>
      </dsp:txXfrm>
    </dsp:sp>
    <dsp:sp modelId="{6875E620-1DFD-4647-95A7-2DD3C580A487}">
      <dsp:nvSpPr>
        <dsp:cNvPr id="0" name=""/>
        <dsp:cNvSpPr/>
      </dsp:nvSpPr>
      <dsp:spPr>
        <a:xfrm>
          <a:off x="3855938" y="437703"/>
          <a:ext cx="3505398" cy="2103239"/>
        </a:xfrm>
        <a:prstGeom prst="rect">
          <a:avLst/>
        </a:prstGeom>
        <a:solidFill>
          <a:schemeClr val="accent1">
            <a:shade val="80000"/>
            <a:hueOff val="67816"/>
            <a:satOff val="1294"/>
            <a:lumOff val="57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 err="1"/>
            <a:t>Fenomena</a:t>
          </a:r>
          <a:r>
            <a:rPr lang="en-US" sz="3900" kern="1200" dirty="0"/>
            <a:t> Para-</a:t>
          </a:r>
          <a:r>
            <a:rPr lang="en-US" sz="3900" kern="1200" dirty="0" err="1"/>
            <a:t>Psikologi</a:t>
          </a:r>
          <a:endParaRPr lang="id-ID" sz="3900" kern="1200" dirty="0"/>
        </a:p>
      </dsp:txBody>
      <dsp:txXfrm>
        <a:off x="3855938" y="437703"/>
        <a:ext cx="3505398" cy="2103239"/>
      </dsp:txXfrm>
    </dsp:sp>
    <dsp:sp modelId="{7C208EFD-D753-4429-A988-083DE37E6DA2}">
      <dsp:nvSpPr>
        <dsp:cNvPr id="0" name=""/>
        <dsp:cNvSpPr/>
      </dsp:nvSpPr>
      <dsp:spPr>
        <a:xfrm>
          <a:off x="0" y="437703"/>
          <a:ext cx="3505398" cy="2103239"/>
        </a:xfrm>
        <a:prstGeom prst="rect">
          <a:avLst/>
        </a:prstGeom>
        <a:solidFill>
          <a:schemeClr val="accent1">
            <a:shade val="80000"/>
            <a:hueOff val="135632"/>
            <a:satOff val="2588"/>
            <a:lumOff val="114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 err="1"/>
            <a:t>Teori</a:t>
          </a:r>
          <a:r>
            <a:rPr lang="en-US" sz="3900" kern="1200" dirty="0"/>
            <a:t> </a:t>
          </a:r>
          <a:r>
            <a:rPr lang="en-US" sz="3900" kern="1200" dirty="0" err="1"/>
            <a:t>Kesadaran</a:t>
          </a:r>
          <a:r>
            <a:rPr lang="en-US" sz="3900" kern="1200" dirty="0"/>
            <a:t> </a:t>
          </a:r>
          <a:r>
            <a:rPr lang="en-US" sz="3900" kern="1200" dirty="0" err="1"/>
            <a:t>akan</a:t>
          </a:r>
          <a:r>
            <a:rPr lang="en-US" sz="3900" kern="1200" dirty="0"/>
            <a:t> </a:t>
          </a:r>
          <a:r>
            <a:rPr lang="en-US" sz="3900" kern="1200" dirty="0" err="1"/>
            <a:t>Eksistensi</a:t>
          </a:r>
          <a:r>
            <a:rPr lang="en-US" sz="3900" kern="1200" dirty="0"/>
            <a:t> Jiwa</a:t>
          </a:r>
          <a:endParaRPr lang="id-ID" sz="3900" kern="1200" dirty="0"/>
        </a:p>
      </dsp:txBody>
      <dsp:txXfrm>
        <a:off x="0" y="437703"/>
        <a:ext cx="3505398" cy="2103239"/>
      </dsp:txXfrm>
    </dsp:sp>
    <dsp:sp modelId="{C01CE768-1360-426B-8325-B84C47BA08BC}">
      <dsp:nvSpPr>
        <dsp:cNvPr id="0" name=""/>
        <dsp:cNvSpPr/>
      </dsp:nvSpPr>
      <dsp:spPr>
        <a:xfrm>
          <a:off x="5783907" y="2891482"/>
          <a:ext cx="3505398" cy="2103239"/>
        </a:xfrm>
        <a:prstGeom prst="rect">
          <a:avLst/>
        </a:prstGeom>
        <a:solidFill>
          <a:schemeClr val="accent1">
            <a:shade val="80000"/>
            <a:hueOff val="203448"/>
            <a:satOff val="3881"/>
            <a:lumOff val="171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 err="1"/>
            <a:t>Teori</a:t>
          </a:r>
          <a:r>
            <a:rPr lang="en-US" sz="3900" kern="1200" dirty="0"/>
            <a:t> </a:t>
          </a:r>
          <a:r>
            <a:rPr lang="en-US" sz="3900" kern="1200" dirty="0" err="1"/>
            <a:t>Firman</a:t>
          </a:r>
          <a:r>
            <a:rPr lang="en-US" sz="3900" kern="1200" dirty="0"/>
            <a:t> </a:t>
          </a:r>
          <a:r>
            <a:rPr lang="en-US" sz="3900" kern="1200" dirty="0" err="1"/>
            <a:t>Tuhan</a:t>
          </a:r>
          <a:endParaRPr lang="id-ID" sz="3900" kern="1200" dirty="0"/>
        </a:p>
      </dsp:txBody>
      <dsp:txXfrm>
        <a:off x="5783907" y="2891482"/>
        <a:ext cx="3505398" cy="2103239"/>
      </dsp:txXfrm>
    </dsp:sp>
    <dsp:sp modelId="{E002E002-079E-4DA4-9EFF-5E13FD5D74D1}">
      <dsp:nvSpPr>
        <dsp:cNvPr id="0" name=""/>
        <dsp:cNvSpPr/>
      </dsp:nvSpPr>
      <dsp:spPr>
        <a:xfrm>
          <a:off x="1927969" y="2891482"/>
          <a:ext cx="3505398" cy="2103239"/>
        </a:xfrm>
        <a:prstGeom prst="rect">
          <a:avLst/>
        </a:prstGeom>
        <a:solidFill>
          <a:schemeClr val="accent1">
            <a:shade val="80000"/>
            <a:hueOff val="271263"/>
            <a:satOff val="5175"/>
            <a:lumOff val="228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 err="1"/>
            <a:t>Teori</a:t>
          </a:r>
          <a:r>
            <a:rPr lang="en-US" sz="3900" kern="1200" dirty="0"/>
            <a:t> </a:t>
          </a:r>
          <a:r>
            <a:rPr lang="en-US" sz="3900" kern="1200" dirty="0" err="1"/>
            <a:t>Sentimen</a:t>
          </a:r>
          <a:r>
            <a:rPr lang="en-US" sz="3900" kern="1200" dirty="0"/>
            <a:t> </a:t>
          </a:r>
          <a:r>
            <a:rPr lang="en-US" sz="3900" kern="1200" dirty="0" err="1"/>
            <a:t>Sosial</a:t>
          </a:r>
          <a:endParaRPr lang="id-ID" sz="3900" kern="1200" dirty="0"/>
        </a:p>
      </dsp:txBody>
      <dsp:txXfrm>
        <a:off x="1927969" y="2891482"/>
        <a:ext cx="3505398" cy="21032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03CD59-87DF-40B6-936A-FE8EF5C9B82F}">
      <dsp:nvSpPr>
        <dsp:cNvPr id="0" name=""/>
        <dsp:cNvSpPr/>
      </dsp:nvSpPr>
      <dsp:spPr>
        <a:xfrm>
          <a:off x="5562917" y="2557752"/>
          <a:ext cx="91440" cy="10725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72569"/>
              </a:lnTo>
            </a:path>
          </a:pathLst>
        </a:custGeom>
        <a:noFill/>
        <a:ln w="127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37C699-FDEF-4198-A009-C6F378B0A343}">
      <dsp:nvSpPr>
        <dsp:cNvPr id="0" name=""/>
        <dsp:cNvSpPr/>
      </dsp:nvSpPr>
      <dsp:spPr>
        <a:xfrm>
          <a:off x="3054899" y="4015"/>
          <a:ext cx="5107475" cy="2553737"/>
        </a:xfrm>
        <a:prstGeom prst="rect">
          <a:avLst/>
        </a:prstGeom>
        <a:solidFill>
          <a:schemeClr val="accent5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0" kern="1200" dirty="0" err="1"/>
            <a:t>Teori</a:t>
          </a:r>
          <a:r>
            <a:rPr lang="en-US" sz="3800" b="0" kern="1200" dirty="0"/>
            <a:t> </a:t>
          </a:r>
          <a:r>
            <a:rPr lang="en-US" sz="3800" b="0" kern="1200" dirty="0" err="1"/>
            <a:t>dengan</a:t>
          </a:r>
          <a:r>
            <a:rPr lang="en-US" sz="3800" b="0" kern="1200" dirty="0"/>
            <a:t> </a:t>
          </a:r>
          <a:r>
            <a:rPr lang="en-US" sz="3800" b="0" kern="1200" dirty="0" err="1"/>
            <a:t>Pendekatan</a:t>
          </a:r>
          <a:r>
            <a:rPr lang="en-US" sz="3800" b="0" kern="1200" dirty="0"/>
            <a:t> pada </a:t>
          </a:r>
          <a:r>
            <a:rPr lang="en-US" sz="3800" b="0" kern="1200" dirty="0" err="1"/>
            <a:t>Sikap</a:t>
          </a:r>
          <a:r>
            <a:rPr lang="en-US" sz="3800" b="0" kern="1200" dirty="0"/>
            <a:t> Para </a:t>
          </a:r>
          <a:r>
            <a:rPr lang="en-US" sz="3800" b="0" kern="1200" dirty="0" err="1"/>
            <a:t>Penganut</a:t>
          </a:r>
          <a:r>
            <a:rPr lang="en-US" sz="3800" b="0" kern="1200" dirty="0"/>
            <a:t> </a:t>
          </a:r>
          <a:r>
            <a:rPr lang="en-US" sz="3800" b="0" kern="1200" dirty="0" err="1"/>
            <a:t>Suatu</a:t>
          </a:r>
          <a:r>
            <a:rPr lang="en-US" sz="3800" b="0" kern="1200" dirty="0"/>
            <a:t> </a:t>
          </a:r>
          <a:r>
            <a:rPr lang="en-US" sz="3800" b="0" kern="1200" dirty="0" err="1"/>
            <a:t>Religi</a:t>
          </a:r>
          <a:r>
            <a:rPr lang="en-US" sz="3800" b="0" kern="1200" dirty="0"/>
            <a:t> </a:t>
          </a:r>
          <a:r>
            <a:rPr lang="en-US" sz="3800" b="0" kern="1200" dirty="0" err="1"/>
            <a:t>Menyangkut</a:t>
          </a:r>
          <a:r>
            <a:rPr lang="en-US" sz="3800" b="0" kern="1200" dirty="0"/>
            <a:t> Hal </a:t>
          </a:r>
          <a:r>
            <a:rPr lang="en-US" sz="3800" b="0" kern="1200" dirty="0" err="1"/>
            <a:t>Gaib</a:t>
          </a:r>
          <a:endParaRPr lang="id-ID" sz="3800" b="0" kern="1200" dirty="0"/>
        </a:p>
      </dsp:txBody>
      <dsp:txXfrm>
        <a:off x="3054899" y="4015"/>
        <a:ext cx="5107475" cy="2553737"/>
      </dsp:txXfrm>
    </dsp:sp>
    <dsp:sp modelId="{20DA5F7E-DAE4-4109-B009-6D5D353E01C3}">
      <dsp:nvSpPr>
        <dsp:cNvPr id="0" name=""/>
        <dsp:cNvSpPr/>
      </dsp:nvSpPr>
      <dsp:spPr>
        <a:xfrm>
          <a:off x="3054899" y="3630322"/>
          <a:ext cx="5107475" cy="2553737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 err="1"/>
            <a:t>Sikap</a:t>
          </a:r>
          <a:r>
            <a:rPr lang="en-US" sz="3800" kern="1200" dirty="0"/>
            <a:t> </a:t>
          </a:r>
          <a:r>
            <a:rPr lang="en-US" sz="3800" kern="1200" dirty="0" err="1"/>
            <a:t>Takut-Terpesona</a:t>
          </a:r>
          <a:r>
            <a:rPr lang="en-US" sz="3800" kern="1200" dirty="0"/>
            <a:t> </a:t>
          </a:r>
          <a:r>
            <a:rPr lang="en-US" sz="3800" kern="1200" dirty="0" err="1"/>
            <a:t>Terhadap</a:t>
          </a:r>
          <a:r>
            <a:rPr lang="en-US" sz="3800" kern="1200" dirty="0"/>
            <a:t> Hal yang </a:t>
          </a:r>
          <a:r>
            <a:rPr lang="en-US" sz="3800" kern="1200" dirty="0" err="1"/>
            <a:t>Gaib</a:t>
          </a:r>
          <a:endParaRPr lang="id-ID" sz="3800" kern="1200" dirty="0"/>
        </a:p>
      </dsp:txBody>
      <dsp:txXfrm>
        <a:off x="3054899" y="3630322"/>
        <a:ext cx="5107475" cy="25537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350EF-703D-4486-BDED-3CE63FA77F81}">
      <dsp:nvSpPr>
        <dsp:cNvPr id="0" name=""/>
        <dsp:cNvSpPr/>
      </dsp:nvSpPr>
      <dsp:spPr>
        <a:xfrm>
          <a:off x="4376" y="448"/>
          <a:ext cx="11848283" cy="19247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 err="1"/>
            <a:t>Teori-teori</a:t>
          </a:r>
          <a:r>
            <a:rPr lang="en-US" sz="5100" kern="1200" dirty="0"/>
            <a:t> </a:t>
          </a:r>
          <a:r>
            <a:rPr lang="en-US" sz="5100" kern="1200" dirty="0" err="1"/>
            <a:t>dengan</a:t>
          </a:r>
          <a:r>
            <a:rPr lang="en-US" sz="5100" kern="1200" dirty="0"/>
            <a:t> </a:t>
          </a:r>
          <a:r>
            <a:rPr lang="en-US" sz="5100" kern="1200" dirty="0" err="1"/>
            <a:t>Pendekatan</a:t>
          </a:r>
          <a:r>
            <a:rPr lang="en-US" sz="5100" kern="1200" dirty="0"/>
            <a:t> pada Ritual </a:t>
          </a:r>
          <a:r>
            <a:rPr lang="en-US" sz="5100" kern="1200" dirty="0" err="1"/>
            <a:t>Keagamaan</a:t>
          </a:r>
          <a:endParaRPr lang="id-ID" sz="5100" kern="1200" dirty="0"/>
        </a:p>
      </dsp:txBody>
      <dsp:txXfrm>
        <a:off x="60749" y="56821"/>
        <a:ext cx="11735537" cy="1811962"/>
      </dsp:txXfrm>
    </dsp:sp>
    <dsp:sp modelId="{D92ECECA-7C31-4054-A4F3-A86E7239C4B4}">
      <dsp:nvSpPr>
        <dsp:cNvPr id="0" name=""/>
        <dsp:cNvSpPr/>
      </dsp:nvSpPr>
      <dsp:spPr>
        <a:xfrm>
          <a:off x="4376" y="2131683"/>
          <a:ext cx="5685356" cy="19247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 err="1"/>
            <a:t>Teori</a:t>
          </a:r>
          <a:r>
            <a:rPr lang="en-US" sz="5100" kern="1200" dirty="0"/>
            <a:t> </a:t>
          </a:r>
          <a:r>
            <a:rPr lang="en-US" sz="5100" kern="1200" dirty="0" err="1"/>
            <a:t>Upacara</a:t>
          </a:r>
          <a:r>
            <a:rPr lang="en-US" sz="5100" kern="1200" dirty="0"/>
            <a:t> </a:t>
          </a:r>
          <a:r>
            <a:rPr lang="en-US" sz="5100" kern="1200" dirty="0" err="1"/>
            <a:t>Bersaji</a:t>
          </a:r>
          <a:endParaRPr lang="id-ID" sz="5100" kern="1200" dirty="0"/>
        </a:p>
      </dsp:txBody>
      <dsp:txXfrm>
        <a:off x="60749" y="2188056"/>
        <a:ext cx="5572610" cy="1811962"/>
      </dsp:txXfrm>
    </dsp:sp>
    <dsp:sp modelId="{69A747F5-A362-4478-BDE4-F81379B6778E}">
      <dsp:nvSpPr>
        <dsp:cNvPr id="0" name=""/>
        <dsp:cNvSpPr/>
      </dsp:nvSpPr>
      <dsp:spPr>
        <a:xfrm>
          <a:off x="4376" y="4262917"/>
          <a:ext cx="5685356" cy="19247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 err="1"/>
            <a:t>Konsep</a:t>
          </a:r>
          <a:r>
            <a:rPr lang="en-US" sz="5100" kern="1200" dirty="0"/>
            <a:t> </a:t>
          </a:r>
          <a:r>
            <a:rPr lang="en-US" sz="5100" kern="1200" dirty="0" err="1"/>
            <a:t>Mengenai</a:t>
          </a:r>
          <a:r>
            <a:rPr lang="en-US" sz="5100" kern="1200" dirty="0"/>
            <a:t> Azas-</a:t>
          </a:r>
          <a:r>
            <a:rPr lang="en-US" sz="5100" kern="1200" dirty="0" err="1"/>
            <a:t>azas</a:t>
          </a:r>
          <a:r>
            <a:rPr lang="en-US" sz="5100" kern="1200" dirty="0"/>
            <a:t> </a:t>
          </a:r>
          <a:r>
            <a:rPr lang="en-US" sz="5100" kern="1200" dirty="0" err="1"/>
            <a:t>Religi</a:t>
          </a:r>
          <a:endParaRPr lang="id-ID" sz="5100" kern="1200" dirty="0"/>
        </a:p>
      </dsp:txBody>
      <dsp:txXfrm>
        <a:off x="60749" y="4319290"/>
        <a:ext cx="5572610" cy="1811962"/>
      </dsp:txXfrm>
    </dsp:sp>
    <dsp:sp modelId="{5FE55BF9-5BAA-4F16-BC75-66DCA6B8B2AA}">
      <dsp:nvSpPr>
        <dsp:cNvPr id="0" name=""/>
        <dsp:cNvSpPr/>
      </dsp:nvSpPr>
      <dsp:spPr>
        <a:xfrm>
          <a:off x="6167303" y="2131683"/>
          <a:ext cx="5685356" cy="19247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 err="1"/>
            <a:t>Teori</a:t>
          </a:r>
          <a:r>
            <a:rPr lang="en-US" sz="5100" kern="1200" dirty="0"/>
            <a:t> Batas Akal</a:t>
          </a:r>
          <a:endParaRPr lang="id-ID" sz="5100" kern="1200" dirty="0"/>
        </a:p>
      </dsp:txBody>
      <dsp:txXfrm>
        <a:off x="6223676" y="2188056"/>
        <a:ext cx="5572610" cy="18119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3B13E6-FCE0-418D-9D6B-575DE6FFAEA0}">
      <dsp:nvSpPr>
        <dsp:cNvPr id="0" name=""/>
        <dsp:cNvSpPr/>
      </dsp:nvSpPr>
      <dsp:spPr>
        <a:xfrm rot="16200000">
          <a:off x="1257299" y="-1257299"/>
          <a:ext cx="3094037" cy="5608637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Emosi</a:t>
          </a:r>
          <a:r>
            <a:rPr lang="en-US" sz="2900" kern="1200" dirty="0"/>
            <a:t> </a:t>
          </a:r>
          <a:r>
            <a:rPr lang="en-US" sz="2900" kern="1200" dirty="0" err="1"/>
            <a:t>Keagamaan</a:t>
          </a:r>
          <a:endParaRPr lang="id-ID" sz="2900" kern="1200" dirty="0"/>
        </a:p>
      </dsp:txBody>
      <dsp:txXfrm rot="5400000">
        <a:off x="0" y="0"/>
        <a:ext cx="5608637" cy="2320528"/>
      </dsp:txXfrm>
    </dsp:sp>
    <dsp:sp modelId="{9FD37063-782E-416F-9F82-72663381D7F8}">
      <dsp:nvSpPr>
        <dsp:cNvPr id="0" name=""/>
        <dsp:cNvSpPr/>
      </dsp:nvSpPr>
      <dsp:spPr>
        <a:xfrm>
          <a:off x="5608637" y="0"/>
          <a:ext cx="5608637" cy="3094037"/>
        </a:xfrm>
        <a:prstGeom prst="round1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Sistem</a:t>
          </a:r>
          <a:r>
            <a:rPr lang="en-US" sz="2900" kern="1200" dirty="0"/>
            <a:t> </a:t>
          </a:r>
          <a:r>
            <a:rPr lang="en-US" sz="2900" kern="1200" dirty="0" err="1"/>
            <a:t>Kepercayaan</a:t>
          </a:r>
          <a:endParaRPr lang="id-ID" sz="2900" kern="1200" dirty="0"/>
        </a:p>
      </dsp:txBody>
      <dsp:txXfrm>
        <a:off x="5608637" y="0"/>
        <a:ext cx="5608637" cy="2320528"/>
      </dsp:txXfrm>
    </dsp:sp>
    <dsp:sp modelId="{2B3061B0-272F-4361-8879-8CEE9233284C}">
      <dsp:nvSpPr>
        <dsp:cNvPr id="0" name=""/>
        <dsp:cNvSpPr/>
      </dsp:nvSpPr>
      <dsp:spPr>
        <a:xfrm rot="10800000">
          <a:off x="0" y="3094037"/>
          <a:ext cx="5608637" cy="3094037"/>
        </a:xfrm>
        <a:prstGeom prst="round1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Kelompok-kelompok</a:t>
          </a:r>
          <a:r>
            <a:rPr lang="en-US" sz="2900" kern="1200" dirty="0"/>
            <a:t> </a:t>
          </a:r>
          <a:r>
            <a:rPr lang="en-US" sz="2900" kern="1200" dirty="0" err="1"/>
            <a:t>Kegamaan</a:t>
          </a:r>
          <a:endParaRPr lang="id-ID" sz="2900" kern="1200" dirty="0"/>
        </a:p>
      </dsp:txBody>
      <dsp:txXfrm rot="10800000">
        <a:off x="0" y="3867546"/>
        <a:ext cx="5608637" cy="2320528"/>
      </dsp:txXfrm>
    </dsp:sp>
    <dsp:sp modelId="{7062C1B6-80FC-4477-BBEA-50382111EC1C}">
      <dsp:nvSpPr>
        <dsp:cNvPr id="0" name=""/>
        <dsp:cNvSpPr/>
      </dsp:nvSpPr>
      <dsp:spPr>
        <a:xfrm rot="5400000">
          <a:off x="6865937" y="1836737"/>
          <a:ext cx="3094037" cy="5608637"/>
        </a:xfrm>
        <a:prstGeom prst="round1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Sistem</a:t>
          </a:r>
          <a:r>
            <a:rPr lang="en-US" sz="2900" kern="1200" dirty="0"/>
            <a:t> </a:t>
          </a:r>
          <a:r>
            <a:rPr lang="en-US" sz="2900" kern="1200" dirty="0" err="1"/>
            <a:t>Upacara</a:t>
          </a:r>
          <a:r>
            <a:rPr lang="en-US" sz="2900" kern="1200" dirty="0"/>
            <a:t> </a:t>
          </a:r>
          <a:r>
            <a:rPr lang="en-US" sz="2900" kern="1200" dirty="0" err="1"/>
            <a:t>Keagamaan</a:t>
          </a:r>
          <a:r>
            <a:rPr lang="en-US" sz="2900" kern="1200" dirty="0"/>
            <a:t> </a:t>
          </a:r>
          <a:r>
            <a:rPr lang="en-US" sz="2900" kern="1200" dirty="0" err="1"/>
            <a:t>atau</a:t>
          </a:r>
          <a:r>
            <a:rPr lang="en-US" sz="2900" kern="1200" dirty="0"/>
            <a:t> Ritual</a:t>
          </a:r>
          <a:endParaRPr lang="id-ID" sz="2900" kern="1200" dirty="0"/>
        </a:p>
      </dsp:txBody>
      <dsp:txXfrm rot="-5400000">
        <a:off x="5608638" y="3867546"/>
        <a:ext cx="5608637" cy="2320528"/>
      </dsp:txXfrm>
    </dsp:sp>
    <dsp:sp modelId="{5586EAAD-A876-42E9-B10C-30D385E8B250}">
      <dsp:nvSpPr>
        <dsp:cNvPr id="0" name=""/>
        <dsp:cNvSpPr/>
      </dsp:nvSpPr>
      <dsp:spPr>
        <a:xfrm>
          <a:off x="3926046" y="2320528"/>
          <a:ext cx="3365182" cy="1547018"/>
        </a:xfrm>
        <a:prstGeom prst="roundRect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Empat</a:t>
          </a:r>
          <a:r>
            <a:rPr lang="en-US" sz="2900" kern="1200" dirty="0"/>
            <a:t> </a:t>
          </a:r>
          <a:r>
            <a:rPr lang="en-US" sz="2900" kern="1200" dirty="0" err="1"/>
            <a:t>Unsur</a:t>
          </a:r>
          <a:r>
            <a:rPr lang="en-US" sz="2900" kern="1200" dirty="0"/>
            <a:t> </a:t>
          </a:r>
          <a:r>
            <a:rPr lang="en-US" sz="2900" kern="1200" dirty="0" err="1"/>
            <a:t>Pokok</a:t>
          </a:r>
          <a:r>
            <a:rPr lang="en-US" sz="2900" kern="1200" dirty="0"/>
            <a:t> </a:t>
          </a:r>
          <a:r>
            <a:rPr lang="en-US" sz="2900" kern="1200" dirty="0" err="1"/>
            <a:t>Bentuk</a:t>
          </a:r>
          <a:r>
            <a:rPr lang="en-US" sz="2900" kern="1200" dirty="0"/>
            <a:t> </a:t>
          </a:r>
          <a:r>
            <a:rPr lang="en-US" sz="2900" kern="1200" dirty="0" err="1"/>
            <a:t>Religi</a:t>
          </a:r>
          <a:endParaRPr lang="id-ID" sz="2900" kern="1200" dirty="0"/>
        </a:p>
      </dsp:txBody>
      <dsp:txXfrm>
        <a:off x="4001565" y="2396047"/>
        <a:ext cx="3214144" cy="1395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8/23/2022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2701" y="2209800"/>
            <a:ext cx="9490075" cy="1676400"/>
          </a:xfrm>
        </p:spPr>
        <p:txBody>
          <a:bodyPr/>
          <a:lstStyle/>
          <a:p>
            <a:r>
              <a:rPr lang="en-US" sz="7000" b="1" dirty="0" err="1">
                <a:solidFill>
                  <a:srgbClr val="002060"/>
                </a:solidFill>
              </a:rPr>
              <a:t>Sistem</a:t>
            </a:r>
            <a:r>
              <a:rPr lang="en-US" sz="7000" b="1" dirty="0">
                <a:solidFill>
                  <a:srgbClr val="002060"/>
                </a:solidFill>
              </a:rPr>
              <a:t> </a:t>
            </a:r>
            <a:r>
              <a:rPr lang="en-US" sz="7000" b="1" dirty="0" err="1">
                <a:solidFill>
                  <a:srgbClr val="002060"/>
                </a:solidFill>
              </a:rPr>
              <a:t>Kepercayaan</a:t>
            </a:r>
            <a:endParaRPr lang="en-US" sz="70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2368" y="4191000"/>
            <a:ext cx="10040408" cy="4038600"/>
          </a:xfrm>
        </p:spPr>
        <p:txBody>
          <a:bodyPr/>
          <a:lstStyle/>
          <a:p>
            <a:r>
              <a:rPr lang="en-US" sz="3200" b="1" dirty="0" err="1">
                <a:solidFill>
                  <a:srgbClr val="002060"/>
                </a:solidFill>
              </a:rPr>
              <a:t>Inisiasi</a:t>
            </a:r>
            <a:r>
              <a:rPr lang="en-US" sz="3200" b="1" dirty="0">
                <a:solidFill>
                  <a:srgbClr val="002060"/>
                </a:solidFill>
              </a:rPr>
              <a:t> Tutor </a:t>
            </a:r>
            <a:r>
              <a:rPr lang="en-US" sz="3200" b="1" dirty="0" err="1">
                <a:solidFill>
                  <a:srgbClr val="002060"/>
                </a:solidFill>
              </a:rPr>
              <a:t>ke</a:t>
            </a:r>
            <a:r>
              <a:rPr lang="id-ID" sz="3200" b="1" dirty="0">
                <a:solidFill>
                  <a:srgbClr val="002060"/>
                </a:solidFill>
              </a:rPr>
              <a:t>: </a:t>
            </a:r>
            <a:r>
              <a:rPr lang="en-US" sz="3200" b="1" dirty="0">
                <a:solidFill>
                  <a:srgbClr val="002060"/>
                </a:solidFill>
              </a:rPr>
              <a:t> 3</a:t>
            </a:r>
          </a:p>
          <a:p>
            <a:r>
              <a:rPr lang="en-US" sz="3200" b="1" dirty="0">
                <a:solidFill>
                  <a:srgbClr val="002060"/>
                </a:solidFill>
              </a:rPr>
              <a:t>Mata </a:t>
            </a:r>
            <a:r>
              <a:rPr lang="en-US" sz="3200" b="1" dirty="0" err="1">
                <a:solidFill>
                  <a:srgbClr val="002060"/>
                </a:solidFill>
              </a:rPr>
              <a:t>Kuliah</a:t>
            </a:r>
            <a:r>
              <a:rPr lang="en-US" sz="3200" b="1" dirty="0">
                <a:solidFill>
                  <a:srgbClr val="002060"/>
                </a:solidFill>
              </a:rPr>
              <a:t>: </a:t>
            </a:r>
            <a:r>
              <a:rPr lang="en-US" sz="3200" b="1" dirty="0" err="1">
                <a:solidFill>
                  <a:srgbClr val="002060"/>
                </a:solidFill>
              </a:rPr>
              <a:t>Sistem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Sosial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Budaya</a:t>
            </a:r>
            <a:r>
              <a:rPr lang="en-US" sz="3200" b="1" dirty="0">
                <a:solidFill>
                  <a:srgbClr val="002060"/>
                </a:solidFill>
              </a:rPr>
              <a:t> Indonesia</a:t>
            </a:r>
            <a:endParaRPr lang="id-ID" sz="3200" b="1" dirty="0">
              <a:solidFill>
                <a:srgbClr val="002060"/>
              </a:solidFill>
            </a:endParaRPr>
          </a:p>
          <a:p>
            <a:r>
              <a:rPr lang="en-US" sz="3200" b="1" dirty="0">
                <a:solidFill>
                  <a:srgbClr val="002060"/>
                </a:solidFill>
              </a:rPr>
              <a:t>Program </a:t>
            </a:r>
            <a:r>
              <a:rPr lang="en-US" sz="3200" b="1" dirty="0" err="1">
                <a:solidFill>
                  <a:srgbClr val="002060"/>
                </a:solidFill>
              </a:rPr>
              <a:t>Studi</a:t>
            </a:r>
            <a:r>
              <a:rPr lang="en-US" sz="3200" b="1" dirty="0">
                <a:solidFill>
                  <a:srgbClr val="002060"/>
                </a:solidFill>
              </a:rPr>
              <a:t>: </a:t>
            </a:r>
            <a:r>
              <a:rPr lang="en-US" sz="3200" b="1" dirty="0" err="1">
                <a:solidFill>
                  <a:srgbClr val="002060"/>
                </a:solidFill>
              </a:rPr>
              <a:t>Sosiologi</a:t>
            </a:r>
            <a:endParaRPr lang="id-ID" sz="3200" b="1" dirty="0">
              <a:solidFill>
                <a:srgbClr val="002060"/>
              </a:solidFill>
            </a:endParaRPr>
          </a:p>
          <a:p>
            <a:r>
              <a:rPr lang="en-US" sz="3200" b="1" dirty="0" err="1">
                <a:solidFill>
                  <a:srgbClr val="002060"/>
                </a:solidFill>
              </a:rPr>
              <a:t>Fakultas</a:t>
            </a:r>
            <a:r>
              <a:rPr lang="en-US" sz="3200" b="1" dirty="0">
                <a:solidFill>
                  <a:srgbClr val="002060"/>
                </a:solidFill>
              </a:rPr>
              <a:t>: </a:t>
            </a:r>
            <a:r>
              <a:rPr lang="en-US" sz="3200" b="1" dirty="0" err="1">
                <a:solidFill>
                  <a:srgbClr val="002060"/>
                </a:solidFill>
              </a:rPr>
              <a:t>Ilmu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Sosial</a:t>
            </a:r>
            <a:r>
              <a:rPr lang="en-US" sz="3200" b="1" dirty="0">
                <a:solidFill>
                  <a:srgbClr val="002060"/>
                </a:solidFill>
              </a:rPr>
              <a:t> dan </a:t>
            </a:r>
            <a:r>
              <a:rPr lang="en-US" sz="3200" b="1" dirty="0" err="1">
                <a:solidFill>
                  <a:srgbClr val="002060"/>
                </a:solidFill>
              </a:rPr>
              <a:t>Ilmu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Politik</a:t>
            </a:r>
            <a:r>
              <a:rPr lang="en-US" sz="3200" b="1" dirty="0">
                <a:solidFill>
                  <a:srgbClr val="002060"/>
                </a:solidFill>
              </a:rPr>
              <a:t> (</a:t>
            </a:r>
            <a:r>
              <a:rPr lang="en-US" sz="3200" b="1">
                <a:solidFill>
                  <a:srgbClr val="002060"/>
                </a:solidFill>
              </a:rPr>
              <a:t>FISIP)</a:t>
            </a:r>
            <a:endParaRPr lang="id-ID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609600"/>
            <a:ext cx="10007600" cy="1143001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</a:rPr>
              <a:t>Tutorial 3 </a:t>
            </a:r>
            <a:r>
              <a:rPr lang="en-US" sz="3000" b="1" dirty="0" err="1">
                <a:solidFill>
                  <a:srgbClr val="002060"/>
                </a:solidFill>
              </a:rPr>
              <a:t>Sistem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Sosial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Budaya</a:t>
            </a:r>
            <a:r>
              <a:rPr lang="en-US" sz="3000" b="1" dirty="0">
                <a:solidFill>
                  <a:srgbClr val="002060"/>
                </a:solidFill>
              </a:rPr>
              <a:t> Indonesia ISIP4214 Modul 4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B0A604-51EA-AE29-682D-6ADE112DD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highlight>
                  <a:srgbClr val="FFFF00"/>
                </a:highlight>
              </a:rPr>
              <a:t>Capaian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Pembelajaran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Umum</a:t>
            </a:r>
            <a:r>
              <a:rPr lang="en-US" dirty="0">
                <a:highlight>
                  <a:srgbClr val="FFFF00"/>
                </a:highlight>
              </a:rPr>
              <a:t>:</a:t>
            </a:r>
          </a:p>
          <a:p>
            <a:pPr marL="0" indent="0">
              <a:buNone/>
            </a:pP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tutorial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m</a:t>
            </a:r>
            <a:r>
              <a:rPr lang="id-ID" dirty="0"/>
              <a:t>enjelaskan mengenai konsep-konsep yang berkaitan dengan nilai-nilai sosial di dalam religi dan kepercayaan yang terdapat di dalam kebudayaan di Indonesia.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highlight>
                  <a:srgbClr val="FFFF00"/>
                </a:highlight>
              </a:rPr>
              <a:t>Capaian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Pembelajaran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Khusus</a:t>
            </a:r>
            <a:r>
              <a:rPr lang="en-US" dirty="0">
                <a:highlight>
                  <a:srgbClr val="FFFF00"/>
                </a:highlight>
              </a:rPr>
              <a:t>:</a:t>
            </a:r>
          </a:p>
          <a:p>
            <a:pPr marL="0" indent="0">
              <a:buNone/>
            </a:pP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tutorial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Menjelaskan konsep religi dan sistem kepercayaan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Menjelaskan nilai mistis religius yang mencerminkan nilai sosial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B8972ED-6024-5BCB-D1BE-309F8C925D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5597287"/>
              </p:ext>
            </p:extLst>
          </p:nvPr>
        </p:nvGraphicFramePr>
        <p:xfrm>
          <a:off x="893763" y="2597150"/>
          <a:ext cx="11217275" cy="6188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BCC51896-16EC-2BBD-27C0-55DADB49F2CF}"/>
              </a:ext>
            </a:extLst>
          </p:cNvPr>
          <p:cNvSpPr txBox="1">
            <a:spLocks/>
          </p:cNvSpPr>
          <p:nvPr/>
        </p:nvSpPr>
        <p:spPr>
          <a:xfrm>
            <a:off x="2997200" y="609600"/>
            <a:ext cx="10007600" cy="1143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000" b="1" dirty="0">
                <a:solidFill>
                  <a:srgbClr val="002060"/>
                </a:solidFill>
              </a:rPr>
              <a:t>Tutorial 3 </a:t>
            </a:r>
            <a:r>
              <a:rPr lang="en-US" sz="3000" b="1" dirty="0" err="1">
                <a:solidFill>
                  <a:srgbClr val="002060"/>
                </a:solidFill>
              </a:rPr>
              <a:t>Sistem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Sosial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Budaya</a:t>
            </a:r>
            <a:r>
              <a:rPr lang="en-US" sz="3000" b="1" dirty="0">
                <a:solidFill>
                  <a:srgbClr val="002060"/>
                </a:solidFill>
              </a:rPr>
              <a:t> Indonesia ISIP4214 Modul 4</a:t>
            </a:r>
          </a:p>
        </p:txBody>
      </p:sp>
    </p:spTree>
    <p:extLst>
      <p:ext uri="{BB962C8B-B14F-4D97-AF65-F5344CB8AC3E}">
        <p14:creationId xmlns:p14="http://schemas.microsoft.com/office/powerpoint/2010/main" val="1499614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1F232-DD65-3B62-7813-83F71F8A2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1800" y="2087108"/>
            <a:ext cx="9875837" cy="1262063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Teori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dengan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Pendekatan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Keyakinan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/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Ajaran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Keagamaan</a:t>
            </a:r>
            <a:endParaRPr lang="id-ID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F0CECD3-0715-3E15-B7D5-9D19C0A40311}"/>
              </a:ext>
            </a:extLst>
          </p:cNvPr>
          <p:cNvSpPr txBox="1">
            <a:spLocks/>
          </p:cNvSpPr>
          <p:nvPr/>
        </p:nvSpPr>
        <p:spPr>
          <a:xfrm>
            <a:off x="2997200" y="609600"/>
            <a:ext cx="10007600" cy="1143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000" b="1" dirty="0">
                <a:solidFill>
                  <a:srgbClr val="002060"/>
                </a:solidFill>
              </a:rPr>
              <a:t>Tutorial 3 </a:t>
            </a:r>
            <a:r>
              <a:rPr lang="en-US" sz="3000" b="1" dirty="0" err="1">
                <a:solidFill>
                  <a:srgbClr val="002060"/>
                </a:solidFill>
              </a:rPr>
              <a:t>Sistem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Sosial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Budaya</a:t>
            </a:r>
            <a:r>
              <a:rPr lang="en-US" sz="3000" b="1" dirty="0">
                <a:solidFill>
                  <a:srgbClr val="002060"/>
                </a:solidFill>
              </a:rPr>
              <a:t> Indonesia ISIP4214 Modul 4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89FD8D31-B077-81F8-14D7-1A11E4ED6F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8937025"/>
              </p:ext>
            </p:extLst>
          </p:nvPr>
        </p:nvGraphicFramePr>
        <p:xfrm>
          <a:off x="893763" y="3352800"/>
          <a:ext cx="11217275" cy="5432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7188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D6CD8FE-3295-E6DF-94FA-CFBF38139A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059649"/>
              </p:ext>
            </p:extLst>
          </p:nvPr>
        </p:nvGraphicFramePr>
        <p:xfrm>
          <a:off x="893763" y="2597150"/>
          <a:ext cx="11217275" cy="6188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C3596B15-F0F7-145A-2369-3B978648260F}"/>
              </a:ext>
            </a:extLst>
          </p:cNvPr>
          <p:cNvSpPr txBox="1">
            <a:spLocks/>
          </p:cNvSpPr>
          <p:nvPr/>
        </p:nvSpPr>
        <p:spPr>
          <a:xfrm>
            <a:off x="2997200" y="609600"/>
            <a:ext cx="10007600" cy="1143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000" b="1" dirty="0">
                <a:solidFill>
                  <a:srgbClr val="002060"/>
                </a:solidFill>
              </a:rPr>
              <a:t>Tutorial 3 </a:t>
            </a:r>
            <a:r>
              <a:rPr lang="en-US" sz="3000" b="1" dirty="0" err="1">
                <a:solidFill>
                  <a:srgbClr val="002060"/>
                </a:solidFill>
              </a:rPr>
              <a:t>Sistem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Sosial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Budaya</a:t>
            </a:r>
            <a:r>
              <a:rPr lang="en-US" sz="3000" b="1" dirty="0">
                <a:solidFill>
                  <a:srgbClr val="002060"/>
                </a:solidFill>
              </a:rPr>
              <a:t> Indonesia ISIP4214 Modul 4</a:t>
            </a:r>
          </a:p>
        </p:txBody>
      </p:sp>
    </p:spTree>
    <p:extLst>
      <p:ext uri="{BB962C8B-B14F-4D97-AF65-F5344CB8AC3E}">
        <p14:creationId xmlns:p14="http://schemas.microsoft.com/office/powerpoint/2010/main" val="1349480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64A564B-C123-9DE4-F4F3-8E25A85127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7138517"/>
              </p:ext>
            </p:extLst>
          </p:nvPr>
        </p:nvGraphicFramePr>
        <p:xfrm>
          <a:off x="893763" y="2597150"/>
          <a:ext cx="11857037" cy="6188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5A1E35C9-7539-4C55-6EFA-A366E9159F39}"/>
              </a:ext>
            </a:extLst>
          </p:cNvPr>
          <p:cNvSpPr txBox="1">
            <a:spLocks/>
          </p:cNvSpPr>
          <p:nvPr/>
        </p:nvSpPr>
        <p:spPr>
          <a:xfrm>
            <a:off x="2997200" y="609600"/>
            <a:ext cx="10007600" cy="1143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000" b="1" dirty="0">
                <a:solidFill>
                  <a:srgbClr val="002060"/>
                </a:solidFill>
              </a:rPr>
              <a:t>Tutorial 3 </a:t>
            </a:r>
            <a:r>
              <a:rPr lang="en-US" sz="3000" b="1" dirty="0" err="1">
                <a:solidFill>
                  <a:srgbClr val="002060"/>
                </a:solidFill>
              </a:rPr>
              <a:t>Sistem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Sosial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Budaya</a:t>
            </a:r>
            <a:r>
              <a:rPr lang="en-US" sz="3000" b="1" dirty="0">
                <a:solidFill>
                  <a:srgbClr val="002060"/>
                </a:solidFill>
              </a:rPr>
              <a:t> Indonesia ISIP4214 Modul 4</a:t>
            </a:r>
          </a:p>
        </p:txBody>
      </p:sp>
    </p:spTree>
    <p:extLst>
      <p:ext uri="{BB962C8B-B14F-4D97-AF65-F5344CB8AC3E}">
        <p14:creationId xmlns:p14="http://schemas.microsoft.com/office/powerpoint/2010/main" val="37458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FB423D1-2B66-6124-32A0-49EC91D1A0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8970354"/>
              </p:ext>
            </p:extLst>
          </p:nvPr>
        </p:nvGraphicFramePr>
        <p:xfrm>
          <a:off x="893763" y="2597150"/>
          <a:ext cx="11217275" cy="6188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CC48C991-9C8E-4727-5AD9-D50344C1BF61}"/>
              </a:ext>
            </a:extLst>
          </p:cNvPr>
          <p:cNvSpPr txBox="1">
            <a:spLocks/>
          </p:cNvSpPr>
          <p:nvPr/>
        </p:nvSpPr>
        <p:spPr>
          <a:xfrm>
            <a:off x="2997200" y="609600"/>
            <a:ext cx="10007600" cy="1143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000" b="1" dirty="0">
                <a:solidFill>
                  <a:srgbClr val="002060"/>
                </a:solidFill>
              </a:rPr>
              <a:t>Tutorial 3 </a:t>
            </a:r>
            <a:r>
              <a:rPr lang="en-US" sz="3000" b="1" dirty="0" err="1">
                <a:solidFill>
                  <a:srgbClr val="002060"/>
                </a:solidFill>
              </a:rPr>
              <a:t>Sistem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Sosial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Budaya</a:t>
            </a:r>
            <a:r>
              <a:rPr lang="en-US" sz="3000" b="1" dirty="0">
                <a:solidFill>
                  <a:srgbClr val="002060"/>
                </a:solidFill>
              </a:rPr>
              <a:t> Indonesia ISIP4214 Modul 4</a:t>
            </a:r>
          </a:p>
        </p:txBody>
      </p:sp>
    </p:spTree>
    <p:extLst>
      <p:ext uri="{BB962C8B-B14F-4D97-AF65-F5344CB8AC3E}">
        <p14:creationId xmlns:p14="http://schemas.microsoft.com/office/powerpoint/2010/main" val="2050188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65A97-00AD-55D0-7122-E9D38DF35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0" y="3429000"/>
            <a:ext cx="9982200" cy="1752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err="1">
                <a:solidFill>
                  <a:srgbClr val="002060"/>
                </a:solidFill>
                <a:latin typeface="Britannic Bold" panose="020B0903060703020204" pitchFamily="34" charset="0"/>
              </a:rPr>
              <a:t>Terima</a:t>
            </a:r>
            <a:r>
              <a:rPr lang="en-US" sz="4000" dirty="0">
                <a:solidFill>
                  <a:srgbClr val="002060"/>
                </a:solidFill>
                <a:latin typeface="Britannic Bold" panose="020B0903060703020204" pitchFamily="34" charset="0"/>
              </a:rPr>
              <a:t> Kasih</a:t>
            </a:r>
          </a:p>
          <a:p>
            <a:pPr marL="0" indent="0" algn="ctr">
              <a:buNone/>
            </a:pPr>
            <a:r>
              <a:rPr lang="en-US" sz="4000" dirty="0" err="1">
                <a:solidFill>
                  <a:srgbClr val="002060"/>
                </a:solidFill>
                <a:latin typeface="Britannic Bold" panose="020B0903060703020204" pitchFamily="34" charset="0"/>
              </a:rPr>
              <a:t>Sampai</a:t>
            </a:r>
            <a:r>
              <a:rPr lang="en-US" sz="4000" dirty="0">
                <a:solidFill>
                  <a:srgbClr val="002060"/>
                </a:solidFill>
                <a:latin typeface="Britannic Bold" panose="020B0903060703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Britannic Bold" panose="020B0903060703020204" pitchFamily="34" charset="0"/>
              </a:rPr>
              <a:t>Jumpa</a:t>
            </a:r>
            <a:r>
              <a:rPr lang="en-US" sz="4000" dirty="0">
                <a:solidFill>
                  <a:srgbClr val="002060"/>
                </a:solidFill>
                <a:latin typeface="Britannic Bold" panose="020B0903060703020204" pitchFamily="34" charset="0"/>
              </a:rPr>
              <a:t> di Tutorial e-2</a:t>
            </a:r>
            <a:endParaRPr lang="id-ID" sz="4000" dirty="0">
              <a:solidFill>
                <a:srgbClr val="002060"/>
              </a:solidFill>
              <a:latin typeface="Britannic Bold" panose="020B0903060703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998CACE-B737-246F-7842-F95681DBEC1B}"/>
              </a:ext>
            </a:extLst>
          </p:cNvPr>
          <p:cNvSpPr txBox="1">
            <a:spLocks/>
          </p:cNvSpPr>
          <p:nvPr/>
        </p:nvSpPr>
        <p:spPr>
          <a:xfrm>
            <a:off x="3073400" y="838200"/>
            <a:ext cx="10287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000" b="1">
                <a:solidFill>
                  <a:srgbClr val="002060"/>
                </a:solidFill>
              </a:rPr>
              <a:t>Tutorial 3 </a:t>
            </a:r>
            <a:r>
              <a:rPr lang="en-US" sz="3000" b="1" dirty="0" err="1">
                <a:solidFill>
                  <a:srgbClr val="002060"/>
                </a:solidFill>
              </a:rPr>
              <a:t>Sistem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Sosial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Budaya</a:t>
            </a:r>
            <a:r>
              <a:rPr lang="en-US" sz="3000" b="1" dirty="0">
                <a:solidFill>
                  <a:srgbClr val="002060"/>
                </a:solidFill>
              </a:rPr>
              <a:t> Indonesia ISIP4214 Modul  4</a:t>
            </a:r>
            <a:endParaRPr lang="id-ID" sz="3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7621141-4131-F12B-94A7-41FE4D0DC3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0" r="2923"/>
          <a:stretch/>
        </p:blipFill>
        <p:spPr>
          <a:xfrm>
            <a:off x="2616200" y="1843087"/>
            <a:ext cx="7391400" cy="619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06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2469</TotalTime>
  <Pages>0</Pages>
  <Words>274</Words>
  <Characters>0</Characters>
  <Application>Microsoft Office PowerPoint</Application>
  <PresentationFormat>Custom</PresentationFormat>
  <Lines>0</Lines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Britannic Bold</vt:lpstr>
      <vt:lpstr>Calibri</vt:lpstr>
      <vt:lpstr>Calibri Light</vt:lpstr>
      <vt:lpstr>Gill Sans</vt:lpstr>
      <vt:lpstr>Title &amp; Subtitle</vt:lpstr>
      <vt:lpstr>Custom Design</vt:lpstr>
      <vt:lpstr>Sistem Kepercayaan</vt:lpstr>
      <vt:lpstr>Tutorial 3 Sistem Sosial Budaya Indonesia ISIP4214 Modul 4</vt:lpstr>
      <vt:lpstr>PowerPoint Presentation</vt:lpstr>
      <vt:lpstr>Teori dengan Pendekatan Keyakinan/Ajaran Keagamaan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NUR HAYATI</cp:lastModifiedBy>
  <cp:revision>215</cp:revision>
  <dcterms:modified xsi:type="dcterms:W3CDTF">2022-08-23T06:43:17Z</dcterms:modified>
</cp:coreProperties>
</file>