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4" r:id="rId2"/>
    <p:sldMasterId id="2147483650" r:id="rId3"/>
  </p:sldMasterIdLst>
  <p:notesMasterIdLst>
    <p:notesMasterId r:id="rId27"/>
  </p:notesMasterIdLst>
  <p:sldIdLst>
    <p:sldId id="256" r:id="rId4"/>
    <p:sldId id="349" r:id="rId5"/>
    <p:sldId id="344" r:id="rId6"/>
    <p:sldId id="346" r:id="rId7"/>
    <p:sldId id="348" r:id="rId8"/>
    <p:sldId id="347" r:id="rId9"/>
    <p:sldId id="345" r:id="rId10"/>
    <p:sldId id="343" r:id="rId11"/>
    <p:sldId id="355" r:id="rId12"/>
    <p:sldId id="357" r:id="rId13"/>
    <p:sldId id="354" r:id="rId14"/>
    <p:sldId id="351" r:id="rId15"/>
    <p:sldId id="359" r:id="rId16"/>
    <p:sldId id="350" r:id="rId17"/>
    <p:sldId id="352" r:id="rId18"/>
    <p:sldId id="342" r:id="rId19"/>
    <p:sldId id="341" r:id="rId20"/>
    <p:sldId id="340" r:id="rId21"/>
    <p:sldId id="358" r:id="rId22"/>
    <p:sldId id="360" r:id="rId23"/>
    <p:sldId id="361" r:id="rId24"/>
    <p:sldId id="362" r:id="rId25"/>
    <p:sldId id="321" r:id="rId26"/>
  </p:sldIdLst>
  <p:sldSz cx="13004800" cy="9753600"/>
  <p:notesSz cx="6858000" cy="9144000"/>
  <p:custDataLst>
    <p:tags r:id="rId28"/>
  </p:custDataLst>
  <p:defaultTextStyle>
    <a:defPPr>
      <a:defRPr lang="en-US"/>
    </a:defPPr>
    <a:lvl1pPr algn="l" rtl="0" fontAlgn="base">
      <a:spcBef>
        <a:spcPct val="0"/>
      </a:spcBef>
      <a:spcAft>
        <a:spcPct val="0"/>
      </a:spcAft>
      <a:defRPr sz="4200" kern="1200">
        <a:solidFill>
          <a:srgbClr val="000000"/>
        </a:solidFill>
        <a:latin typeface="Gill Sans"/>
        <a:ea typeface="ヒラギノ角ゴ ProN W3"/>
        <a:cs typeface="ヒラギノ角ゴ ProN W3"/>
        <a:sym typeface="Gill Sans"/>
      </a:defRPr>
    </a:lvl1pPr>
    <a:lvl2pPr marL="457200" algn="l" rtl="0" fontAlgn="base">
      <a:spcBef>
        <a:spcPct val="0"/>
      </a:spcBef>
      <a:spcAft>
        <a:spcPct val="0"/>
      </a:spcAft>
      <a:defRPr sz="4200" kern="1200">
        <a:solidFill>
          <a:srgbClr val="000000"/>
        </a:solidFill>
        <a:latin typeface="Gill Sans"/>
        <a:ea typeface="ヒラギノ角ゴ ProN W3"/>
        <a:cs typeface="ヒラギノ角ゴ ProN W3"/>
        <a:sym typeface="Gill Sans"/>
      </a:defRPr>
    </a:lvl2pPr>
    <a:lvl3pPr marL="914400" algn="l" rtl="0" fontAlgn="base">
      <a:spcBef>
        <a:spcPct val="0"/>
      </a:spcBef>
      <a:spcAft>
        <a:spcPct val="0"/>
      </a:spcAft>
      <a:defRPr sz="4200" kern="1200">
        <a:solidFill>
          <a:srgbClr val="000000"/>
        </a:solidFill>
        <a:latin typeface="Gill Sans"/>
        <a:ea typeface="ヒラギノ角ゴ ProN W3"/>
        <a:cs typeface="ヒラギノ角ゴ ProN W3"/>
        <a:sym typeface="Gill Sans"/>
      </a:defRPr>
    </a:lvl3pPr>
    <a:lvl4pPr marL="1371600" algn="l" rtl="0" fontAlgn="base">
      <a:spcBef>
        <a:spcPct val="0"/>
      </a:spcBef>
      <a:spcAft>
        <a:spcPct val="0"/>
      </a:spcAft>
      <a:defRPr sz="4200" kern="1200">
        <a:solidFill>
          <a:srgbClr val="000000"/>
        </a:solidFill>
        <a:latin typeface="Gill Sans"/>
        <a:ea typeface="ヒラギノ角ゴ ProN W3"/>
        <a:cs typeface="ヒラギノ角ゴ ProN W3"/>
        <a:sym typeface="Gill Sans"/>
      </a:defRPr>
    </a:lvl4pPr>
    <a:lvl5pPr marL="1828800" algn="l" rtl="0" fontAlgn="base">
      <a:spcBef>
        <a:spcPct val="0"/>
      </a:spcBef>
      <a:spcAft>
        <a:spcPct val="0"/>
      </a:spcAft>
      <a:defRPr sz="4200" kern="1200">
        <a:solidFill>
          <a:srgbClr val="000000"/>
        </a:solidFill>
        <a:latin typeface="Gill Sans"/>
        <a:ea typeface="ヒラギノ角ゴ ProN W3"/>
        <a:cs typeface="ヒラギノ角ゴ ProN W3"/>
        <a:sym typeface="Gill Sans"/>
      </a:defRPr>
    </a:lvl5pPr>
    <a:lvl6pPr marL="2286000" algn="l" defTabSz="914400" rtl="0" eaLnBrk="1" latinLnBrk="0" hangingPunct="1">
      <a:defRPr sz="4200" kern="1200">
        <a:solidFill>
          <a:srgbClr val="000000"/>
        </a:solidFill>
        <a:latin typeface="Gill Sans"/>
        <a:ea typeface="ヒラギノ角ゴ ProN W3"/>
        <a:cs typeface="ヒラギノ角ゴ ProN W3"/>
        <a:sym typeface="Gill Sans"/>
      </a:defRPr>
    </a:lvl6pPr>
    <a:lvl7pPr marL="2743200" algn="l" defTabSz="914400" rtl="0" eaLnBrk="1" latinLnBrk="0" hangingPunct="1">
      <a:defRPr sz="4200" kern="1200">
        <a:solidFill>
          <a:srgbClr val="000000"/>
        </a:solidFill>
        <a:latin typeface="Gill Sans"/>
        <a:ea typeface="ヒラギノ角ゴ ProN W3"/>
        <a:cs typeface="ヒラギノ角ゴ ProN W3"/>
        <a:sym typeface="Gill Sans"/>
      </a:defRPr>
    </a:lvl7pPr>
    <a:lvl8pPr marL="3200400" algn="l" defTabSz="914400" rtl="0" eaLnBrk="1" latinLnBrk="0" hangingPunct="1">
      <a:defRPr sz="4200" kern="1200">
        <a:solidFill>
          <a:srgbClr val="000000"/>
        </a:solidFill>
        <a:latin typeface="Gill Sans"/>
        <a:ea typeface="ヒラギノ角ゴ ProN W3"/>
        <a:cs typeface="ヒラギノ角ゴ ProN W3"/>
        <a:sym typeface="Gill Sans"/>
      </a:defRPr>
    </a:lvl8pPr>
    <a:lvl9pPr marL="3657600" algn="l" defTabSz="914400" rtl="0" eaLnBrk="1" latinLnBrk="0" hangingPunct="1">
      <a:defRPr sz="4200" kern="1200">
        <a:solidFill>
          <a:srgbClr val="000000"/>
        </a:solidFill>
        <a:latin typeface="Gill Sans"/>
        <a:ea typeface="ヒラギノ角ゴ ProN W3"/>
        <a:cs typeface="ヒラギノ角ゴ ProN W3"/>
        <a:sym typeface="Gill Sans"/>
      </a:defRPr>
    </a:lvl9pPr>
  </p:defaultTextStyle>
  <p:extLst>
    <p:ext uri="{EFAFB233-063F-42B5-8137-9DF3F51BA10A}">
      <p15:sldGuideLst xmlns:p15="http://schemas.microsoft.com/office/powerpoint/2012/main">
        <p15:guide id="1" orient="horz" pos="3072">
          <p15:clr>
            <a:srgbClr val="A4A3A4"/>
          </p15:clr>
        </p15:guide>
        <p15:guide id="2" pos="40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0093"/>
    <a:srgbClr val="FFFFFF"/>
    <a:srgbClr val="CCCCFF"/>
    <a:srgbClr val="FFCCFF"/>
    <a:srgbClr val="FFCCCC"/>
    <a:srgbClr val="263BD8"/>
    <a:srgbClr val="CC0099"/>
    <a:srgbClr val="FF3300"/>
    <a:srgbClr val="43AFC0"/>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436" autoAdjust="0"/>
    <p:restoredTop sz="97496" autoAdjust="0"/>
  </p:normalViewPr>
  <p:slideViewPr>
    <p:cSldViewPr>
      <p:cViewPr varScale="1">
        <p:scale>
          <a:sx n="46" d="100"/>
          <a:sy n="46" d="100"/>
        </p:scale>
        <p:origin x="1770" y="72"/>
      </p:cViewPr>
      <p:guideLst>
        <p:guide orient="horz" pos="3072"/>
        <p:guide pos="4096"/>
      </p:guideLst>
    </p:cSldViewPr>
  </p:slideViewPr>
  <p:outlineViewPr>
    <p:cViewPr>
      <p:scale>
        <a:sx n="100" d="100"/>
        <a:sy n="100" d="100"/>
      </p:scale>
      <p:origin x="0" y="0"/>
    </p:cViewPr>
  </p:outlin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ags" Target="tags/tag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notesMaster" Target="notesMasters/notesMaster1.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FD5E4C1-4653-4E05-8C9D-ABCB96A929E5}" type="doc">
      <dgm:prSet loTypeId="urn:microsoft.com/office/officeart/2005/8/layout/list1" loCatId="list" qsTypeId="urn:microsoft.com/office/officeart/2005/8/quickstyle/simple1" qsCatId="simple" csTypeId="urn:microsoft.com/office/officeart/2005/8/colors/colorful5" csCatId="colorful" phldr="1"/>
      <dgm:spPr/>
      <dgm:t>
        <a:bodyPr/>
        <a:lstStyle/>
        <a:p>
          <a:endParaRPr lang="en-US"/>
        </a:p>
      </dgm:t>
    </dgm:pt>
    <dgm:pt modelId="{D51A4627-5511-4397-9ABB-18B19FEFDC88}">
      <dgm:prSet phldrT="[Text]"/>
      <dgm:spPr/>
      <dgm:t>
        <a:bodyPr/>
        <a:lstStyle/>
        <a:p>
          <a:r>
            <a:rPr lang="en-US" dirty="0" smtClean="0"/>
            <a:t>PROSES2 PEMBUATAN HUKUM</a:t>
          </a:r>
          <a:endParaRPr lang="en-US" dirty="0"/>
        </a:p>
      </dgm:t>
    </dgm:pt>
    <dgm:pt modelId="{5521ADE9-C779-4684-B7AE-47A7D02B491F}" type="parTrans" cxnId="{0AEBE02D-3173-4348-8B80-1A1436DBEB72}">
      <dgm:prSet/>
      <dgm:spPr/>
      <dgm:t>
        <a:bodyPr/>
        <a:lstStyle/>
        <a:p>
          <a:endParaRPr lang="en-US"/>
        </a:p>
      </dgm:t>
    </dgm:pt>
    <dgm:pt modelId="{794ABFB2-D691-4496-B225-0FFB9DF5EE6B}" type="sibTrans" cxnId="{0AEBE02D-3173-4348-8B80-1A1436DBEB72}">
      <dgm:prSet/>
      <dgm:spPr/>
      <dgm:t>
        <a:bodyPr/>
        <a:lstStyle/>
        <a:p>
          <a:endParaRPr lang="en-US"/>
        </a:p>
      </dgm:t>
    </dgm:pt>
    <dgm:pt modelId="{1DBBCC82-2531-4D21-8278-965000E14E5E}">
      <dgm:prSet phldrT="[Text]"/>
      <dgm:spPr>
        <a:solidFill>
          <a:srgbClr val="FFC000"/>
        </a:solidFill>
      </dgm:spPr>
      <dgm:t>
        <a:bodyPr/>
        <a:lstStyle/>
        <a:p>
          <a:r>
            <a:rPr lang="en-US" dirty="0" smtClean="0">
              <a:solidFill>
                <a:schemeClr val="tx1"/>
              </a:solidFill>
            </a:rPr>
            <a:t>PELANGGARAN HUKUM</a:t>
          </a:r>
          <a:endParaRPr lang="en-US" dirty="0">
            <a:solidFill>
              <a:schemeClr val="tx1"/>
            </a:solidFill>
          </a:endParaRPr>
        </a:p>
      </dgm:t>
    </dgm:pt>
    <dgm:pt modelId="{1F82E0D3-18F3-4195-B215-DAB456EE8F02}" type="parTrans" cxnId="{BE77D18F-52E9-4A9E-AF00-7C741E383B70}">
      <dgm:prSet/>
      <dgm:spPr/>
      <dgm:t>
        <a:bodyPr/>
        <a:lstStyle/>
        <a:p>
          <a:endParaRPr lang="en-US"/>
        </a:p>
      </dgm:t>
    </dgm:pt>
    <dgm:pt modelId="{E64B98D4-01E8-4B7E-923F-97CDDA298A51}" type="sibTrans" cxnId="{BE77D18F-52E9-4A9E-AF00-7C741E383B70}">
      <dgm:prSet/>
      <dgm:spPr/>
      <dgm:t>
        <a:bodyPr/>
        <a:lstStyle/>
        <a:p>
          <a:endParaRPr lang="en-US"/>
        </a:p>
      </dgm:t>
    </dgm:pt>
    <dgm:pt modelId="{C27BD512-5042-4499-8E9D-2DD23DDBBBD0}">
      <dgm:prSet phldrT="[Text]"/>
      <dgm:spPr/>
      <dgm:t>
        <a:bodyPr/>
        <a:lstStyle/>
        <a:p>
          <a:r>
            <a:rPr lang="en-US" dirty="0" smtClean="0"/>
            <a:t>REAKSI ATAS PELANGGARAN HUKUM</a:t>
          </a:r>
          <a:endParaRPr lang="en-US" dirty="0"/>
        </a:p>
      </dgm:t>
    </dgm:pt>
    <dgm:pt modelId="{65C701EB-A76C-404D-868E-D4950602011C}" type="parTrans" cxnId="{4A0AF118-9794-460D-8692-2E2FE19BF9F8}">
      <dgm:prSet/>
      <dgm:spPr/>
      <dgm:t>
        <a:bodyPr/>
        <a:lstStyle/>
        <a:p>
          <a:endParaRPr lang="en-US"/>
        </a:p>
      </dgm:t>
    </dgm:pt>
    <dgm:pt modelId="{F9E4730F-D219-4FAE-BDA0-5682E498D319}" type="sibTrans" cxnId="{4A0AF118-9794-460D-8692-2E2FE19BF9F8}">
      <dgm:prSet/>
      <dgm:spPr/>
      <dgm:t>
        <a:bodyPr/>
        <a:lstStyle/>
        <a:p>
          <a:endParaRPr lang="en-US"/>
        </a:p>
      </dgm:t>
    </dgm:pt>
    <dgm:pt modelId="{1285465D-0AED-4DD8-BA08-17381668C0B3}" type="pres">
      <dgm:prSet presAssocID="{7FD5E4C1-4653-4E05-8C9D-ABCB96A929E5}" presName="linear" presStyleCnt="0">
        <dgm:presLayoutVars>
          <dgm:dir/>
          <dgm:animLvl val="lvl"/>
          <dgm:resizeHandles val="exact"/>
        </dgm:presLayoutVars>
      </dgm:prSet>
      <dgm:spPr/>
      <dgm:t>
        <a:bodyPr/>
        <a:lstStyle/>
        <a:p>
          <a:endParaRPr lang="id-ID"/>
        </a:p>
      </dgm:t>
    </dgm:pt>
    <dgm:pt modelId="{1D43E56D-96B5-4B2E-988A-C5D12C7C121D}" type="pres">
      <dgm:prSet presAssocID="{D51A4627-5511-4397-9ABB-18B19FEFDC88}" presName="parentLin" presStyleCnt="0"/>
      <dgm:spPr/>
    </dgm:pt>
    <dgm:pt modelId="{4083C264-2187-49F3-8D01-9B2A62DE4509}" type="pres">
      <dgm:prSet presAssocID="{D51A4627-5511-4397-9ABB-18B19FEFDC88}" presName="parentLeftMargin" presStyleLbl="node1" presStyleIdx="0" presStyleCnt="3"/>
      <dgm:spPr/>
      <dgm:t>
        <a:bodyPr/>
        <a:lstStyle/>
        <a:p>
          <a:endParaRPr lang="id-ID"/>
        </a:p>
      </dgm:t>
    </dgm:pt>
    <dgm:pt modelId="{F4E991F2-2F0E-4E25-8B2B-9EE953FF859F}" type="pres">
      <dgm:prSet presAssocID="{D51A4627-5511-4397-9ABB-18B19FEFDC88}" presName="parentText" presStyleLbl="node1" presStyleIdx="0" presStyleCnt="3" custLinFactX="7033" custLinFactNeighborX="100000" custLinFactNeighborY="-4694">
        <dgm:presLayoutVars>
          <dgm:chMax val="0"/>
          <dgm:bulletEnabled val="1"/>
        </dgm:presLayoutVars>
      </dgm:prSet>
      <dgm:spPr/>
      <dgm:t>
        <a:bodyPr/>
        <a:lstStyle/>
        <a:p>
          <a:endParaRPr lang="en-US"/>
        </a:p>
      </dgm:t>
    </dgm:pt>
    <dgm:pt modelId="{66A3F9AB-0A89-474D-BF5E-B04BA884ED5B}" type="pres">
      <dgm:prSet presAssocID="{D51A4627-5511-4397-9ABB-18B19FEFDC88}" presName="negativeSpace" presStyleCnt="0"/>
      <dgm:spPr/>
    </dgm:pt>
    <dgm:pt modelId="{51000995-634E-4447-9468-A3D6C5092C0F}" type="pres">
      <dgm:prSet presAssocID="{D51A4627-5511-4397-9ABB-18B19FEFDC88}" presName="childText" presStyleLbl="conFgAcc1" presStyleIdx="0" presStyleCnt="3" custLinFactNeighborX="-4718" custLinFactNeighborY="-26733">
        <dgm:presLayoutVars>
          <dgm:bulletEnabled val="1"/>
        </dgm:presLayoutVars>
      </dgm:prSet>
      <dgm:spPr/>
    </dgm:pt>
    <dgm:pt modelId="{448904EA-4AEE-4F2C-818D-9846DF3446BD}" type="pres">
      <dgm:prSet presAssocID="{794ABFB2-D691-4496-B225-0FFB9DF5EE6B}" presName="spaceBetweenRectangles" presStyleCnt="0"/>
      <dgm:spPr/>
    </dgm:pt>
    <dgm:pt modelId="{C6FE29FE-0454-4F23-BCCB-4C300F40BC0F}" type="pres">
      <dgm:prSet presAssocID="{1DBBCC82-2531-4D21-8278-965000E14E5E}" presName="parentLin" presStyleCnt="0"/>
      <dgm:spPr/>
    </dgm:pt>
    <dgm:pt modelId="{FC1467AD-7AC1-439E-B028-5EE0578009F5}" type="pres">
      <dgm:prSet presAssocID="{1DBBCC82-2531-4D21-8278-965000E14E5E}" presName="parentLeftMargin" presStyleLbl="node1" presStyleIdx="0" presStyleCnt="3"/>
      <dgm:spPr/>
      <dgm:t>
        <a:bodyPr/>
        <a:lstStyle/>
        <a:p>
          <a:endParaRPr lang="id-ID"/>
        </a:p>
      </dgm:t>
    </dgm:pt>
    <dgm:pt modelId="{AFB74B56-8406-4DA1-9A13-E394C1A2E628}" type="pres">
      <dgm:prSet presAssocID="{1DBBCC82-2531-4D21-8278-965000E14E5E}" presName="parentText" presStyleLbl="node1" presStyleIdx="1" presStyleCnt="3" custLinFactX="8740" custLinFactNeighborX="100000" custLinFactNeighborY="602">
        <dgm:presLayoutVars>
          <dgm:chMax val="0"/>
          <dgm:bulletEnabled val="1"/>
        </dgm:presLayoutVars>
      </dgm:prSet>
      <dgm:spPr/>
      <dgm:t>
        <a:bodyPr/>
        <a:lstStyle/>
        <a:p>
          <a:endParaRPr lang="id-ID"/>
        </a:p>
      </dgm:t>
    </dgm:pt>
    <dgm:pt modelId="{62028656-CEC1-4332-A3CF-5A93BF027E9D}" type="pres">
      <dgm:prSet presAssocID="{1DBBCC82-2531-4D21-8278-965000E14E5E}" presName="negativeSpace" presStyleCnt="0"/>
      <dgm:spPr/>
    </dgm:pt>
    <dgm:pt modelId="{38934268-A65A-4D9D-B7EB-8D424C86C1F2}" type="pres">
      <dgm:prSet presAssocID="{1DBBCC82-2531-4D21-8278-965000E14E5E}" presName="childText" presStyleLbl="conFgAcc1" presStyleIdx="1" presStyleCnt="3">
        <dgm:presLayoutVars>
          <dgm:bulletEnabled val="1"/>
        </dgm:presLayoutVars>
      </dgm:prSet>
      <dgm:spPr/>
    </dgm:pt>
    <dgm:pt modelId="{C50D95FD-B8FD-43AE-837B-04FF497D137D}" type="pres">
      <dgm:prSet presAssocID="{E64B98D4-01E8-4B7E-923F-97CDDA298A51}" presName="spaceBetweenRectangles" presStyleCnt="0"/>
      <dgm:spPr/>
    </dgm:pt>
    <dgm:pt modelId="{AA1CF90E-8A35-46F7-8B00-1D3E2C94CF7A}" type="pres">
      <dgm:prSet presAssocID="{C27BD512-5042-4499-8E9D-2DD23DDBBBD0}" presName="parentLin" presStyleCnt="0"/>
      <dgm:spPr/>
    </dgm:pt>
    <dgm:pt modelId="{44AB583C-230C-4BA4-B0F8-7E31C3FB42B4}" type="pres">
      <dgm:prSet presAssocID="{C27BD512-5042-4499-8E9D-2DD23DDBBBD0}" presName="parentLeftMargin" presStyleLbl="node1" presStyleIdx="1" presStyleCnt="3"/>
      <dgm:spPr/>
      <dgm:t>
        <a:bodyPr/>
        <a:lstStyle/>
        <a:p>
          <a:endParaRPr lang="id-ID"/>
        </a:p>
      </dgm:t>
    </dgm:pt>
    <dgm:pt modelId="{D2F0BE91-7EE0-4344-9959-E93F8685927B}" type="pres">
      <dgm:prSet presAssocID="{C27BD512-5042-4499-8E9D-2DD23DDBBBD0}" presName="parentText" presStyleLbl="node1" presStyleIdx="2" presStyleCnt="3" custLinFactX="8721" custLinFactNeighborX="100000" custLinFactNeighborY="-14353">
        <dgm:presLayoutVars>
          <dgm:chMax val="0"/>
          <dgm:bulletEnabled val="1"/>
        </dgm:presLayoutVars>
      </dgm:prSet>
      <dgm:spPr/>
      <dgm:t>
        <a:bodyPr/>
        <a:lstStyle/>
        <a:p>
          <a:endParaRPr lang="en-US"/>
        </a:p>
      </dgm:t>
    </dgm:pt>
    <dgm:pt modelId="{486217B4-68FE-4C13-A91D-459B9A155144}" type="pres">
      <dgm:prSet presAssocID="{C27BD512-5042-4499-8E9D-2DD23DDBBBD0}" presName="negativeSpace" presStyleCnt="0"/>
      <dgm:spPr/>
    </dgm:pt>
    <dgm:pt modelId="{75785781-1CC9-44EB-A8FE-C0FAC4F13A66}" type="pres">
      <dgm:prSet presAssocID="{C27BD512-5042-4499-8E9D-2DD23DDBBBD0}" presName="childText" presStyleLbl="conFgAcc1" presStyleIdx="2" presStyleCnt="3">
        <dgm:presLayoutVars>
          <dgm:bulletEnabled val="1"/>
        </dgm:presLayoutVars>
      </dgm:prSet>
      <dgm:spPr/>
    </dgm:pt>
  </dgm:ptLst>
  <dgm:cxnLst>
    <dgm:cxn modelId="{B14FE1DA-7A6C-4D87-920F-54E2E72C42A4}" type="presOf" srcId="{C27BD512-5042-4499-8E9D-2DD23DDBBBD0}" destId="{44AB583C-230C-4BA4-B0F8-7E31C3FB42B4}" srcOrd="0" destOrd="0" presId="urn:microsoft.com/office/officeart/2005/8/layout/list1"/>
    <dgm:cxn modelId="{BD2FA391-5AAA-4B3A-BF05-FD980E07A3C8}" type="presOf" srcId="{C27BD512-5042-4499-8E9D-2DD23DDBBBD0}" destId="{D2F0BE91-7EE0-4344-9959-E93F8685927B}" srcOrd="1" destOrd="0" presId="urn:microsoft.com/office/officeart/2005/8/layout/list1"/>
    <dgm:cxn modelId="{0AEBE02D-3173-4348-8B80-1A1436DBEB72}" srcId="{7FD5E4C1-4653-4E05-8C9D-ABCB96A929E5}" destId="{D51A4627-5511-4397-9ABB-18B19FEFDC88}" srcOrd="0" destOrd="0" parTransId="{5521ADE9-C779-4684-B7AE-47A7D02B491F}" sibTransId="{794ABFB2-D691-4496-B225-0FFB9DF5EE6B}"/>
    <dgm:cxn modelId="{FF7F3637-7390-436F-9E19-50242414FE95}" type="presOf" srcId="{D51A4627-5511-4397-9ABB-18B19FEFDC88}" destId="{F4E991F2-2F0E-4E25-8B2B-9EE953FF859F}" srcOrd="1" destOrd="0" presId="urn:microsoft.com/office/officeart/2005/8/layout/list1"/>
    <dgm:cxn modelId="{BE77D18F-52E9-4A9E-AF00-7C741E383B70}" srcId="{7FD5E4C1-4653-4E05-8C9D-ABCB96A929E5}" destId="{1DBBCC82-2531-4D21-8278-965000E14E5E}" srcOrd="1" destOrd="0" parTransId="{1F82E0D3-18F3-4195-B215-DAB456EE8F02}" sibTransId="{E64B98D4-01E8-4B7E-923F-97CDDA298A51}"/>
    <dgm:cxn modelId="{17F02736-75ED-4303-811E-EDF4DC32384B}" type="presOf" srcId="{1DBBCC82-2531-4D21-8278-965000E14E5E}" destId="{FC1467AD-7AC1-439E-B028-5EE0578009F5}" srcOrd="0" destOrd="0" presId="urn:microsoft.com/office/officeart/2005/8/layout/list1"/>
    <dgm:cxn modelId="{9709E8BB-CC14-415D-9A83-24861C8455EB}" type="presOf" srcId="{1DBBCC82-2531-4D21-8278-965000E14E5E}" destId="{AFB74B56-8406-4DA1-9A13-E394C1A2E628}" srcOrd="1" destOrd="0" presId="urn:microsoft.com/office/officeart/2005/8/layout/list1"/>
    <dgm:cxn modelId="{9DF46D36-70AC-47F1-B0B5-2911896DE3C1}" type="presOf" srcId="{7FD5E4C1-4653-4E05-8C9D-ABCB96A929E5}" destId="{1285465D-0AED-4DD8-BA08-17381668C0B3}" srcOrd="0" destOrd="0" presId="urn:microsoft.com/office/officeart/2005/8/layout/list1"/>
    <dgm:cxn modelId="{4A0AF118-9794-460D-8692-2E2FE19BF9F8}" srcId="{7FD5E4C1-4653-4E05-8C9D-ABCB96A929E5}" destId="{C27BD512-5042-4499-8E9D-2DD23DDBBBD0}" srcOrd="2" destOrd="0" parTransId="{65C701EB-A76C-404D-868E-D4950602011C}" sibTransId="{F9E4730F-D219-4FAE-BDA0-5682E498D319}"/>
    <dgm:cxn modelId="{4BBCB81B-A1D5-4229-A12D-966C37A01EA3}" type="presOf" srcId="{D51A4627-5511-4397-9ABB-18B19FEFDC88}" destId="{4083C264-2187-49F3-8D01-9B2A62DE4509}" srcOrd="0" destOrd="0" presId="urn:microsoft.com/office/officeart/2005/8/layout/list1"/>
    <dgm:cxn modelId="{0171FBFC-BBFF-4476-832B-99CDAB6CE2BC}" type="presParOf" srcId="{1285465D-0AED-4DD8-BA08-17381668C0B3}" destId="{1D43E56D-96B5-4B2E-988A-C5D12C7C121D}" srcOrd="0" destOrd="0" presId="urn:microsoft.com/office/officeart/2005/8/layout/list1"/>
    <dgm:cxn modelId="{0BDEBC7C-B587-438F-832F-E30AB552C6F5}" type="presParOf" srcId="{1D43E56D-96B5-4B2E-988A-C5D12C7C121D}" destId="{4083C264-2187-49F3-8D01-9B2A62DE4509}" srcOrd="0" destOrd="0" presId="urn:microsoft.com/office/officeart/2005/8/layout/list1"/>
    <dgm:cxn modelId="{4A0B2BB4-C472-48BE-B484-A2EFF8DC3165}" type="presParOf" srcId="{1D43E56D-96B5-4B2E-988A-C5D12C7C121D}" destId="{F4E991F2-2F0E-4E25-8B2B-9EE953FF859F}" srcOrd="1" destOrd="0" presId="urn:microsoft.com/office/officeart/2005/8/layout/list1"/>
    <dgm:cxn modelId="{059A468C-45FB-40F1-8DB4-8B2952F50585}" type="presParOf" srcId="{1285465D-0AED-4DD8-BA08-17381668C0B3}" destId="{66A3F9AB-0A89-474D-BF5E-B04BA884ED5B}" srcOrd="1" destOrd="0" presId="urn:microsoft.com/office/officeart/2005/8/layout/list1"/>
    <dgm:cxn modelId="{C624ADE4-2080-4377-B980-542DA6220B29}" type="presParOf" srcId="{1285465D-0AED-4DD8-BA08-17381668C0B3}" destId="{51000995-634E-4447-9468-A3D6C5092C0F}" srcOrd="2" destOrd="0" presId="urn:microsoft.com/office/officeart/2005/8/layout/list1"/>
    <dgm:cxn modelId="{DFC4B9F9-8D99-4BAE-97E6-6ECE3658281F}" type="presParOf" srcId="{1285465D-0AED-4DD8-BA08-17381668C0B3}" destId="{448904EA-4AEE-4F2C-818D-9846DF3446BD}" srcOrd="3" destOrd="0" presId="urn:microsoft.com/office/officeart/2005/8/layout/list1"/>
    <dgm:cxn modelId="{EE3608F5-8E68-455E-8C3D-8F9E52E593D8}" type="presParOf" srcId="{1285465D-0AED-4DD8-BA08-17381668C0B3}" destId="{C6FE29FE-0454-4F23-BCCB-4C300F40BC0F}" srcOrd="4" destOrd="0" presId="urn:microsoft.com/office/officeart/2005/8/layout/list1"/>
    <dgm:cxn modelId="{12A7BBB5-E177-4DB5-A4BD-94B434569383}" type="presParOf" srcId="{C6FE29FE-0454-4F23-BCCB-4C300F40BC0F}" destId="{FC1467AD-7AC1-439E-B028-5EE0578009F5}" srcOrd="0" destOrd="0" presId="urn:microsoft.com/office/officeart/2005/8/layout/list1"/>
    <dgm:cxn modelId="{8B5A191E-CB6B-4663-AB36-1AB8D7827E84}" type="presParOf" srcId="{C6FE29FE-0454-4F23-BCCB-4C300F40BC0F}" destId="{AFB74B56-8406-4DA1-9A13-E394C1A2E628}" srcOrd="1" destOrd="0" presId="urn:microsoft.com/office/officeart/2005/8/layout/list1"/>
    <dgm:cxn modelId="{A5E43801-7D73-436E-A0D8-B2B618ABF21B}" type="presParOf" srcId="{1285465D-0AED-4DD8-BA08-17381668C0B3}" destId="{62028656-CEC1-4332-A3CF-5A93BF027E9D}" srcOrd="5" destOrd="0" presId="urn:microsoft.com/office/officeart/2005/8/layout/list1"/>
    <dgm:cxn modelId="{75EFEA25-3C68-4A18-9DAB-126DB3316C90}" type="presParOf" srcId="{1285465D-0AED-4DD8-BA08-17381668C0B3}" destId="{38934268-A65A-4D9D-B7EB-8D424C86C1F2}" srcOrd="6" destOrd="0" presId="urn:microsoft.com/office/officeart/2005/8/layout/list1"/>
    <dgm:cxn modelId="{A1842A33-9A2E-4183-8EEE-960057F3C42B}" type="presParOf" srcId="{1285465D-0AED-4DD8-BA08-17381668C0B3}" destId="{C50D95FD-B8FD-43AE-837B-04FF497D137D}" srcOrd="7" destOrd="0" presId="urn:microsoft.com/office/officeart/2005/8/layout/list1"/>
    <dgm:cxn modelId="{14523FA9-E6A3-4D5A-89D9-953F01972871}" type="presParOf" srcId="{1285465D-0AED-4DD8-BA08-17381668C0B3}" destId="{AA1CF90E-8A35-46F7-8B00-1D3E2C94CF7A}" srcOrd="8" destOrd="0" presId="urn:microsoft.com/office/officeart/2005/8/layout/list1"/>
    <dgm:cxn modelId="{5579EE34-4B4D-4FE7-9F60-8DC5B849DFAD}" type="presParOf" srcId="{AA1CF90E-8A35-46F7-8B00-1D3E2C94CF7A}" destId="{44AB583C-230C-4BA4-B0F8-7E31C3FB42B4}" srcOrd="0" destOrd="0" presId="urn:microsoft.com/office/officeart/2005/8/layout/list1"/>
    <dgm:cxn modelId="{940C4DD7-4749-4D5B-BE89-6120495240ED}" type="presParOf" srcId="{AA1CF90E-8A35-46F7-8B00-1D3E2C94CF7A}" destId="{D2F0BE91-7EE0-4344-9959-E93F8685927B}" srcOrd="1" destOrd="0" presId="urn:microsoft.com/office/officeart/2005/8/layout/list1"/>
    <dgm:cxn modelId="{660C8062-A964-4BA1-8A2C-6F4DE51E2588}" type="presParOf" srcId="{1285465D-0AED-4DD8-BA08-17381668C0B3}" destId="{486217B4-68FE-4C13-A91D-459B9A155144}" srcOrd="9" destOrd="0" presId="urn:microsoft.com/office/officeart/2005/8/layout/list1"/>
    <dgm:cxn modelId="{1057EC82-652B-49A3-8C8B-FC4597268C25}" type="presParOf" srcId="{1285465D-0AED-4DD8-BA08-17381668C0B3}" destId="{75785781-1CC9-44EB-A8FE-C0FAC4F13A66}"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483ACAB-8111-496B-8BAA-CD6EB8505B69}" type="doc">
      <dgm:prSet loTypeId="urn:microsoft.com/office/officeart/2005/8/layout/list1" loCatId="list" qsTypeId="urn:microsoft.com/office/officeart/2005/8/quickstyle/simple1" qsCatId="simple" csTypeId="urn:microsoft.com/office/officeart/2005/8/colors/colorful5" csCatId="colorful" phldr="1"/>
      <dgm:spPr/>
      <dgm:t>
        <a:bodyPr/>
        <a:lstStyle/>
        <a:p>
          <a:endParaRPr lang="en-US"/>
        </a:p>
      </dgm:t>
    </dgm:pt>
    <dgm:pt modelId="{A73FDB58-0009-4587-B3CB-2E7ABEC5A0F5}">
      <dgm:prSet phldrT="[Text]"/>
      <dgm:spPr>
        <a:solidFill>
          <a:srgbClr val="D60093"/>
        </a:solidFill>
      </dgm:spPr>
      <dgm:t>
        <a:bodyPr/>
        <a:lstStyle/>
        <a:p>
          <a:r>
            <a:rPr lang="en-US" dirty="0" smtClean="0"/>
            <a:t>ANTROPOLOGI KRIMINAL</a:t>
          </a:r>
          <a:endParaRPr lang="en-US" dirty="0"/>
        </a:p>
      </dgm:t>
    </dgm:pt>
    <dgm:pt modelId="{6624E4B5-1C9B-400C-BE10-31F8159F3D88}" type="parTrans" cxnId="{C3A97ADA-3712-428F-B0AE-1E2CA417C93F}">
      <dgm:prSet/>
      <dgm:spPr/>
      <dgm:t>
        <a:bodyPr/>
        <a:lstStyle/>
        <a:p>
          <a:endParaRPr lang="en-US"/>
        </a:p>
      </dgm:t>
    </dgm:pt>
    <dgm:pt modelId="{E0F418F6-3E02-4A67-B0F1-45186EEF3CD8}" type="sibTrans" cxnId="{C3A97ADA-3712-428F-B0AE-1E2CA417C93F}">
      <dgm:prSet/>
      <dgm:spPr/>
      <dgm:t>
        <a:bodyPr/>
        <a:lstStyle/>
        <a:p>
          <a:endParaRPr lang="en-US"/>
        </a:p>
      </dgm:t>
    </dgm:pt>
    <dgm:pt modelId="{A56B417C-3C1C-4149-BB9B-5DCC1FDF4904}">
      <dgm:prSet phldrT="[Text]"/>
      <dgm:spPr/>
      <dgm:t>
        <a:bodyPr/>
        <a:lstStyle/>
        <a:p>
          <a:r>
            <a:rPr lang="en-US" dirty="0" smtClean="0"/>
            <a:t>PSIKOPATOLOGI</a:t>
          </a:r>
          <a:endParaRPr lang="en-US" dirty="0"/>
        </a:p>
      </dgm:t>
    </dgm:pt>
    <dgm:pt modelId="{5551B5E0-F06C-4EEA-8BEE-C2595BA9FECB}" type="parTrans" cxnId="{59ADD0B2-F28D-45F9-8D57-C5C146645805}">
      <dgm:prSet/>
      <dgm:spPr/>
      <dgm:t>
        <a:bodyPr/>
        <a:lstStyle/>
        <a:p>
          <a:endParaRPr lang="en-US"/>
        </a:p>
      </dgm:t>
    </dgm:pt>
    <dgm:pt modelId="{D258717C-BB82-461A-A351-C408BC851B91}" type="sibTrans" cxnId="{59ADD0B2-F28D-45F9-8D57-C5C146645805}">
      <dgm:prSet/>
      <dgm:spPr/>
      <dgm:t>
        <a:bodyPr/>
        <a:lstStyle/>
        <a:p>
          <a:endParaRPr lang="en-US"/>
        </a:p>
      </dgm:t>
    </dgm:pt>
    <dgm:pt modelId="{05F36627-9529-4AF5-A90E-AB0BB4844B0D}">
      <dgm:prSet phldrT="[Text]"/>
      <dgm:spPr>
        <a:solidFill>
          <a:schemeClr val="accent2">
            <a:lumMod val="75000"/>
          </a:schemeClr>
        </a:solidFill>
      </dgm:spPr>
      <dgm:t>
        <a:bodyPr/>
        <a:lstStyle/>
        <a:p>
          <a:r>
            <a:rPr lang="en-US" dirty="0" smtClean="0"/>
            <a:t>PENOLOGI</a:t>
          </a:r>
          <a:endParaRPr lang="en-US" dirty="0"/>
        </a:p>
      </dgm:t>
    </dgm:pt>
    <dgm:pt modelId="{A5775D9C-D823-40F6-A915-8CA4834C41BC}" type="parTrans" cxnId="{27EA4CEB-E130-428C-BB55-3DFE9BA1B1BF}">
      <dgm:prSet/>
      <dgm:spPr/>
      <dgm:t>
        <a:bodyPr/>
        <a:lstStyle/>
        <a:p>
          <a:endParaRPr lang="en-US"/>
        </a:p>
      </dgm:t>
    </dgm:pt>
    <dgm:pt modelId="{179C135E-B0EA-415D-A3CD-2A44A2E68F5C}" type="sibTrans" cxnId="{27EA4CEB-E130-428C-BB55-3DFE9BA1B1BF}">
      <dgm:prSet/>
      <dgm:spPr/>
      <dgm:t>
        <a:bodyPr/>
        <a:lstStyle/>
        <a:p>
          <a:endParaRPr lang="en-US"/>
        </a:p>
      </dgm:t>
    </dgm:pt>
    <dgm:pt modelId="{486F1C3C-D104-4475-8A58-6BF05C64E2E8}">
      <dgm:prSet/>
      <dgm:spPr>
        <a:solidFill>
          <a:srgbClr val="43AFC0"/>
        </a:solidFill>
      </dgm:spPr>
      <dgm:t>
        <a:bodyPr/>
        <a:lstStyle/>
        <a:p>
          <a:r>
            <a:rPr lang="en-US" dirty="0" smtClean="0"/>
            <a:t>SOSIOLOGI KRIMINAL</a:t>
          </a:r>
          <a:endParaRPr lang="en-US" dirty="0"/>
        </a:p>
      </dgm:t>
    </dgm:pt>
    <dgm:pt modelId="{AC403D95-33C5-4C6E-A19A-9E36DE3B42C7}" type="parTrans" cxnId="{F096D299-DDC8-453A-8F4B-C9AD53D6C39D}">
      <dgm:prSet/>
      <dgm:spPr/>
      <dgm:t>
        <a:bodyPr/>
        <a:lstStyle/>
        <a:p>
          <a:endParaRPr lang="en-US"/>
        </a:p>
      </dgm:t>
    </dgm:pt>
    <dgm:pt modelId="{BC7C17C6-0344-47B8-A1D2-CA2FFA7E6270}" type="sibTrans" cxnId="{F096D299-DDC8-453A-8F4B-C9AD53D6C39D}">
      <dgm:prSet/>
      <dgm:spPr/>
      <dgm:t>
        <a:bodyPr/>
        <a:lstStyle/>
        <a:p>
          <a:endParaRPr lang="en-US"/>
        </a:p>
      </dgm:t>
    </dgm:pt>
    <dgm:pt modelId="{743F1177-769B-4C5B-9FFE-07A12C99DAD4}">
      <dgm:prSet/>
      <dgm:spPr>
        <a:solidFill>
          <a:srgbClr val="263BD8"/>
        </a:solidFill>
      </dgm:spPr>
      <dgm:t>
        <a:bodyPr/>
        <a:lstStyle/>
        <a:p>
          <a:r>
            <a:rPr lang="en-US" dirty="0" smtClean="0"/>
            <a:t>PSIKOLOGI KRIMINAL</a:t>
          </a:r>
          <a:endParaRPr lang="en-US" dirty="0"/>
        </a:p>
      </dgm:t>
    </dgm:pt>
    <dgm:pt modelId="{134F0F84-1AAD-42F3-A66B-471F5FDAD603}" type="parTrans" cxnId="{F0496FEE-6330-48E9-8B2D-8B2E9C367855}">
      <dgm:prSet/>
      <dgm:spPr/>
      <dgm:t>
        <a:bodyPr/>
        <a:lstStyle/>
        <a:p>
          <a:endParaRPr lang="en-US"/>
        </a:p>
      </dgm:t>
    </dgm:pt>
    <dgm:pt modelId="{897B3214-796E-4648-86DD-80967CBE12D5}" type="sibTrans" cxnId="{F0496FEE-6330-48E9-8B2D-8B2E9C367855}">
      <dgm:prSet/>
      <dgm:spPr/>
      <dgm:t>
        <a:bodyPr/>
        <a:lstStyle/>
        <a:p>
          <a:endParaRPr lang="en-US"/>
        </a:p>
      </dgm:t>
    </dgm:pt>
    <dgm:pt modelId="{67440293-5F47-4248-AB66-82C42656C005}" type="pres">
      <dgm:prSet presAssocID="{5483ACAB-8111-496B-8BAA-CD6EB8505B69}" presName="linear" presStyleCnt="0">
        <dgm:presLayoutVars>
          <dgm:dir/>
          <dgm:animLvl val="lvl"/>
          <dgm:resizeHandles val="exact"/>
        </dgm:presLayoutVars>
      </dgm:prSet>
      <dgm:spPr/>
      <dgm:t>
        <a:bodyPr/>
        <a:lstStyle/>
        <a:p>
          <a:endParaRPr lang="id-ID"/>
        </a:p>
      </dgm:t>
    </dgm:pt>
    <dgm:pt modelId="{8D7A9EDC-C5D5-4F52-BC42-9D6C4B29DCE6}" type="pres">
      <dgm:prSet presAssocID="{A73FDB58-0009-4587-B3CB-2E7ABEC5A0F5}" presName="parentLin" presStyleCnt="0"/>
      <dgm:spPr/>
    </dgm:pt>
    <dgm:pt modelId="{EEC661A2-5B50-460E-99CF-8989FF791C58}" type="pres">
      <dgm:prSet presAssocID="{A73FDB58-0009-4587-B3CB-2E7ABEC5A0F5}" presName="parentLeftMargin" presStyleLbl="node1" presStyleIdx="0" presStyleCnt="5"/>
      <dgm:spPr/>
      <dgm:t>
        <a:bodyPr/>
        <a:lstStyle/>
        <a:p>
          <a:endParaRPr lang="id-ID"/>
        </a:p>
      </dgm:t>
    </dgm:pt>
    <dgm:pt modelId="{A0F670CC-3209-4BAA-A76A-8C44B6D8F1B2}" type="pres">
      <dgm:prSet presAssocID="{A73FDB58-0009-4587-B3CB-2E7ABEC5A0F5}" presName="parentText" presStyleLbl="node1" presStyleIdx="0" presStyleCnt="5">
        <dgm:presLayoutVars>
          <dgm:chMax val="0"/>
          <dgm:bulletEnabled val="1"/>
        </dgm:presLayoutVars>
      </dgm:prSet>
      <dgm:spPr/>
      <dgm:t>
        <a:bodyPr/>
        <a:lstStyle/>
        <a:p>
          <a:endParaRPr lang="en-US"/>
        </a:p>
      </dgm:t>
    </dgm:pt>
    <dgm:pt modelId="{BF8BF438-C66E-4A82-8023-0D5FADDF05F2}" type="pres">
      <dgm:prSet presAssocID="{A73FDB58-0009-4587-B3CB-2E7ABEC5A0F5}" presName="negativeSpace" presStyleCnt="0"/>
      <dgm:spPr/>
    </dgm:pt>
    <dgm:pt modelId="{E3430E21-DD0C-46F1-A7BE-9F2FCA7FCC32}" type="pres">
      <dgm:prSet presAssocID="{A73FDB58-0009-4587-B3CB-2E7ABEC5A0F5}" presName="childText" presStyleLbl="conFgAcc1" presStyleIdx="0" presStyleCnt="5">
        <dgm:presLayoutVars>
          <dgm:bulletEnabled val="1"/>
        </dgm:presLayoutVars>
      </dgm:prSet>
      <dgm:spPr/>
    </dgm:pt>
    <dgm:pt modelId="{D0E76C9B-A6F2-4B39-B7A3-73A614A6F828}" type="pres">
      <dgm:prSet presAssocID="{E0F418F6-3E02-4A67-B0F1-45186EEF3CD8}" presName="spaceBetweenRectangles" presStyleCnt="0"/>
      <dgm:spPr/>
    </dgm:pt>
    <dgm:pt modelId="{F6616C83-5B3A-4145-B7CC-2ADBBB5BB1D5}" type="pres">
      <dgm:prSet presAssocID="{486F1C3C-D104-4475-8A58-6BF05C64E2E8}" presName="parentLin" presStyleCnt="0"/>
      <dgm:spPr/>
    </dgm:pt>
    <dgm:pt modelId="{C3E6DCB2-8BF8-4904-8792-D192DB0F693B}" type="pres">
      <dgm:prSet presAssocID="{486F1C3C-D104-4475-8A58-6BF05C64E2E8}" presName="parentLeftMargin" presStyleLbl="node1" presStyleIdx="0" presStyleCnt="5"/>
      <dgm:spPr/>
      <dgm:t>
        <a:bodyPr/>
        <a:lstStyle/>
        <a:p>
          <a:endParaRPr lang="id-ID"/>
        </a:p>
      </dgm:t>
    </dgm:pt>
    <dgm:pt modelId="{9E0E6ED0-99C4-46AB-9966-B5635AD8C94F}" type="pres">
      <dgm:prSet presAssocID="{486F1C3C-D104-4475-8A58-6BF05C64E2E8}" presName="parentText" presStyleLbl="node1" presStyleIdx="1" presStyleCnt="5">
        <dgm:presLayoutVars>
          <dgm:chMax val="0"/>
          <dgm:bulletEnabled val="1"/>
        </dgm:presLayoutVars>
      </dgm:prSet>
      <dgm:spPr/>
      <dgm:t>
        <a:bodyPr/>
        <a:lstStyle/>
        <a:p>
          <a:endParaRPr lang="id-ID"/>
        </a:p>
      </dgm:t>
    </dgm:pt>
    <dgm:pt modelId="{00B01FE8-53EC-46E6-A1E0-11F8401EBBCE}" type="pres">
      <dgm:prSet presAssocID="{486F1C3C-D104-4475-8A58-6BF05C64E2E8}" presName="negativeSpace" presStyleCnt="0"/>
      <dgm:spPr/>
    </dgm:pt>
    <dgm:pt modelId="{A12BB1DE-07C4-4857-8EC3-B66D0F094E86}" type="pres">
      <dgm:prSet presAssocID="{486F1C3C-D104-4475-8A58-6BF05C64E2E8}" presName="childText" presStyleLbl="conFgAcc1" presStyleIdx="1" presStyleCnt="5">
        <dgm:presLayoutVars>
          <dgm:bulletEnabled val="1"/>
        </dgm:presLayoutVars>
      </dgm:prSet>
      <dgm:spPr/>
    </dgm:pt>
    <dgm:pt modelId="{E3EB27EC-AC9F-40F4-BD67-35C92B614310}" type="pres">
      <dgm:prSet presAssocID="{BC7C17C6-0344-47B8-A1D2-CA2FFA7E6270}" presName="spaceBetweenRectangles" presStyleCnt="0"/>
      <dgm:spPr/>
    </dgm:pt>
    <dgm:pt modelId="{AC409648-4671-4AB3-9EB7-B1148F5F6CC2}" type="pres">
      <dgm:prSet presAssocID="{743F1177-769B-4C5B-9FFE-07A12C99DAD4}" presName="parentLin" presStyleCnt="0"/>
      <dgm:spPr/>
    </dgm:pt>
    <dgm:pt modelId="{6DC0C0E3-3E80-4ABA-934E-FF68A0B5B446}" type="pres">
      <dgm:prSet presAssocID="{743F1177-769B-4C5B-9FFE-07A12C99DAD4}" presName="parentLeftMargin" presStyleLbl="node1" presStyleIdx="1" presStyleCnt="5"/>
      <dgm:spPr/>
      <dgm:t>
        <a:bodyPr/>
        <a:lstStyle/>
        <a:p>
          <a:endParaRPr lang="id-ID"/>
        </a:p>
      </dgm:t>
    </dgm:pt>
    <dgm:pt modelId="{10889859-4A10-4D4F-A41C-DE3268348E59}" type="pres">
      <dgm:prSet presAssocID="{743F1177-769B-4C5B-9FFE-07A12C99DAD4}" presName="parentText" presStyleLbl="node1" presStyleIdx="2" presStyleCnt="5">
        <dgm:presLayoutVars>
          <dgm:chMax val="0"/>
          <dgm:bulletEnabled val="1"/>
        </dgm:presLayoutVars>
      </dgm:prSet>
      <dgm:spPr/>
      <dgm:t>
        <a:bodyPr/>
        <a:lstStyle/>
        <a:p>
          <a:endParaRPr lang="en-US"/>
        </a:p>
      </dgm:t>
    </dgm:pt>
    <dgm:pt modelId="{9B013015-EBE3-4C37-BF18-ED0CA2F8F65D}" type="pres">
      <dgm:prSet presAssocID="{743F1177-769B-4C5B-9FFE-07A12C99DAD4}" presName="negativeSpace" presStyleCnt="0"/>
      <dgm:spPr/>
    </dgm:pt>
    <dgm:pt modelId="{A783FDD1-975C-408A-83F2-D70F365396B2}" type="pres">
      <dgm:prSet presAssocID="{743F1177-769B-4C5B-9FFE-07A12C99DAD4}" presName="childText" presStyleLbl="conFgAcc1" presStyleIdx="2" presStyleCnt="5">
        <dgm:presLayoutVars>
          <dgm:bulletEnabled val="1"/>
        </dgm:presLayoutVars>
      </dgm:prSet>
      <dgm:spPr/>
    </dgm:pt>
    <dgm:pt modelId="{0DF141BC-F6C5-48A3-95B6-12EA3E713C88}" type="pres">
      <dgm:prSet presAssocID="{897B3214-796E-4648-86DD-80967CBE12D5}" presName="spaceBetweenRectangles" presStyleCnt="0"/>
      <dgm:spPr/>
    </dgm:pt>
    <dgm:pt modelId="{12A7F5E8-4815-47BD-BA04-5C9F7CB2DACC}" type="pres">
      <dgm:prSet presAssocID="{A56B417C-3C1C-4149-BB9B-5DCC1FDF4904}" presName="parentLin" presStyleCnt="0"/>
      <dgm:spPr/>
    </dgm:pt>
    <dgm:pt modelId="{7749341D-60EA-4856-B55F-0DB5ABA0B7F5}" type="pres">
      <dgm:prSet presAssocID="{A56B417C-3C1C-4149-BB9B-5DCC1FDF4904}" presName="parentLeftMargin" presStyleLbl="node1" presStyleIdx="2" presStyleCnt="5"/>
      <dgm:spPr/>
      <dgm:t>
        <a:bodyPr/>
        <a:lstStyle/>
        <a:p>
          <a:endParaRPr lang="id-ID"/>
        </a:p>
      </dgm:t>
    </dgm:pt>
    <dgm:pt modelId="{C2FD56AA-02FD-45EE-9BB0-54F4C3D93B37}" type="pres">
      <dgm:prSet presAssocID="{A56B417C-3C1C-4149-BB9B-5DCC1FDF4904}" presName="parentText" presStyleLbl="node1" presStyleIdx="3" presStyleCnt="5">
        <dgm:presLayoutVars>
          <dgm:chMax val="0"/>
          <dgm:bulletEnabled val="1"/>
        </dgm:presLayoutVars>
      </dgm:prSet>
      <dgm:spPr/>
      <dgm:t>
        <a:bodyPr/>
        <a:lstStyle/>
        <a:p>
          <a:endParaRPr lang="en-US"/>
        </a:p>
      </dgm:t>
    </dgm:pt>
    <dgm:pt modelId="{43D8681B-5395-45FF-B5AD-B27096BAE8FC}" type="pres">
      <dgm:prSet presAssocID="{A56B417C-3C1C-4149-BB9B-5DCC1FDF4904}" presName="negativeSpace" presStyleCnt="0"/>
      <dgm:spPr/>
    </dgm:pt>
    <dgm:pt modelId="{78929443-6FDA-4A87-B7F0-96972554251C}" type="pres">
      <dgm:prSet presAssocID="{A56B417C-3C1C-4149-BB9B-5DCC1FDF4904}" presName="childText" presStyleLbl="conFgAcc1" presStyleIdx="3" presStyleCnt="5">
        <dgm:presLayoutVars>
          <dgm:bulletEnabled val="1"/>
        </dgm:presLayoutVars>
      </dgm:prSet>
      <dgm:spPr/>
    </dgm:pt>
    <dgm:pt modelId="{C7CDEFBC-E828-4791-B8F9-D7B8C662F9ED}" type="pres">
      <dgm:prSet presAssocID="{D258717C-BB82-461A-A351-C408BC851B91}" presName="spaceBetweenRectangles" presStyleCnt="0"/>
      <dgm:spPr/>
    </dgm:pt>
    <dgm:pt modelId="{FF08BC57-32D2-47FD-9C14-24EBF1E7A979}" type="pres">
      <dgm:prSet presAssocID="{05F36627-9529-4AF5-A90E-AB0BB4844B0D}" presName="parentLin" presStyleCnt="0"/>
      <dgm:spPr/>
    </dgm:pt>
    <dgm:pt modelId="{D4CB0EEC-B351-4A3D-861D-99299C851CBC}" type="pres">
      <dgm:prSet presAssocID="{05F36627-9529-4AF5-A90E-AB0BB4844B0D}" presName="parentLeftMargin" presStyleLbl="node1" presStyleIdx="3" presStyleCnt="5"/>
      <dgm:spPr/>
      <dgm:t>
        <a:bodyPr/>
        <a:lstStyle/>
        <a:p>
          <a:endParaRPr lang="id-ID"/>
        </a:p>
      </dgm:t>
    </dgm:pt>
    <dgm:pt modelId="{A9C6A1D9-50D5-447F-9BC6-A6D73DFEAED4}" type="pres">
      <dgm:prSet presAssocID="{05F36627-9529-4AF5-A90E-AB0BB4844B0D}" presName="parentText" presStyleLbl="node1" presStyleIdx="4" presStyleCnt="5">
        <dgm:presLayoutVars>
          <dgm:chMax val="0"/>
          <dgm:bulletEnabled val="1"/>
        </dgm:presLayoutVars>
      </dgm:prSet>
      <dgm:spPr/>
      <dgm:t>
        <a:bodyPr/>
        <a:lstStyle/>
        <a:p>
          <a:endParaRPr lang="id-ID"/>
        </a:p>
      </dgm:t>
    </dgm:pt>
    <dgm:pt modelId="{42A37A92-9D94-4C01-8A60-CF30504AF9F0}" type="pres">
      <dgm:prSet presAssocID="{05F36627-9529-4AF5-A90E-AB0BB4844B0D}" presName="negativeSpace" presStyleCnt="0"/>
      <dgm:spPr/>
    </dgm:pt>
    <dgm:pt modelId="{A8A99474-1843-46EB-B216-70FC74DAEF7D}" type="pres">
      <dgm:prSet presAssocID="{05F36627-9529-4AF5-A90E-AB0BB4844B0D}" presName="childText" presStyleLbl="conFgAcc1" presStyleIdx="4" presStyleCnt="5">
        <dgm:presLayoutVars>
          <dgm:bulletEnabled val="1"/>
        </dgm:presLayoutVars>
      </dgm:prSet>
      <dgm:spPr/>
    </dgm:pt>
  </dgm:ptLst>
  <dgm:cxnLst>
    <dgm:cxn modelId="{22BCF1ED-8F71-436A-BAA1-1A37770007FD}" type="presOf" srcId="{A73FDB58-0009-4587-B3CB-2E7ABEC5A0F5}" destId="{EEC661A2-5B50-460E-99CF-8989FF791C58}" srcOrd="0" destOrd="0" presId="urn:microsoft.com/office/officeart/2005/8/layout/list1"/>
    <dgm:cxn modelId="{27EA4CEB-E130-428C-BB55-3DFE9BA1B1BF}" srcId="{5483ACAB-8111-496B-8BAA-CD6EB8505B69}" destId="{05F36627-9529-4AF5-A90E-AB0BB4844B0D}" srcOrd="4" destOrd="0" parTransId="{A5775D9C-D823-40F6-A915-8CA4834C41BC}" sibTransId="{179C135E-B0EA-415D-A3CD-2A44A2E68F5C}"/>
    <dgm:cxn modelId="{DB908ABE-E76F-4A51-BD39-3F58E11B10F9}" type="presOf" srcId="{743F1177-769B-4C5B-9FFE-07A12C99DAD4}" destId="{10889859-4A10-4D4F-A41C-DE3268348E59}" srcOrd="1" destOrd="0" presId="urn:microsoft.com/office/officeart/2005/8/layout/list1"/>
    <dgm:cxn modelId="{C3A97ADA-3712-428F-B0AE-1E2CA417C93F}" srcId="{5483ACAB-8111-496B-8BAA-CD6EB8505B69}" destId="{A73FDB58-0009-4587-B3CB-2E7ABEC5A0F5}" srcOrd="0" destOrd="0" parTransId="{6624E4B5-1C9B-400C-BE10-31F8159F3D88}" sibTransId="{E0F418F6-3E02-4A67-B0F1-45186EEF3CD8}"/>
    <dgm:cxn modelId="{0C9396FE-1D7A-401A-9FEE-7B7591E8B9D2}" type="presOf" srcId="{743F1177-769B-4C5B-9FFE-07A12C99DAD4}" destId="{6DC0C0E3-3E80-4ABA-934E-FF68A0B5B446}" srcOrd="0" destOrd="0" presId="urn:microsoft.com/office/officeart/2005/8/layout/list1"/>
    <dgm:cxn modelId="{B495C463-4DF8-4033-BD1F-9667205F23EF}" type="presOf" srcId="{5483ACAB-8111-496B-8BAA-CD6EB8505B69}" destId="{67440293-5F47-4248-AB66-82C42656C005}" srcOrd="0" destOrd="0" presId="urn:microsoft.com/office/officeart/2005/8/layout/list1"/>
    <dgm:cxn modelId="{A5E6497D-40AA-4908-B2CA-E830363FFC6F}" type="presOf" srcId="{05F36627-9529-4AF5-A90E-AB0BB4844B0D}" destId="{A9C6A1D9-50D5-447F-9BC6-A6D73DFEAED4}" srcOrd="1" destOrd="0" presId="urn:microsoft.com/office/officeart/2005/8/layout/list1"/>
    <dgm:cxn modelId="{59ADD0B2-F28D-45F9-8D57-C5C146645805}" srcId="{5483ACAB-8111-496B-8BAA-CD6EB8505B69}" destId="{A56B417C-3C1C-4149-BB9B-5DCC1FDF4904}" srcOrd="3" destOrd="0" parTransId="{5551B5E0-F06C-4EEA-8BEE-C2595BA9FECB}" sibTransId="{D258717C-BB82-461A-A351-C408BC851B91}"/>
    <dgm:cxn modelId="{773F3AF9-9E17-42C0-9B96-75F6CCD7088F}" type="presOf" srcId="{A73FDB58-0009-4587-B3CB-2E7ABEC5A0F5}" destId="{A0F670CC-3209-4BAA-A76A-8C44B6D8F1B2}" srcOrd="1" destOrd="0" presId="urn:microsoft.com/office/officeart/2005/8/layout/list1"/>
    <dgm:cxn modelId="{D68D6B47-7DF2-414F-A278-28CDC8781446}" type="presOf" srcId="{A56B417C-3C1C-4149-BB9B-5DCC1FDF4904}" destId="{7749341D-60EA-4856-B55F-0DB5ABA0B7F5}" srcOrd="0" destOrd="0" presId="urn:microsoft.com/office/officeart/2005/8/layout/list1"/>
    <dgm:cxn modelId="{9D38198A-7688-4DBF-930E-260FDFFF1BA0}" type="presOf" srcId="{486F1C3C-D104-4475-8A58-6BF05C64E2E8}" destId="{C3E6DCB2-8BF8-4904-8792-D192DB0F693B}" srcOrd="0" destOrd="0" presId="urn:microsoft.com/office/officeart/2005/8/layout/list1"/>
    <dgm:cxn modelId="{3E673149-9A5F-47CA-A863-BB98C3663E85}" type="presOf" srcId="{A56B417C-3C1C-4149-BB9B-5DCC1FDF4904}" destId="{C2FD56AA-02FD-45EE-9BB0-54F4C3D93B37}" srcOrd="1" destOrd="0" presId="urn:microsoft.com/office/officeart/2005/8/layout/list1"/>
    <dgm:cxn modelId="{F0496FEE-6330-48E9-8B2D-8B2E9C367855}" srcId="{5483ACAB-8111-496B-8BAA-CD6EB8505B69}" destId="{743F1177-769B-4C5B-9FFE-07A12C99DAD4}" srcOrd="2" destOrd="0" parTransId="{134F0F84-1AAD-42F3-A66B-471F5FDAD603}" sibTransId="{897B3214-796E-4648-86DD-80967CBE12D5}"/>
    <dgm:cxn modelId="{F096D299-DDC8-453A-8F4B-C9AD53D6C39D}" srcId="{5483ACAB-8111-496B-8BAA-CD6EB8505B69}" destId="{486F1C3C-D104-4475-8A58-6BF05C64E2E8}" srcOrd="1" destOrd="0" parTransId="{AC403D95-33C5-4C6E-A19A-9E36DE3B42C7}" sibTransId="{BC7C17C6-0344-47B8-A1D2-CA2FFA7E6270}"/>
    <dgm:cxn modelId="{412B0115-3CDC-4A5D-9DD9-6306465A1604}" type="presOf" srcId="{486F1C3C-D104-4475-8A58-6BF05C64E2E8}" destId="{9E0E6ED0-99C4-46AB-9966-B5635AD8C94F}" srcOrd="1" destOrd="0" presId="urn:microsoft.com/office/officeart/2005/8/layout/list1"/>
    <dgm:cxn modelId="{57E62BDE-352E-44F0-B903-DFDD3414FA77}" type="presOf" srcId="{05F36627-9529-4AF5-A90E-AB0BB4844B0D}" destId="{D4CB0EEC-B351-4A3D-861D-99299C851CBC}" srcOrd="0" destOrd="0" presId="urn:microsoft.com/office/officeart/2005/8/layout/list1"/>
    <dgm:cxn modelId="{BE10F33C-D51D-4049-93D0-60423F7FC390}" type="presParOf" srcId="{67440293-5F47-4248-AB66-82C42656C005}" destId="{8D7A9EDC-C5D5-4F52-BC42-9D6C4B29DCE6}" srcOrd="0" destOrd="0" presId="urn:microsoft.com/office/officeart/2005/8/layout/list1"/>
    <dgm:cxn modelId="{5B8FF99E-7141-47EC-8B6A-AB9119BD45FD}" type="presParOf" srcId="{8D7A9EDC-C5D5-4F52-BC42-9D6C4B29DCE6}" destId="{EEC661A2-5B50-460E-99CF-8989FF791C58}" srcOrd="0" destOrd="0" presId="urn:microsoft.com/office/officeart/2005/8/layout/list1"/>
    <dgm:cxn modelId="{6C52E319-08B5-4BB7-9C2F-C08AE48C9EF8}" type="presParOf" srcId="{8D7A9EDC-C5D5-4F52-BC42-9D6C4B29DCE6}" destId="{A0F670CC-3209-4BAA-A76A-8C44B6D8F1B2}" srcOrd="1" destOrd="0" presId="urn:microsoft.com/office/officeart/2005/8/layout/list1"/>
    <dgm:cxn modelId="{2471AFCA-CE90-4660-B6E9-255AF5DC6339}" type="presParOf" srcId="{67440293-5F47-4248-AB66-82C42656C005}" destId="{BF8BF438-C66E-4A82-8023-0D5FADDF05F2}" srcOrd="1" destOrd="0" presId="urn:microsoft.com/office/officeart/2005/8/layout/list1"/>
    <dgm:cxn modelId="{D2A8F85C-AC60-4288-ABFB-8AF8AB2E93A5}" type="presParOf" srcId="{67440293-5F47-4248-AB66-82C42656C005}" destId="{E3430E21-DD0C-46F1-A7BE-9F2FCA7FCC32}" srcOrd="2" destOrd="0" presId="urn:microsoft.com/office/officeart/2005/8/layout/list1"/>
    <dgm:cxn modelId="{3179B0ED-71FA-4A05-BD55-79831E8EACC5}" type="presParOf" srcId="{67440293-5F47-4248-AB66-82C42656C005}" destId="{D0E76C9B-A6F2-4B39-B7A3-73A614A6F828}" srcOrd="3" destOrd="0" presId="urn:microsoft.com/office/officeart/2005/8/layout/list1"/>
    <dgm:cxn modelId="{755986DC-431F-4B15-A44F-9CF893B1D85F}" type="presParOf" srcId="{67440293-5F47-4248-AB66-82C42656C005}" destId="{F6616C83-5B3A-4145-B7CC-2ADBBB5BB1D5}" srcOrd="4" destOrd="0" presId="urn:microsoft.com/office/officeart/2005/8/layout/list1"/>
    <dgm:cxn modelId="{7EFFFFAF-9985-4449-BF48-FB9D871950FC}" type="presParOf" srcId="{F6616C83-5B3A-4145-B7CC-2ADBBB5BB1D5}" destId="{C3E6DCB2-8BF8-4904-8792-D192DB0F693B}" srcOrd="0" destOrd="0" presId="urn:microsoft.com/office/officeart/2005/8/layout/list1"/>
    <dgm:cxn modelId="{CA3ABE1D-419A-49C1-BBF5-E5E3E6D7E360}" type="presParOf" srcId="{F6616C83-5B3A-4145-B7CC-2ADBBB5BB1D5}" destId="{9E0E6ED0-99C4-46AB-9966-B5635AD8C94F}" srcOrd="1" destOrd="0" presId="urn:microsoft.com/office/officeart/2005/8/layout/list1"/>
    <dgm:cxn modelId="{1610C5D7-28A0-4955-9FE7-D29324213AFD}" type="presParOf" srcId="{67440293-5F47-4248-AB66-82C42656C005}" destId="{00B01FE8-53EC-46E6-A1E0-11F8401EBBCE}" srcOrd="5" destOrd="0" presId="urn:microsoft.com/office/officeart/2005/8/layout/list1"/>
    <dgm:cxn modelId="{4CADA13A-74D6-4861-AC91-A0AD44B1E50B}" type="presParOf" srcId="{67440293-5F47-4248-AB66-82C42656C005}" destId="{A12BB1DE-07C4-4857-8EC3-B66D0F094E86}" srcOrd="6" destOrd="0" presId="urn:microsoft.com/office/officeart/2005/8/layout/list1"/>
    <dgm:cxn modelId="{AFDCD1A4-B4DF-4CAA-9773-443899F6EEB5}" type="presParOf" srcId="{67440293-5F47-4248-AB66-82C42656C005}" destId="{E3EB27EC-AC9F-40F4-BD67-35C92B614310}" srcOrd="7" destOrd="0" presId="urn:microsoft.com/office/officeart/2005/8/layout/list1"/>
    <dgm:cxn modelId="{68E5C426-0455-460F-9449-BC6F46AF76BD}" type="presParOf" srcId="{67440293-5F47-4248-AB66-82C42656C005}" destId="{AC409648-4671-4AB3-9EB7-B1148F5F6CC2}" srcOrd="8" destOrd="0" presId="urn:microsoft.com/office/officeart/2005/8/layout/list1"/>
    <dgm:cxn modelId="{DE9A0D27-D515-4912-B287-0960A40A73CA}" type="presParOf" srcId="{AC409648-4671-4AB3-9EB7-B1148F5F6CC2}" destId="{6DC0C0E3-3E80-4ABA-934E-FF68A0B5B446}" srcOrd="0" destOrd="0" presId="urn:microsoft.com/office/officeart/2005/8/layout/list1"/>
    <dgm:cxn modelId="{0E5C0011-AC65-4BCB-842F-451610165593}" type="presParOf" srcId="{AC409648-4671-4AB3-9EB7-B1148F5F6CC2}" destId="{10889859-4A10-4D4F-A41C-DE3268348E59}" srcOrd="1" destOrd="0" presId="urn:microsoft.com/office/officeart/2005/8/layout/list1"/>
    <dgm:cxn modelId="{21294070-CBD4-4ADD-8B3C-318898BBDE1C}" type="presParOf" srcId="{67440293-5F47-4248-AB66-82C42656C005}" destId="{9B013015-EBE3-4C37-BF18-ED0CA2F8F65D}" srcOrd="9" destOrd="0" presId="urn:microsoft.com/office/officeart/2005/8/layout/list1"/>
    <dgm:cxn modelId="{8418A468-84FB-4D3A-B0D1-E5A4F582E489}" type="presParOf" srcId="{67440293-5F47-4248-AB66-82C42656C005}" destId="{A783FDD1-975C-408A-83F2-D70F365396B2}" srcOrd="10" destOrd="0" presId="urn:microsoft.com/office/officeart/2005/8/layout/list1"/>
    <dgm:cxn modelId="{C3ED1986-01AE-4A46-B6DB-B66670D802E1}" type="presParOf" srcId="{67440293-5F47-4248-AB66-82C42656C005}" destId="{0DF141BC-F6C5-48A3-95B6-12EA3E713C88}" srcOrd="11" destOrd="0" presId="urn:microsoft.com/office/officeart/2005/8/layout/list1"/>
    <dgm:cxn modelId="{CF307DA4-7434-4D6F-B514-86A6BF9CB24A}" type="presParOf" srcId="{67440293-5F47-4248-AB66-82C42656C005}" destId="{12A7F5E8-4815-47BD-BA04-5C9F7CB2DACC}" srcOrd="12" destOrd="0" presId="urn:microsoft.com/office/officeart/2005/8/layout/list1"/>
    <dgm:cxn modelId="{EE669A6D-F012-4BE9-8A39-C5652AB5418E}" type="presParOf" srcId="{12A7F5E8-4815-47BD-BA04-5C9F7CB2DACC}" destId="{7749341D-60EA-4856-B55F-0DB5ABA0B7F5}" srcOrd="0" destOrd="0" presId="urn:microsoft.com/office/officeart/2005/8/layout/list1"/>
    <dgm:cxn modelId="{B9C14F09-5773-4414-A8E6-865C8C71599C}" type="presParOf" srcId="{12A7F5E8-4815-47BD-BA04-5C9F7CB2DACC}" destId="{C2FD56AA-02FD-45EE-9BB0-54F4C3D93B37}" srcOrd="1" destOrd="0" presId="urn:microsoft.com/office/officeart/2005/8/layout/list1"/>
    <dgm:cxn modelId="{791EC156-9163-4A18-BDA1-99F31E523470}" type="presParOf" srcId="{67440293-5F47-4248-AB66-82C42656C005}" destId="{43D8681B-5395-45FF-B5AD-B27096BAE8FC}" srcOrd="13" destOrd="0" presId="urn:microsoft.com/office/officeart/2005/8/layout/list1"/>
    <dgm:cxn modelId="{8F5DC37B-DAEC-4277-AD91-62BB9CF12F1D}" type="presParOf" srcId="{67440293-5F47-4248-AB66-82C42656C005}" destId="{78929443-6FDA-4A87-B7F0-96972554251C}" srcOrd="14" destOrd="0" presId="urn:microsoft.com/office/officeart/2005/8/layout/list1"/>
    <dgm:cxn modelId="{61AC094B-8CB4-4A86-A0B9-672642D76E3D}" type="presParOf" srcId="{67440293-5F47-4248-AB66-82C42656C005}" destId="{C7CDEFBC-E828-4791-B8F9-D7B8C662F9ED}" srcOrd="15" destOrd="0" presId="urn:microsoft.com/office/officeart/2005/8/layout/list1"/>
    <dgm:cxn modelId="{38E10740-C824-4136-BA5C-5759E10C6C9D}" type="presParOf" srcId="{67440293-5F47-4248-AB66-82C42656C005}" destId="{FF08BC57-32D2-47FD-9C14-24EBF1E7A979}" srcOrd="16" destOrd="0" presId="urn:microsoft.com/office/officeart/2005/8/layout/list1"/>
    <dgm:cxn modelId="{62F888C0-F00C-4248-AB82-BE50DE48CD17}" type="presParOf" srcId="{FF08BC57-32D2-47FD-9C14-24EBF1E7A979}" destId="{D4CB0EEC-B351-4A3D-861D-99299C851CBC}" srcOrd="0" destOrd="0" presId="urn:microsoft.com/office/officeart/2005/8/layout/list1"/>
    <dgm:cxn modelId="{4F7D5A83-ACAE-4D41-A6F2-A19B6F97D9B8}" type="presParOf" srcId="{FF08BC57-32D2-47FD-9C14-24EBF1E7A979}" destId="{A9C6A1D9-50D5-447F-9BC6-A6D73DFEAED4}" srcOrd="1" destOrd="0" presId="urn:microsoft.com/office/officeart/2005/8/layout/list1"/>
    <dgm:cxn modelId="{846E3608-6F65-43F9-8F2E-BC4B616F5053}" type="presParOf" srcId="{67440293-5F47-4248-AB66-82C42656C005}" destId="{42A37A92-9D94-4C01-8A60-CF30504AF9F0}" srcOrd="17" destOrd="0" presId="urn:microsoft.com/office/officeart/2005/8/layout/list1"/>
    <dgm:cxn modelId="{907457E3-520A-4BE6-B534-6D3B2C8D0775}" type="presParOf" srcId="{67440293-5F47-4248-AB66-82C42656C005}" destId="{A8A99474-1843-46EB-B216-70FC74DAEF7D}"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E28D474-F09A-4DD2-823B-287A0411E860}" type="doc">
      <dgm:prSet loTypeId="urn:microsoft.com/office/officeart/2005/8/layout/list1" loCatId="list" qsTypeId="urn:microsoft.com/office/officeart/2005/8/quickstyle/simple1" qsCatId="simple" csTypeId="urn:microsoft.com/office/officeart/2005/8/colors/colorful1#2" csCatId="colorful" phldr="1"/>
      <dgm:spPr/>
      <dgm:t>
        <a:bodyPr/>
        <a:lstStyle/>
        <a:p>
          <a:endParaRPr lang="en-US"/>
        </a:p>
      </dgm:t>
    </dgm:pt>
    <dgm:pt modelId="{BF9D3502-204B-42C5-A887-BD9F1CB57BA4}">
      <dgm:prSet phldrT="[Text]"/>
      <dgm:spPr>
        <a:solidFill>
          <a:srgbClr val="FFFF00"/>
        </a:solidFill>
      </dgm:spPr>
      <dgm:t>
        <a:bodyPr/>
        <a:lstStyle/>
        <a:p>
          <a:r>
            <a:rPr lang="en-US" dirty="0" smtClean="0">
              <a:solidFill>
                <a:schemeClr val="tx1"/>
              </a:solidFill>
            </a:rPr>
            <a:t>HIGIENE KRIMINAL</a:t>
          </a:r>
          <a:endParaRPr lang="en-US" dirty="0">
            <a:solidFill>
              <a:schemeClr val="tx1"/>
            </a:solidFill>
          </a:endParaRPr>
        </a:p>
      </dgm:t>
    </dgm:pt>
    <dgm:pt modelId="{629EA49D-ADB0-4DD6-B79B-8AAEBDC0012E}" type="parTrans" cxnId="{3161970C-182B-4D58-8A93-CAB542848755}">
      <dgm:prSet/>
      <dgm:spPr/>
      <dgm:t>
        <a:bodyPr/>
        <a:lstStyle/>
        <a:p>
          <a:endParaRPr lang="en-US"/>
        </a:p>
      </dgm:t>
    </dgm:pt>
    <dgm:pt modelId="{A5E19C14-218E-4BDE-85DA-BCCB875C7C99}" type="sibTrans" cxnId="{3161970C-182B-4D58-8A93-CAB542848755}">
      <dgm:prSet/>
      <dgm:spPr/>
      <dgm:t>
        <a:bodyPr/>
        <a:lstStyle/>
        <a:p>
          <a:endParaRPr lang="en-US"/>
        </a:p>
      </dgm:t>
    </dgm:pt>
    <dgm:pt modelId="{A84C5BB9-1BDB-45C0-9DF9-3F98A11919EE}">
      <dgm:prSet phldrT="[Text]"/>
      <dgm:spPr/>
      <dgm:t>
        <a:bodyPr/>
        <a:lstStyle/>
        <a:p>
          <a:endParaRPr lang="en-US" dirty="0"/>
        </a:p>
      </dgm:t>
    </dgm:pt>
    <dgm:pt modelId="{5AF21150-5A8F-4416-B91F-CC245C3484A0}" type="parTrans" cxnId="{D9F171E5-FCFA-49FA-8284-0CB8DC605CB6}">
      <dgm:prSet/>
      <dgm:spPr/>
      <dgm:t>
        <a:bodyPr/>
        <a:lstStyle/>
        <a:p>
          <a:endParaRPr lang="en-US"/>
        </a:p>
      </dgm:t>
    </dgm:pt>
    <dgm:pt modelId="{12B9759A-C1C3-4D73-B348-BBB1B5A3D4F4}" type="sibTrans" cxnId="{D9F171E5-FCFA-49FA-8284-0CB8DC605CB6}">
      <dgm:prSet/>
      <dgm:spPr/>
      <dgm:t>
        <a:bodyPr/>
        <a:lstStyle/>
        <a:p>
          <a:endParaRPr lang="en-US"/>
        </a:p>
      </dgm:t>
    </dgm:pt>
    <dgm:pt modelId="{3558379B-4B7D-4F45-ACF5-4A3FBF9CF47D}">
      <dgm:prSet phldrT="[Text]"/>
      <dgm:spPr/>
      <dgm:t>
        <a:bodyPr/>
        <a:lstStyle/>
        <a:p>
          <a:endParaRPr lang="en-US" dirty="0"/>
        </a:p>
      </dgm:t>
    </dgm:pt>
    <dgm:pt modelId="{7EE7493E-03CB-4EC4-B4BD-787080DBD680}" type="parTrans" cxnId="{70D2F39C-D51D-4043-ABB2-C4766FCE894C}">
      <dgm:prSet/>
      <dgm:spPr/>
      <dgm:t>
        <a:bodyPr/>
        <a:lstStyle/>
        <a:p>
          <a:endParaRPr lang="en-US"/>
        </a:p>
      </dgm:t>
    </dgm:pt>
    <dgm:pt modelId="{3DAB95BF-08CE-4A4B-885A-860AE047979D}" type="sibTrans" cxnId="{70D2F39C-D51D-4043-ABB2-C4766FCE894C}">
      <dgm:prSet/>
      <dgm:spPr/>
      <dgm:t>
        <a:bodyPr/>
        <a:lstStyle/>
        <a:p>
          <a:endParaRPr lang="en-US"/>
        </a:p>
      </dgm:t>
    </dgm:pt>
    <dgm:pt modelId="{92EB14C4-7655-4F37-989C-7B98BD290F19}">
      <dgm:prSet/>
      <dgm:spPr>
        <a:solidFill>
          <a:srgbClr val="BA0CF0"/>
        </a:solidFill>
      </dgm:spPr>
      <dgm:t>
        <a:bodyPr/>
        <a:lstStyle/>
        <a:p>
          <a:r>
            <a:rPr lang="en-US" dirty="0" smtClean="0"/>
            <a:t>POLITIK KRIMINAL</a:t>
          </a:r>
          <a:endParaRPr lang="en-US" dirty="0"/>
        </a:p>
      </dgm:t>
    </dgm:pt>
    <dgm:pt modelId="{D7DF75C7-2A04-44CD-9383-F866A75A4E8D}" type="parTrans" cxnId="{EAE33254-7665-4FC9-B6F4-DFBC1CEB1F02}">
      <dgm:prSet/>
      <dgm:spPr/>
      <dgm:t>
        <a:bodyPr/>
        <a:lstStyle/>
        <a:p>
          <a:endParaRPr lang="en-US"/>
        </a:p>
      </dgm:t>
    </dgm:pt>
    <dgm:pt modelId="{A6B656AA-875E-4C82-823A-46B239FECABF}" type="sibTrans" cxnId="{EAE33254-7665-4FC9-B6F4-DFBC1CEB1F02}">
      <dgm:prSet/>
      <dgm:spPr/>
      <dgm:t>
        <a:bodyPr/>
        <a:lstStyle/>
        <a:p>
          <a:endParaRPr lang="en-US"/>
        </a:p>
      </dgm:t>
    </dgm:pt>
    <dgm:pt modelId="{B119AD53-497B-4ED7-8949-B252948DA80C}">
      <dgm:prSet/>
      <dgm:spPr>
        <a:solidFill>
          <a:srgbClr val="FFCCCC"/>
        </a:solidFill>
      </dgm:spPr>
      <dgm:t>
        <a:bodyPr/>
        <a:lstStyle/>
        <a:p>
          <a:r>
            <a:rPr lang="en-US" dirty="0" smtClean="0">
              <a:solidFill>
                <a:schemeClr val="tx1"/>
              </a:solidFill>
            </a:rPr>
            <a:t>KRIMINALISTIK</a:t>
          </a:r>
          <a:endParaRPr lang="en-US" dirty="0">
            <a:solidFill>
              <a:schemeClr val="tx1"/>
            </a:solidFill>
          </a:endParaRPr>
        </a:p>
      </dgm:t>
    </dgm:pt>
    <dgm:pt modelId="{09010191-C3A7-463D-9199-825823E17F31}" type="parTrans" cxnId="{3ABF5BE7-A0A5-4748-B131-788ADA264828}">
      <dgm:prSet/>
      <dgm:spPr/>
      <dgm:t>
        <a:bodyPr/>
        <a:lstStyle/>
        <a:p>
          <a:endParaRPr lang="en-US"/>
        </a:p>
      </dgm:t>
    </dgm:pt>
    <dgm:pt modelId="{CB5E4726-C202-41F7-AA3D-BCC76E2BD08E}" type="sibTrans" cxnId="{3ABF5BE7-A0A5-4748-B131-788ADA264828}">
      <dgm:prSet/>
      <dgm:spPr/>
      <dgm:t>
        <a:bodyPr/>
        <a:lstStyle/>
        <a:p>
          <a:endParaRPr lang="en-US"/>
        </a:p>
      </dgm:t>
    </dgm:pt>
    <dgm:pt modelId="{C66CB9D0-DB59-457D-A327-766084D6701C}" type="pres">
      <dgm:prSet presAssocID="{5E28D474-F09A-4DD2-823B-287A0411E860}" presName="linear" presStyleCnt="0">
        <dgm:presLayoutVars>
          <dgm:dir/>
          <dgm:animLvl val="lvl"/>
          <dgm:resizeHandles val="exact"/>
        </dgm:presLayoutVars>
      </dgm:prSet>
      <dgm:spPr/>
      <dgm:t>
        <a:bodyPr/>
        <a:lstStyle/>
        <a:p>
          <a:endParaRPr lang="id-ID"/>
        </a:p>
      </dgm:t>
    </dgm:pt>
    <dgm:pt modelId="{04B42F8C-625E-4DA5-9EB8-B4B800F92830}" type="pres">
      <dgm:prSet presAssocID="{BF9D3502-204B-42C5-A887-BD9F1CB57BA4}" presName="parentLin" presStyleCnt="0"/>
      <dgm:spPr/>
    </dgm:pt>
    <dgm:pt modelId="{76167F89-979E-4EC0-B21F-384DDDF676A0}" type="pres">
      <dgm:prSet presAssocID="{BF9D3502-204B-42C5-A887-BD9F1CB57BA4}" presName="parentLeftMargin" presStyleLbl="node1" presStyleIdx="0" presStyleCnt="3"/>
      <dgm:spPr/>
      <dgm:t>
        <a:bodyPr/>
        <a:lstStyle/>
        <a:p>
          <a:endParaRPr lang="id-ID"/>
        </a:p>
      </dgm:t>
    </dgm:pt>
    <dgm:pt modelId="{C2071E68-5B59-4D7B-9B7D-2041B955818F}" type="pres">
      <dgm:prSet presAssocID="{BF9D3502-204B-42C5-A887-BD9F1CB57BA4}" presName="parentText" presStyleLbl="node1" presStyleIdx="0" presStyleCnt="3" custLinFactX="12498" custLinFactNeighborX="100000" custLinFactNeighborY="663">
        <dgm:presLayoutVars>
          <dgm:chMax val="0"/>
          <dgm:bulletEnabled val="1"/>
        </dgm:presLayoutVars>
      </dgm:prSet>
      <dgm:spPr/>
      <dgm:t>
        <a:bodyPr/>
        <a:lstStyle/>
        <a:p>
          <a:endParaRPr lang="id-ID"/>
        </a:p>
      </dgm:t>
    </dgm:pt>
    <dgm:pt modelId="{EEA62B17-1B8C-4A2A-8553-04885D1C9A6D}" type="pres">
      <dgm:prSet presAssocID="{BF9D3502-204B-42C5-A887-BD9F1CB57BA4}" presName="negativeSpace" presStyleCnt="0"/>
      <dgm:spPr/>
    </dgm:pt>
    <dgm:pt modelId="{A5953376-B577-496E-A42F-A93589DC9B26}" type="pres">
      <dgm:prSet presAssocID="{BF9D3502-204B-42C5-A887-BD9F1CB57BA4}" presName="childText" presStyleLbl="conFgAcc1" presStyleIdx="0" presStyleCnt="3">
        <dgm:presLayoutVars>
          <dgm:bulletEnabled val="1"/>
        </dgm:presLayoutVars>
      </dgm:prSet>
      <dgm:spPr/>
    </dgm:pt>
    <dgm:pt modelId="{BAFAC5B2-6901-406E-BBF0-BA3135B55742}" type="pres">
      <dgm:prSet presAssocID="{A5E19C14-218E-4BDE-85DA-BCCB875C7C99}" presName="spaceBetweenRectangles" presStyleCnt="0"/>
      <dgm:spPr/>
    </dgm:pt>
    <dgm:pt modelId="{06539EB4-892B-4FBA-9183-E707E2505FA2}" type="pres">
      <dgm:prSet presAssocID="{92EB14C4-7655-4F37-989C-7B98BD290F19}" presName="parentLin" presStyleCnt="0"/>
      <dgm:spPr/>
    </dgm:pt>
    <dgm:pt modelId="{4BCC0A4B-F753-41B9-9B46-75AC307F4501}" type="pres">
      <dgm:prSet presAssocID="{92EB14C4-7655-4F37-989C-7B98BD290F19}" presName="parentLeftMargin" presStyleLbl="node1" presStyleIdx="0" presStyleCnt="3"/>
      <dgm:spPr/>
      <dgm:t>
        <a:bodyPr/>
        <a:lstStyle/>
        <a:p>
          <a:endParaRPr lang="id-ID"/>
        </a:p>
      </dgm:t>
    </dgm:pt>
    <dgm:pt modelId="{B54787E0-569A-4642-BC5F-BC4C4CF70362}" type="pres">
      <dgm:prSet presAssocID="{92EB14C4-7655-4F37-989C-7B98BD290F19}" presName="parentText" presStyleLbl="node1" presStyleIdx="1" presStyleCnt="3" custLinFactX="12498" custLinFactNeighborX="100000" custLinFactNeighborY="9624">
        <dgm:presLayoutVars>
          <dgm:chMax val="0"/>
          <dgm:bulletEnabled val="1"/>
        </dgm:presLayoutVars>
      </dgm:prSet>
      <dgm:spPr/>
      <dgm:t>
        <a:bodyPr/>
        <a:lstStyle/>
        <a:p>
          <a:endParaRPr lang="en-US"/>
        </a:p>
      </dgm:t>
    </dgm:pt>
    <dgm:pt modelId="{D042BDF9-756F-4AD9-9E82-F54CFD745551}" type="pres">
      <dgm:prSet presAssocID="{92EB14C4-7655-4F37-989C-7B98BD290F19}" presName="negativeSpace" presStyleCnt="0"/>
      <dgm:spPr/>
    </dgm:pt>
    <dgm:pt modelId="{968A459A-13AA-43FC-A166-937A6DA49DEE}" type="pres">
      <dgm:prSet presAssocID="{92EB14C4-7655-4F37-989C-7B98BD290F19}" presName="childText" presStyleLbl="conFgAcc1" presStyleIdx="1" presStyleCnt="3">
        <dgm:presLayoutVars>
          <dgm:bulletEnabled val="1"/>
        </dgm:presLayoutVars>
      </dgm:prSet>
      <dgm:spPr/>
    </dgm:pt>
    <dgm:pt modelId="{3F3DB5BD-9A44-4FAF-AAB4-D36E609ABDFE}" type="pres">
      <dgm:prSet presAssocID="{A6B656AA-875E-4C82-823A-46B239FECABF}" presName="spaceBetweenRectangles" presStyleCnt="0"/>
      <dgm:spPr/>
    </dgm:pt>
    <dgm:pt modelId="{9CF5D70B-6D44-4FF0-93E1-972CE8074306}" type="pres">
      <dgm:prSet presAssocID="{B119AD53-497B-4ED7-8949-B252948DA80C}" presName="parentLin" presStyleCnt="0"/>
      <dgm:spPr/>
    </dgm:pt>
    <dgm:pt modelId="{896995DC-4023-4393-BB88-D86B5E9FFC1B}" type="pres">
      <dgm:prSet presAssocID="{B119AD53-497B-4ED7-8949-B252948DA80C}" presName="parentLeftMargin" presStyleLbl="node1" presStyleIdx="1" presStyleCnt="3"/>
      <dgm:spPr/>
      <dgm:t>
        <a:bodyPr/>
        <a:lstStyle/>
        <a:p>
          <a:endParaRPr lang="id-ID"/>
        </a:p>
      </dgm:t>
    </dgm:pt>
    <dgm:pt modelId="{76899062-A8B4-45E7-A237-9E3942E72DD6}" type="pres">
      <dgm:prSet presAssocID="{B119AD53-497B-4ED7-8949-B252948DA80C}" presName="parentText" presStyleLbl="node1" presStyleIdx="2" presStyleCnt="3" custScaleY="99912" custLinFactX="12681" custLinFactNeighborX="100000" custLinFactNeighborY="2816">
        <dgm:presLayoutVars>
          <dgm:chMax val="0"/>
          <dgm:bulletEnabled val="1"/>
        </dgm:presLayoutVars>
      </dgm:prSet>
      <dgm:spPr/>
      <dgm:t>
        <a:bodyPr/>
        <a:lstStyle/>
        <a:p>
          <a:endParaRPr lang="id-ID"/>
        </a:p>
      </dgm:t>
    </dgm:pt>
    <dgm:pt modelId="{EBAFEE8D-F363-4899-81F9-A5628890315B}" type="pres">
      <dgm:prSet presAssocID="{B119AD53-497B-4ED7-8949-B252948DA80C}" presName="negativeSpace" presStyleCnt="0"/>
      <dgm:spPr/>
    </dgm:pt>
    <dgm:pt modelId="{B5108FFE-E477-4704-8E53-B132EB606585}" type="pres">
      <dgm:prSet presAssocID="{B119AD53-497B-4ED7-8949-B252948DA80C}" presName="childText" presStyleLbl="conFgAcc1" presStyleIdx="2" presStyleCnt="3">
        <dgm:presLayoutVars>
          <dgm:bulletEnabled val="1"/>
        </dgm:presLayoutVars>
      </dgm:prSet>
      <dgm:spPr/>
      <dgm:t>
        <a:bodyPr/>
        <a:lstStyle/>
        <a:p>
          <a:endParaRPr lang="id-ID"/>
        </a:p>
      </dgm:t>
    </dgm:pt>
  </dgm:ptLst>
  <dgm:cxnLst>
    <dgm:cxn modelId="{70D2F39C-D51D-4043-ABB2-C4766FCE894C}" srcId="{B119AD53-497B-4ED7-8949-B252948DA80C}" destId="{3558379B-4B7D-4F45-ACF5-4A3FBF9CF47D}" srcOrd="1" destOrd="0" parTransId="{7EE7493E-03CB-4EC4-B4BD-787080DBD680}" sibTransId="{3DAB95BF-08CE-4A4B-885A-860AE047979D}"/>
    <dgm:cxn modelId="{D9F171E5-FCFA-49FA-8284-0CB8DC605CB6}" srcId="{B119AD53-497B-4ED7-8949-B252948DA80C}" destId="{A84C5BB9-1BDB-45C0-9DF9-3F98A11919EE}" srcOrd="0" destOrd="0" parTransId="{5AF21150-5A8F-4416-B91F-CC245C3484A0}" sibTransId="{12B9759A-C1C3-4D73-B348-BBB1B5A3D4F4}"/>
    <dgm:cxn modelId="{3ABF5BE7-A0A5-4748-B131-788ADA264828}" srcId="{5E28D474-F09A-4DD2-823B-287A0411E860}" destId="{B119AD53-497B-4ED7-8949-B252948DA80C}" srcOrd="2" destOrd="0" parTransId="{09010191-C3A7-463D-9199-825823E17F31}" sibTransId="{CB5E4726-C202-41F7-AA3D-BCC76E2BD08E}"/>
    <dgm:cxn modelId="{3161970C-182B-4D58-8A93-CAB542848755}" srcId="{5E28D474-F09A-4DD2-823B-287A0411E860}" destId="{BF9D3502-204B-42C5-A887-BD9F1CB57BA4}" srcOrd="0" destOrd="0" parTransId="{629EA49D-ADB0-4DD6-B79B-8AAEBDC0012E}" sibTransId="{A5E19C14-218E-4BDE-85DA-BCCB875C7C99}"/>
    <dgm:cxn modelId="{79B416D7-44C2-406B-873C-D157E05013AB}" type="presOf" srcId="{B119AD53-497B-4ED7-8949-B252948DA80C}" destId="{896995DC-4023-4393-BB88-D86B5E9FFC1B}" srcOrd="0" destOrd="0" presId="urn:microsoft.com/office/officeart/2005/8/layout/list1"/>
    <dgm:cxn modelId="{EAE33254-7665-4FC9-B6F4-DFBC1CEB1F02}" srcId="{5E28D474-F09A-4DD2-823B-287A0411E860}" destId="{92EB14C4-7655-4F37-989C-7B98BD290F19}" srcOrd="1" destOrd="0" parTransId="{D7DF75C7-2A04-44CD-9383-F866A75A4E8D}" sibTransId="{A6B656AA-875E-4C82-823A-46B239FECABF}"/>
    <dgm:cxn modelId="{F3DA9C3F-67F6-4268-8AFE-6935B068B389}" type="presOf" srcId="{92EB14C4-7655-4F37-989C-7B98BD290F19}" destId="{4BCC0A4B-F753-41B9-9B46-75AC307F4501}" srcOrd="0" destOrd="0" presId="urn:microsoft.com/office/officeart/2005/8/layout/list1"/>
    <dgm:cxn modelId="{C8721E17-12BB-44D1-A769-DDA44E501A90}" type="presOf" srcId="{A84C5BB9-1BDB-45C0-9DF9-3F98A11919EE}" destId="{B5108FFE-E477-4704-8E53-B132EB606585}" srcOrd="0" destOrd="0" presId="urn:microsoft.com/office/officeart/2005/8/layout/list1"/>
    <dgm:cxn modelId="{F542517C-5113-4E49-A9FD-F00C2C884E90}" type="presOf" srcId="{5E28D474-F09A-4DD2-823B-287A0411E860}" destId="{C66CB9D0-DB59-457D-A327-766084D6701C}" srcOrd="0" destOrd="0" presId="urn:microsoft.com/office/officeart/2005/8/layout/list1"/>
    <dgm:cxn modelId="{47E72F45-96A2-40F6-B059-BD2520BBDBB4}" type="presOf" srcId="{BF9D3502-204B-42C5-A887-BD9F1CB57BA4}" destId="{76167F89-979E-4EC0-B21F-384DDDF676A0}" srcOrd="0" destOrd="0" presId="urn:microsoft.com/office/officeart/2005/8/layout/list1"/>
    <dgm:cxn modelId="{FEC2807D-D745-4857-BCAE-4DC52810818D}" type="presOf" srcId="{B119AD53-497B-4ED7-8949-B252948DA80C}" destId="{76899062-A8B4-45E7-A237-9E3942E72DD6}" srcOrd="1" destOrd="0" presId="urn:microsoft.com/office/officeart/2005/8/layout/list1"/>
    <dgm:cxn modelId="{3ACD63B1-1229-42EB-B183-F99D152A0E37}" type="presOf" srcId="{BF9D3502-204B-42C5-A887-BD9F1CB57BA4}" destId="{C2071E68-5B59-4D7B-9B7D-2041B955818F}" srcOrd="1" destOrd="0" presId="urn:microsoft.com/office/officeart/2005/8/layout/list1"/>
    <dgm:cxn modelId="{F7CEF6DE-74A3-44EB-946E-0E2FCBD5FF24}" type="presOf" srcId="{92EB14C4-7655-4F37-989C-7B98BD290F19}" destId="{B54787E0-569A-4642-BC5F-BC4C4CF70362}" srcOrd="1" destOrd="0" presId="urn:microsoft.com/office/officeart/2005/8/layout/list1"/>
    <dgm:cxn modelId="{CB8901D7-C444-4219-A544-F62E719E1ED3}" type="presOf" srcId="{3558379B-4B7D-4F45-ACF5-4A3FBF9CF47D}" destId="{B5108FFE-E477-4704-8E53-B132EB606585}" srcOrd="0" destOrd="1" presId="urn:microsoft.com/office/officeart/2005/8/layout/list1"/>
    <dgm:cxn modelId="{AE6E0E24-E6F8-4043-BD93-D713DF2676DB}" type="presParOf" srcId="{C66CB9D0-DB59-457D-A327-766084D6701C}" destId="{04B42F8C-625E-4DA5-9EB8-B4B800F92830}" srcOrd="0" destOrd="0" presId="urn:microsoft.com/office/officeart/2005/8/layout/list1"/>
    <dgm:cxn modelId="{7BDCC277-5BE0-4C89-AD07-71B39F1E492F}" type="presParOf" srcId="{04B42F8C-625E-4DA5-9EB8-B4B800F92830}" destId="{76167F89-979E-4EC0-B21F-384DDDF676A0}" srcOrd="0" destOrd="0" presId="urn:microsoft.com/office/officeart/2005/8/layout/list1"/>
    <dgm:cxn modelId="{2FE56057-0FD7-4E7D-8CF0-27797679CC19}" type="presParOf" srcId="{04B42F8C-625E-4DA5-9EB8-B4B800F92830}" destId="{C2071E68-5B59-4D7B-9B7D-2041B955818F}" srcOrd="1" destOrd="0" presId="urn:microsoft.com/office/officeart/2005/8/layout/list1"/>
    <dgm:cxn modelId="{93FC1728-E442-4E24-928A-38E4B0432E52}" type="presParOf" srcId="{C66CB9D0-DB59-457D-A327-766084D6701C}" destId="{EEA62B17-1B8C-4A2A-8553-04885D1C9A6D}" srcOrd="1" destOrd="0" presId="urn:microsoft.com/office/officeart/2005/8/layout/list1"/>
    <dgm:cxn modelId="{085E554A-D1B9-4517-BB42-012566D3C6A1}" type="presParOf" srcId="{C66CB9D0-DB59-457D-A327-766084D6701C}" destId="{A5953376-B577-496E-A42F-A93589DC9B26}" srcOrd="2" destOrd="0" presId="urn:microsoft.com/office/officeart/2005/8/layout/list1"/>
    <dgm:cxn modelId="{85FCE6E2-5933-4EB3-B3D9-1B18AEA7F65E}" type="presParOf" srcId="{C66CB9D0-DB59-457D-A327-766084D6701C}" destId="{BAFAC5B2-6901-406E-BBF0-BA3135B55742}" srcOrd="3" destOrd="0" presId="urn:microsoft.com/office/officeart/2005/8/layout/list1"/>
    <dgm:cxn modelId="{525531F3-CA22-4992-B834-D83B1B292991}" type="presParOf" srcId="{C66CB9D0-DB59-457D-A327-766084D6701C}" destId="{06539EB4-892B-4FBA-9183-E707E2505FA2}" srcOrd="4" destOrd="0" presId="urn:microsoft.com/office/officeart/2005/8/layout/list1"/>
    <dgm:cxn modelId="{BF217AA1-666B-48F4-97F3-E21038C42711}" type="presParOf" srcId="{06539EB4-892B-4FBA-9183-E707E2505FA2}" destId="{4BCC0A4B-F753-41B9-9B46-75AC307F4501}" srcOrd="0" destOrd="0" presId="urn:microsoft.com/office/officeart/2005/8/layout/list1"/>
    <dgm:cxn modelId="{D21BD3E3-5EBE-470A-BCB3-148EA50B10D1}" type="presParOf" srcId="{06539EB4-892B-4FBA-9183-E707E2505FA2}" destId="{B54787E0-569A-4642-BC5F-BC4C4CF70362}" srcOrd="1" destOrd="0" presId="urn:microsoft.com/office/officeart/2005/8/layout/list1"/>
    <dgm:cxn modelId="{2AF2B176-A1FA-4DAE-96C2-F6FB1862B344}" type="presParOf" srcId="{C66CB9D0-DB59-457D-A327-766084D6701C}" destId="{D042BDF9-756F-4AD9-9E82-F54CFD745551}" srcOrd="5" destOrd="0" presId="urn:microsoft.com/office/officeart/2005/8/layout/list1"/>
    <dgm:cxn modelId="{57B33215-C8B8-49BB-8046-7D3C2F4932DD}" type="presParOf" srcId="{C66CB9D0-DB59-457D-A327-766084D6701C}" destId="{968A459A-13AA-43FC-A166-937A6DA49DEE}" srcOrd="6" destOrd="0" presId="urn:microsoft.com/office/officeart/2005/8/layout/list1"/>
    <dgm:cxn modelId="{37015C45-2BA9-4663-A407-278053E683B0}" type="presParOf" srcId="{C66CB9D0-DB59-457D-A327-766084D6701C}" destId="{3F3DB5BD-9A44-4FAF-AAB4-D36E609ABDFE}" srcOrd="7" destOrd="0" presId="urn:microsoft.com/office/officeart/2005/8/layout/list1"/>
    <dgm:cxn modelId="{F3852F28-2119-43E7-B24A-097B31F33639}" type="presParOf" srcId="{C66CB9D0-DB59-457D-A327-766084D6701C}" destId="{9CF5D70B-6D44-4FF0-93E1-972CE8074306}" srcOrd="8" destOrd="0" presId="urn:microsoft.com/office/officeart/2005/8/layout/list1"/>
    <dgm:cxn modelId="{DF63BAB8-79FA-4F47-B82B-704597DA7AC0}" type="presParOf" srcId="{9CF5D70B-6D44-4FF0-93E1-972CE8074306}" destId="{896995DC-4023-4393-BB88-D86B5E9FFC1B}" srcOrd="0" destOrd="0" presId="urn:microsoft.com/office/officeart/2005/8/layout/list1"/>
    <dgm:cxn modelId="{DE1D7F05-F031-4D1C-AA5F-F2A96F56FF5A}" type="presParOf" srcId="{9CF5D70B-6D44-4FF0-93E1-972CE8074306}" destId="{76899062-A8B4-45E7-A237-9E3942E72DD6}" srcOrd="1" destOrd="0" presId="urn:microsoft.com/office/officeart/2005/8/layout/list1"/>
    <dgm:cxn modelId="{A5F04AE3-4BFF-4B68-A9C7-4E3E731DDF2C}" type="presParOf" srcId="{C66CB9D0-DB59-457D-A327-766084D6701C}" destId="{EBAFEE8D-F363-4899-81F9-A5628890315B}" srcOrd="9" destOrd="0" presId="urn:microsoft.com/office/officeart/2005/8/layout/list1"/>
    <dgm:cxn modelId="{6900A7F9-B59E-45CB-80B4-0C3225AC0B62}" type="presParOf" srcId="{C66CB9D0-DB59-457D-A327-766084D6701C}" destId="{B5108FFE-E477-4704-8E53-B132EB606585}"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000995-634E-4447-9468-A3D6C5092C0F}">
      <dsp:nvSpPr>
        <dsp:cNvPr id="0" name=""/>
        <dsp:cNvSpPr/>
      </dsp:nvSpPr>
      <dsp:spPr>
        <a:xfrm>
          <a:off x="0" y="831736"/>
          <a:ext cx="6094010" cy="504000"/>
        </a:xfrm>
        <a:prstGeom prst="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4E991F2-2F0E-4E25-8B2B-9EE953FF859F}">
      <dsp:nvSpPr>
        <dsp:cNvPr id="0" name=""/>
        <dsp:cNvSpPr/>
      </dsp:nvSpPr>
      <dsp:spPr>
        <a:xfrm>
          <a:off x="909415" y="537694"/>
          <a:ext cx="4265807" cy="59040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1237" tIns="0" rIns="161237" bIns="0" numCol="1" spcCol="1270" anchor="ctr" anchorCtr="0">
          <a:noAutofit/>
        </a:bodyPr>
        <a:lstStyle/>
        <a:p>
          <a:pPr lvl="0" algn="l" defTabSz="889000">
            <a:lnSpc>
              <a:spcPct val="90000"/>
            </a:lnSpc>
            <a:spcBef>
              <a:spcPct val="0"/>
            </a:spcBef>
            <a:spcAft>
              <a:spcPct val="35000"/>
            </a:spcAft>
          </a:pPr>
          <a:r>
            <a:rPr lang="en-US" sz="2000" kern="1200" dirty="0" smtClean="0"/>
            <a:t>PROSES2 PEMBUATAN HUKUM</a:t>
          </a:r>
          <a:endParaRPr lang="en-US" sz="2000" kern="1200" dirty="0"/>
        </a:p>
      </dsp:txBody>
      <dsp:txXfrm>
        <a:off x="938236" y="566515"/>
        <a:ext cx="4208165" cy="532758"/>
      </dsp:txXfrm>
    </dsp:sp>
    <dsp:sp modelId="{38934268-A65A-4D9D-B7EB-8D424C86C1F2}">
      <dsp:nvSpPr>
        <dsp:cNvPr id="0" name=""/>
        <dsp:cNvSpPr/>
      </dsp:nvSpPr>
      <dsp:spPr>
        <a:xfrm>
          <a:off x="0" y="1767808"/>
          <a:ext cx="6094010" cy="504000"/>
        </a:xfrm>
        <a:prstGeom prst="rect">
          <a:avLst/>
        </a:prstGeom>
        <a:solidFill>
          <a:schemeClr val="lt1">
            <a:alpha val="90000"/>
            <a:hueOff val="0"/>
            <a:satOff val="0"/>
            <a:lumOff val="0"/>
            <a:alphaOff val="0"/>
          </a:schemeClr>
        </a:solidFill>
        <a:ln w="12700" cap="flat" cmpd="sng" algn="ctr">
          <a:solidFill>
            <a:schemeClr val="accent5">
              <a:hueOff val="-3676672"/>
              <a:satOff val="-5114"/>
              <a:lumOff val="-1961"/>
              <a:alphaOff val="0"/>
            </a:schemeClr>
          </a:solidFill>
          <a:prstDash val="solid"/>
          <a:miter lim="800000"/>
        </a:ln>
        <a:effectLst/>
      </dsp:spPr>
      <dsp:style>
        <a:lnRef idx="2">
          <a:scrgbClr r="0" g="0" b="0"/>
        </a:lnRef>
        <a:fillRef idx="1">
          <a:scrgbClr r="0" g="0" b="0"/>
        </a:fillRef>
        <a:effectRef idx="0">
          <a:scrgbClr r="0" g="0" b="0"/>
        </a:effectRef>
        <a:fontRef idx="minor"/>
      </dsp:style>
    </dsp:sp>
    <dsp:sp modelId="{AFB74B56-8406-4DA1-9A13-E394C1A2E628}">
      <dsp:nvSpPr>
        <dsp:cNvPr id="0" name=""/>
        <dsp:cNvSpPr/>
      </dsp:nvSpPr>
      <dsp:spPr>
        <a:xfrm>
          <a:off x="982232" y="1476162"/>
          <a:ext cx="4265807" cy="590400"/>
        </a:xfrm>
        <a:prstGeom prst="roundRect">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1237" tIns="0" rIns="161237" bIns="0" numCol="1" spcCol="1270" anchor="ctr" anchorCtr="0">
          <a:noAutofit/>
        </a:bodyPr>
        <a:lstStyle/>
        <a:p>
          <a:pPr lvl="0" algn="l" defTabSz="889000">
            <a:lnSpc>
              <a:spcPct val="90000"/>
            </a:lnSpc>
            <a:spcBef>
              <a:spcPct val="0"/>
            </a:spcBef>
            <a:spcAft>
              <a:spcPct val="35000"/>
            </a:spcAft>
          </a:pPr>
          <a:r>
            <a:rPr lang="en-US" sz="2000" kern="1200" dirty="0" smtClean="0">
              <a:solidFill>
                <a:schemeClr val="tx1"/>
              </a:solidFill>
            </a:rPr>
            <a:t>PELANGGARAN HUKUM</a:t>
          </a:r>
          <a:endParaRPr lang="en-US" sz="2000" kern="1200" dirty="0">
            <a:solidFill>
              <a:schemeClr val="tx1"/>
            </a:solidFill>
          </a:endParaRPr>
        </a:p>
      </dsp:txBody>
      <dsp:txXfrm>
        <a:off x="1011053" y="1504983"/>
        <a:ext cx="4208165" cy="532758"/>
      </dsp:txXfrm>
    </dsp:sp>
    <dsp:sp modelId="{75785781-1CC9-44EB-A8FE-C0FAC4F13A66}">
      <dsp:nvSpPr>
        <dsp:cNvPr id="0" name=""/>
        <dsp:cNvSpPr/>
      </dsp:nvSpPr>
      <dsp:spPr>
        <a:xfrm>
          <a:off x="0" y="2675008"/>
          <a:ext cx="6094010" cy="504000"/>
        </a:xfrm>
        <a:prstGeom prst="rect">
          <a:avLst/>
        </a:prstGeom>
        <a:solidFill>
          <a:schemeClr val="lt1">
            <a:alpha val="90000"/>
            <a:hueOff val="0"/>
            <a:satOff val="0"/>
            <a:lumOff val="0"/>
            <a:alphaOff val="0"/>
          </a:schemeClr>
        </a:solidFill>
        <a:ln w="12700" cap="flat" cmpd="sng" algn="ctr">
          <a:solidFill>
            <a:schemeClr val="accent5">
              <a:hueOff val="-7353344"/>
              <a:satOff val="-10228"/>
              <a:lumOff val="-3922"/>
              <a:alphaOff val="0"/>
            </a:schemeClr>
          </a:solidFill>
          <a:prstDash val="solid"/>
          <a:miter lim="800000"/>
        </a:ln>
        <a:effectLst/>
      </dsp:spPr>
      <dsp:style>
        <a:lnRef idx="2">
          <a:scrgbClr r="0" g="0" b="0"/>
        </a:lnRef>
        <a:fillRef idx="1">
          <a:scrgbClr r="0" g="0" b="0"/>
        </a:fillRef>
        <a:effectRef idx="0">
          <a:scrgbClr r="0" g="0" b="0"/>
        </a:effectRef>
        <a:fontRef idx="minor"/>
      </dsp:style>
    </dsp:sp>
    <dsp:sp modelId="{D2F0BE91-7EE0-4344-9959-E93F8685927B}">
      <dsp:nvSpPr>
        <dsp:cNvPr id="0" name=""/>
        <dsp:cNvSpPr/>
      </dsp:nvSpPr>
      <dsp:spPr>
        <a:xfrm>
          <a:off x="981422" y="2295067"/>
          <a:ext cx="4265807" cy="590400"/>
        </a:xfrm>
        <a:prstGeom prst="roundRect">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1237" tIns="0" rIns="161237" bIns="0" numCol="1" spcCol="1270" anchor="ctr" anchorCtr="0">
          <a:noAutofit/>
        </a:bodyPr>
        <a:lstStyle/>
        <a:p>
          <a:pPr lvl="0" algn="l" defTabSz="889000">
            <a:lnSpc>
              <a:spcPct val="90000"/>
            </a:lnSpc>
            <a:spcBef>
              <a:spcPct val="0"/>
            </a:spcBef>
            <a:spcAft>
              <a:spcPct val="35000"/>
            </a:spcAft>
          </a:pPr>
          <a:r>
            <a:rPr lang="en-US" sz="2000" kern="1200" dirty="0" smtClean="0"/>
            <a:t>REAKSI ATAS PELANGGARAN HUKUM</a:t>
          </a:r>
          <a:endParaRPr lang="en-US" sz="2000" kern="1200" dirty="0"/>
        </a:p>
      </dsp:txBody>
      <dsp:txXfrm>
        <a:off x="1010243" y="2323888"/>
        <a:ext cx="4208165" cy="5327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430E21-DD0C-46F1-A7BE-9F2FCA7FCC32}">
      <dsp:nvSpPr>
        <dsp:cNvPr id="0" name=""/>
        <dsp:cNvSpPr/>
      </dsp:nvSpPr>
      <dsp:spPr>
        <a:xfrm>
          <a:off x="0" y="472357"/>
          <a:ext cx="9433048" cy="781200"/>
        </a:xfrm>
        <a:prstGeom prst="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0F670CC-3209-4BAA-A76A-8C44B6D8F1B2}">
      <dsp:nvSpPr>
        <dsp:cNvPr id="0" name=""/>
        <dsp:cNvSpPr/>
      </dsp:nvSpPr>
      <dsp:spPr>
        <a:xfrm>
          <a:off x="471652" y="14797"/>
          <a:ext cx="6603133" cy="915120"/>
        </a:xfrm>
        <a:prstGeom prst="roundRect">
          <a:avLst/>
        </a:prstGeom>
        <a:solidFill>
          <a:srgbClr val="D6009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9583" tIns="0" rIns="249583" bIns="0" numCol="1" spcCol="1270" anchor="ctr" anchorCtr="0">
          <a:noAutofit/>
        </a:bodyPr>
        <a:lstStyle/>
        <a:p>
          <a:pPr lvl="0" algn="l" defTabSz="1377950">
            <a:lnSpc>
              <a:spcPct val="90000"/>
            </a:lnSpc>
            <a:spcBef>
              <a:spcPct val="0"/>
            </a:spcBef>
            <a:spcAft>
              <a:spcPct val="35000"/>
            </a:spcAft>
          </a:pPr>
          <a:r>
            <a:rPr lang="en-US" sz="3100" kern="1200" dirty="0" smtClean="0"/>
            <a:t>ANTROPOLOGI KRIMINAL</a:t>
          </a:r>
          <a:endParaRPr lang="en-US" sz="3100" kern="1200" dirty="0"/>
        </a:p>
      </dsp:txBody>
      <dsp:txXfrm>
        <a:off x="516324" y="59469"/>
        <a:ext cx="6513789" cy="825776"/>
      </dsp:txXfrm>
    </dsp:sp>
    <dsp:sp modelId="{A12BB1DE-07C4-4857-8EC3-B66D0F094E86}">
      <dsp:nvSpPr>
        <dsp:cNvPr id="0" name=""/>
        <dsp:cNvSpPr/>
      </dsp:nvSpPr>
      <dsp:spPr>
        <a:xfrm>
          <a:off x="0" y="1878517"/>
          <a:ext cx="9433048" cy="781200"/>
        </a:xfrm>
        <a:prstGeom prst="rect">
          <a:avLst/>
        </a:prstGeom>
        <a:solidFill>
          <a:schemeClr val="lt1">
            <a:alpha val="90000"/>
            <a:hueOff val="0"/>
            <a:satOff val="0"/>
            <a:lumOff val="0"/>
            <a:alphaOff val="0"/>
          </a:schemeClr>
        </a:solidFill>
        <a:ln w="12700" cap="flat" cmpd="sng" algn="ctr">
          <a:solidFill>
            <a:schemeClr val="accent5">
              <a:hueOff val="-1838336"/>
              <a:satOff val="-2557"/>
              <a:lumOff val="-981"/>
              <a:alphaOff val="0"/>
            </a:schemeClr>
          </a:solidFill>
          <a:prstDash val="solid"/>
          <a:miter lim="800000"/>
        </a:ln>
        <a:effectLst/>
      </dsp:spPr>
      <dsp:style>
        <a:lnRef idx="2">
          <a:scrgbClr r="0" g="0" b="0"/>
        </a:lnRef>
        <a:fillRef idx="1">
          <a:scrgbClr r="0" g="0" b="0"/>
        </a:fillRef>
        <a:effectRef idx="0">
          <a:scrgbClr r="0" g="0" b="0"/>
        </a:effectRef>
        <a:fontRef idx="minor"/>
      </dsp:style>
    </dsp:sp>
    <dsp:sp modelId="{9E0E6ED0-99C4-46AB-9966-B5635AD8C94F}">
      <dsp:nvSpPr>
        <dsp:cNvPr id="0" name=""/>
        <dsp:cNvSpPr/>
      </dsp:nvSpPr>
      <dsp:spPr>
        <a:xfrm>
          <a:off x="471652" y="1420957"/>
          <a:ext cx="6603133" cy="915120"/>
        </a:xfrm>
        <a:prstGeom prst="roundRect">
          <a:avLst/>
        </a:prstGeom>
        <a:solidFill>
          <a:srgbClr val="43AF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9583" tIns="0" rIns="249583" bIns="0" numCol="1" spcCol="1270" anchor="ctr" anchorCtr="0">
          <a:noAutofit/>
        </a:bodyPr>
        <a:lstStyle/>
        <a:p>
          <a:pPr lvl="0" algn="l" defTabSz="1377950">
            <a:lnSpc>
              <a:spcPct val="90000"/>
            </a:lnSpc>
            <a:spcBef>
              <a:spcPct val="0"/>
            </a:spcBef>
            <a:spcAft>
              <a:spcPct val="35000"/>
            </a:spcAft>
          </a:pPr>
          <a:r>
            <a:rPr lang="en-US" sz="3100" kern="1200" dirty="0" smtClean="0"/>
            <a:t>SOSIOLOGI KRIMINAL</a:t>
          </a:r>
          <a:endParaRPr lang="en-US" sz="3100" kern="1200" dirty="0"/>
        </a:p>
      </dsp:txBody>
      <dsp:txXfrm>
        <a:off x="516324" y="1465629"/>
        <a:ext cx="6513789" cy="825776"/>
      </dsp:txXfrm>
    </dsp:sp>
    <dsp:sp modelId="{A783FDD1-975C-408A-83F2-D70F365396B2}">
      <dsp:nvSpPr>
        <dsp:cNvPr id="0" name=""/>
        <dsp:cNvSpPr/>
      </dsp:nvSpPr>
      <dsp:spPr>
        <a:xfrm>
          <a:off x="0" y="3284677"/>
          <a:ext cx="9433048" cy="781200"/>
        </a:xfrm>
        <a:prstGeom prst="rect">
          <a:avLst/>
        </a:prstGeom>
        <a:solidFill>
          <a:schemeClr val="lt1">
            <a:alpha val="90000"/>
            <a:hueOff val="0"/>
            <a:satOff val="0"/>
            <a:lumOff val="0"/>
            <a:alphaOff val="0"/>
          </a:schemeClr>
        </a:solidFill>
        <a:ln w="12700" cap="flat" cmpd="sng" algn="ctr">
          <a:solidFill>
            <a:schemeClr val="accent5">
              <a:hueOff val="-3676672"/>
              <a:satOff val="-5114"/>
              <a:lumOff val="-1961"/>
              <a:alphaOff val="0"/>
            </a:schemeClr>
          </a:solidFill>
          <a:prstDash val="solid"/>
          <a:miter lim="800000"/>
        </a:ln>
        <a:effectLst/>
      </dsp:spPr>
      <dsp:style>
        <a:lnRef idx="2">
          <a:scrgbClr r="0" g="0" b="0"/>
        </a:lnRef>
        <a:fillRef idx="1">
          <a:scrgbClr r="0" g="0" b="0"/>
        </a:fillRef>
        <a:effectRef idx="0">
          <a:scrgbClr r="0" g="0" b="0"/>
        </a:effectRef>
        <a:fontRef idx="minor"/>
      </dsp:style>
    </dsp:sp>
    <dsp:sp modelId="{10889859-4A10-4D4F-A41C-DE3268348E59}">
      <dsp:nvSpPr>
        <dsp:cNvPr id="0" name=""/>
        <dsp:cNvSpPr/>
      </dsp:nvSpPr>
      <dsp:spPr>
        <a:xfrm>
          <a:off x="471652" y="2827117"/>
          <a:ext cx="6603133" cy="915120"/>
        </a:xfrm>
        <a:prstGeom prst="roundRect">
          <a:avLst/>
        </a:prstGeom>
        <a:solidFill>
          <a:srgbClr val="263BD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9583" tIns="0" rIns="249583" bIns="0" numCol="1" spcCol="1270" anchor="ctr" anchorCtr="0">
          <a:noAutofit/>
        </a:bodyPr>
        <a:lstStyle/>
        <a:p>
          <a:pPr lvl="0" algn="l" defTabSz="1377950">
            <a:lnSpc>
              <a:spcPct val="90000"/>
            </a:lnSpc>
            <a:spcBef>
              <a:spcPct val="0"/>
            </a:spcBef>
            <a:spcAft>
              <a:spcPct val="35000"/>
            </a:spcAft>
          </a:pPr>
          <a:r>
            <a:rPr lang="en-US" sz="3100" kern="1200" dirty="0" smtClean="0"/>
            <a:t>PSIKOLOGI KRIMINAL</a:t>
          </a:r>
          <a:endParaRPr lang="en-US" sz="3100" kern="1200" dirty="0"/>
        </a:p>
      </dsp:txBody>
      <dsp:txXfrm>
        <a:off x="516324" y="2871789"/>
        <a:ext cx="6513789" cy="825776"/>
      </dsp:txXfrm>
    </dsp:sp>
    <dsp:sp modelId="{78929443-6FDA-4A87-B7F0-96972554251C}">
      <dsp:nvSpPr>
        <dsp:cNvPr id="0" name=""/>
        <dsp:cNvSpPr/>
      </dsp:nvSpPr>
      <dsp:spPr>
        <a:xfrm>
          <a:off x="0" y="4690837"/>
          <a:ext cx="9433048" cy="781200"/>
        </a:xfrm>
        <a:prstGeom prst="rect">
          <a:avLst/>
        </a:prstGeom>
        <a:solidFill>
          <a:schemeClr val="lt1">
            <a:alpha val="90000"/>
            <a:hueOff val="0"/>
            <a:satOff val="0"/>
            <a:lumOff val="0"/>
            <a:alphaOff val="0"/>
          </a:schemeClr>
        </a:solidFill>
        <a:ln w="12700" cap="flat" cmpd="sng" algn="ctr">
          <a:solidFill>
            <a:schemeClr val="accent5">
              <a:hueOff val="-5515009"/>
              <a:satOff val="-7671"/>
              <a:lumOff val="-2942"/>
              <a:alphaOff val="0"/>
            </a:schemeClr>
          </a:solidFill>
          <a:prstDash val="solid"/>
          <a:miter lim="800000"/>
        </a:ln>
        <a:effectLst/>
      </dsp:spPr>
      <dsp:style>
        <a:lnRef idx="2">
          <a:scrgbClr r="0" g="0" b="0"/>
        </a:lnRef>
        <a:fillRef idx="1">
          <a:scrgbClr r="0" g="0" b="0"/>
        </a:fillRef>
        <a:effectRef idx="0">
          <a:scrgbClr r="0" g="0" b="0"/>
        </a:effectRef>
        <a:fontRef idx="minor"/>
      </dsp:style>
    </dsp:sp>
    <dsp:sp modelId="{C2FD56AA-02FD-45EE-9BB0-54F4C3D93B37}">
      <dsp:nvSpPr>
        <dsp:cNvPr id="0" name=""/>
        <dsp:cNvSpPr/>
      </dsp:nvSpPr>
      <dsp:spPr>
        <a:xfrm>
          <a:off x="471652" y="4233278"/>
          <a:ext cx="6603133" cy="915120"/>
        </a:xfrm>
        <a:prstGeom prst="roundRect">
          <a:avLst/>
        </a:prstGeom>
        <a:solidFill>
          <a:schemeClr val="accent5">
            <a:hueOff val="-5515009"/>
            <a:satOff val="-7671"/>
            <a:lumOff val="-294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9583" tIns="0" rIns="249583" bIns="0" numCol="1" spcCol="1270" anchor="ctr" anchorCtr="0">
          <a:noAutofit/>
        </a:bodyPr>
        <a:lstStyle/>
        <a:p>
          <a:pPr lvl="0" algn="l" defTabSz="1377950">
            <a:lnSpc>
              <a:spcPct val="90000"/>
            </a:lnSpc>
            <a:spcBef>
              <a:spcPct val="0"/>
            </a:spcBef>
            <a:spcAft>
              <a:spcPct val="35000"/>
            </a:spcAft>
          </a:pPr>
          <a:r>
            <a:rPr lang="en-US" sz="3100" kern="1200" dirty="0" smtClean="0"/>
            <a:t>PSIKOPATOLOGI</a:t>
          </a:r>
          <a:endParaRPr lang="en-US" sz="3100" kern="1200" dirty="0"/>
        </a:p>
      </dsp:txBody>
      <dsp:txXfrm>
        <a:off x="516324" y="4277950"/>
        <a:ext cx="6513789" cy="825776"/>
      </dsp:txXfrm>
    </dsp:sp>
    <dsp:sp modelId="{A8A99474-1843-46EB-B216-70FC74DAEF7D}">
      <dsp:nvSpPr>
        <dsp:cNvPr id="0" name=""/>
        <dsp:cNvSpPr/>
      </dsp:nvSpPr>
      <dsp:spPr>
        <a:xfrm>
          <a:off x="0" y="6096997"/>
          <a:ext cx="9433048" cy="781200"/>
        </a:xfrm>
        <a:prstGeom prst="rect">
          <a:avLst/>
        </a:prstGeom>
        <a:solidFill>
          <a:schemeClr val="lt1">
            <a:alpha val="90000"/>
            <a:hueOff val="0"/>
            <a:satOff val="0"/>
            <a:lumOff val="0"/>
            <a:alphaOff val="0"/>
          </a:schemeClr>
        </a:solidFill>
        <a:ln w="12700" cap="flat" cmpd="sng" algn="ctr">
          <a:solidFill>
            <a:schemeClr val="accent5">
              <a:hueOff val="-7353344"/>
              <a:satOff val="-10228"/>
              <a:lumOff val="-3922"/>
              <a:alphaOff val="0"/>
            </a:schemeClr>
          </a:solidFill>
          <a:prstDash val="solid"/>
          <a:miter lim="800000"/>
        </a:ln>
        <a:effectLst/>
      </dsp:spPr>
      <dsp:style>
        <a:lnRef idx="2">
          <a:scrgbClr r="0" g="0" b="0"/>
        </a:lnRef>
        <a:fillRef idx="1">
          <a:scrgbClr r="0" g="0" b="0"/>
        </a:fillRef>
        <a:effectRef idx="0">
          <a:scrgbClr r="0" g="0" b="0"/>
        </a:effectRef>
        <a:fontRef idx="minor"/>
      </dsp:style>
    </dsp:sp>
    <dsp:sp modelId="{A9C6A1D9-50D5-447F-9BC6-A6D73DFEAED4}">
      <dsp:nvSpPr>
        <dsp:cNvPr id="0" name=""/>
        <dsp:cNvSpPr/>
      </dsp:nvSpPr>
      <dsp:spPr>
        <a:xfrm>
          <a:off x="471652" y="5639438"/>
          <a:ext cx="6603133" cy="915120"/>
        </a:xfrm>
        <a:prstGeom prst="roundRect">
          <a:avLst/>
        </a:prstGeom>
        <a:solidFill>
          <a:schemeClr val="accent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9583" tIns="0" rIns="249583" bIns="0" numCol="1" spcCol="1270" anchor="ctr" anchorCtr="0">
          <a:noAutofit/>
        </a:bodyPr>
        <a:lstStyle/>
        <a:p>
          <a:pPr lvl="0" algn="l" defTabSz="1377950">
            <a:lnSpc>
              <a:spcPct val="90000"/>
            </a:lnSpc>
            <a:spcBef>
              <a:spcPct val="0"/>
            </a:spcBef>
            <a:spcAft>
              <a:spcPct val="35000"/>
            </a:spcAft>
          </a:pPr>
          <a:r>
            <a:rPr lang="en-US" sz="3100" kern="1200" dirty="0" smtClean="0"/>
            <a:t>PENOLOGI</a:t>
          </a:r>
          <a:endParaRPr lang="en-US" sz="3100" kern="1200" dirty="0"/>
        </a:p>
      </dsp:txBody>
      <dsp:txXfrm>
        <a:off x="516324" y="5684110"/>
        <a:ext cx="6513789" cy="82577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953376-B577-496E-A42F-A93589DC9B26}">
      <dsp:nvSpPr>
        <dsp:cNvPr id="0" name=""/>
        <dsp:cNvSpPr/>
      </dsp:nvSpPr>
      <dsp:spPr>
        <a:xfrm>
          <a:off x="0" y="576690"/>
          <a:ext cx="8773775" cy="8568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2071E68-5B59-4D7B-9B7D-2041B955818F}">
      <dsp:nvSpPr>
        <dsp:cNvPr id="0" name=""/>
        <dsp:cNvSpPr/>
      </dsp:nvSpPr>
      <dsp:spPr>
        <a:xfrm>
          <a:off x="1644959" y="81505"/>
          <a:ext cx="6141642" cy="1003680"/>
        </a:xfrm>
        <a:prstGeom prst="roundRect">
          <a:avLst/>
        </a:prstGeom>
        <a:solidFill>
          <a:srgbClr val="FFFF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2139" tIns="0" rIns="232139" bIns="0" numCol="1" spcCol="1270" anchor="ctr" anchorCtr="0">
          <a:noAutofit/>
        </a:bodyPr>
        <a:lstStyle/>
        <a:p>
          <a:pPr lvl="0" algn="l" defTabSz="1511300">
            <a:lnSpc>
              <a:spcPct val="90000"/>
            </a:lnSpc>
            <a:spcBef>
              <a:spcPct val="0"/>
            </a:spcBef>
            <a:spcAft>
              <a:spcPct val="35000"/>
            </a:spcAft>
          </a:pPr>
          <a:r>
            <a:rPr lang="en-US" sz="3400" kern="1200" dirty="0" smtClean="0">
              <a:solidFill>
                <a:schemeClr val="tx1"/>
              </a:solidFill>
            </a:rPr>
            <a:t>HIGIENE KRIMINAL</a:t>
          </a:r>
          <a:endParaRPr lang="en-US" sz="3400" kern="1200" dirty="0">
            <a:solidFill>
              <a:schemeClr val="tx1"/>
            </a:solidFill>
          </a:endParaRPr>
        </a:p>
      </dsp:txBody>
      <dsp:txXfrm>
        <a:off x="1693955" y="130501"/>
        <a:ext cx="6043650" cy="905688"/>
      </dsp:txXfrm>
    </dsp:sp>
    <dsp:sp modelId="{968A459A-13AA-43FC-A166-937A6DA49DEE}">
      <dsp:nvSpPr>
        <dsp:cNvPr id="0" name=""/>
        <dsp:cNvSpPr/>
      </dsp:nvSpPr>
      <dsp:spPr>
        <a:xfrm>
          <a:off x="0" y="2118930"/>
          <a:ext cx="8773775" cy="856800"/>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54787E0-569A-4642-BC5F-BC4C4CF70362}">
      <dsp:nvSpPr>
        <dsp:cNvPr id="0" name=""/>
        <dsp:cNvSpPr/>
      </dsp:nvSpPr>
      <dsp:spPr>
        <a:xfrm>
          <a:off x="1644959" y="1713684"/>
          <a:ext cx="6141642" cy="1003680"/>
        </a:xfrm>
        <a:prstGeom prst="roundRect">
          <a:avLst/>
        </a:prstGeom>
        <a:solidFill>
          <a:srgbClr val="BA0C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2139" tIns="0" rIns="232139" bIns="0" numCol="1" spcCol="1270" anchor="ctr" anchorCtr="0">
          <a:noAutofit/>
        </a:bodyPr>
        <a:lstStyle/>
        <a:p>
          <a:pPr lvl="0" algn="l" defTabSz="1511300">
            <a:lnSpc>
              <a:spcPct val="90000"/>
            </a:lnSpc>
            <a:spcBef>
              <a:spcPct val="0"/>
            </a:spcBef>
            <a:spcAft>
              <a:spcPct val="35000"/>
            </a:spcAft>
          </a:pPr>
          <a:r>
            <a:rPr lang="en-US" sz="3400" kern="1200" dirty="0" smtClean="0"/>
            <a:t>POLITIK KRIMINAL</a:t>
          </a:r>
          <a:endParaRPr lang="en-US" sz="3400" kern="1200" dirty="0"/>
        </a:p>
      </dsp:txBody>
      <dsp:txXfrm>
        <a:off x="1693955" y="1762680"/>
        <a:ext cx="6043650" cy="905688"/>
      </dsp:txXfrm>
    </dsp:sp>
    <dsp:sp modelId="{B5108FFE-E477-4704-8E53-B132EB606585}">
      <dsp:nvSpPr>
        <dsp:cNvPr id="0" name=""/>
        <dsp:cNvSpPr/>
      </dsp:nvSpPr>
      <dsp:spPr>
        <a:xfrm>
          <a:off x="0" y="3660287"/>
          <a:ext cx="8773775" cy="1981350"/>
        </a:xfrm>
        <a:prstGeom prst="rect">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0942" tIns="708152" rIns="680942" bIns="241808" numCol="1" spcCol="1270" anchor="t" anchorCtr="0">
          <a:noAutofit/>
        </a:bodyPr>
        <a:lstStyle/>
        <a:p>
          <a:pPr marL="285750" lvl="1" indent="-285750" algn="l" defTabSz="1511300">
            <a:lnSpc>
              <a:spcPct val="90000"/>
            </a:lnSpc>
            <a:spcBef>
              <a:spcPct val="0"/>
            </a:spcBef>
            <a:spcAft>
              <a:spcPct val="15000"/>
            </a:spcAft>
            <a:buChar char="••"/>
          </a:pPr>
          <a:endParaRPr lang="en-US" sz="3400" kern="1200" dirty="0"/>
        </a:p>
        <a:p>
          <a:pPr marL="285750" lvl="1" indent="-285750" algn="l" defTabSz="1511300">
            <a:lnSpc>
              <a:spcPct val="90000"/>
            </a:lnSpc>
            <a:spcBef>
              <a:spcPct val="0"/>
            </a:spcBef>
            <a:spcAft>
              <a:spcPct val="15000"/>
            </a:spcAft>
            <a:buChar char="••"/>
          </a:pPr>
          <a:endParaRPr lang="en-US" sz="3400" kern="1200" dirty="0"/>
        </a:p>
      </dsp:txBody>
      <dsp:txXfrm>
        <a:off x="0" y="3660287"/>
        <a:ext cx="8773775" cy="1981350"/>
      </dsp:txXfrm>
    </dsp:sp>
    <dsp:sp modelId="{76899062-A8B4-45E7-A237-9E3942E72DD6}">
      <dsp:nvSpPr>
        <dsp:cNvPr id="0" name=""/>
        <dsp:cNvSpPr/>
      </dsp:nvSpPr>
      <dsp:spPr>
        <a:xfrm>
          <a:off x="1656199" y="3187594"/>
          <a:ext cx="6141642" cy="1002796"/>
        </a:xfrm>
        <a:prstGeom prst="roundRect">
          <a:avLst/>
        </a:prstGeom>
        <a:solidFill>
          <a:srgbClr val="FFCCC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2139" tIns="0" rIns="232139" bIns="0" numCol="1" spcCol="1270" anchor="ctr" anchorCtr="0">
          <a:noAutofit/>
        </a:bodyPr>
        <a:lstStyle/>
        <a:p>
          <a:pPr lvl="0" algn="l" defTabSz="1511300">
            <a:lnSpc>
              <a:spcPct val="90000"/>
            </a:lnSpc>
            <a:spcBef>
              <a:spcPct val="0"/>
            </a:spcBef>
            <a:spcAft>
              <a:spcPct val="35000"/>
            </a:spcAft>
          </a:pPr>
          <a:r>
            <a:rPr lang="en-US" sz="3400" kern="1200" dirty="0" smtClean="0">
              <a:solidFill>
                <a:schemeClr val="tx1"/>
              </a:solidFill>
            </a:rPr>
            <a:t>KRIMINALISTIK</a:t>
          </a:r>
          <a:endParaRPr lang="en-US" sz="3400" kern="1200" dirty="0">
            <a:solidFill>
              <a:schemeClr val="tx1"/>
            </a:solidFill>
          </a:endParaRPr>
        </a:p>
      </dsp:txBody>
      <dsp:txXfrm>
        <a:off x="1705151" y="3236546"/>
        <a:ext cx="6043738" cy="904892"/>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Gill Sans" pitchFamily="32" charset="0"/>
                <a:ea typeface="ヒラギノ角ゴ ProN W3" pitchFamily="32" charset="-128"/>
                <a:cs typeface="+mn-cs"/>
                <a:sym typeface="Gill Sans" pitchFamily="32"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Gill Sans" pitchFamily="32" charset="0"/>
                <a:ea typeface="ヒラギノ角ゴ ProN W3" pitchFamily="32" charset="-128"/>
                <a:cs typeface="+mn-cs"/>
                <a:sym typeface="Gill Sans" pitchFamily="32" charset="0"/>
              </a:defRPr>
            </a:lvl1pPr>
          </a:lstStyle>
          <a:p>
            <a:pPr>
              <a:defRPr/>
            </a:pPr>
            <a:fld id="{9ED7CDD5-598F-4902-BA85-6782C6BB2991}" type="datetimeFigureOut">
              <a:rPr lang="en-US"/>
              <a:pPr>
                <a:defRPr/>
              </a:pPr>
              <a:t>7/10/2019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Gill Sans" pitchFamily="32" charset="0"/>
                <a:ea typeface="ヒラギノ角ゴ ProN W3" pitchFamily="32" charset="-128"/>
                <a:cs typeface="+mn-cs"/>
                <a:sym typeface="Gill Sans" pitchFamily="32"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AF8D6D7A-9E1B-4CB9-9F38-AC6A131265C7}" type="slidenum">
              <a:rPr lang="en-US" altLang="en-US"/>
              <a:pPr/>
              <a:t>‹#›</a:t>
            </a:fld>
            <a:endParaRPr lang="en-US" altLang="en-US"/>
          </a:p>
        </p:txBody>
      </p:sp>
    </p:spTree>
    <p:extLst>
      <p:ext uri="{BB962C8B-B14F-4D97-AF65-F5344CB8AC3E}">
        <p14:creationId xmlns:p14="http://schemas.microsoft.com/office/powerpoint/2010/main" val="23774471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AF8D6D7A-9E1B-4CB9-9F38-AC6A131265C7}" type="slidenum">
              <a:rPr lang="en-US" altLang="en-US" smtClean="0"/>
              <a:pPr/>
              <a:t>3</a:t>
            </a:fld>
            <a:endParaRPr lang="en-US" altLang="en-US"/>
          </a:p>
        </p:txBody>
      </p:sp>
    </p:spTree>
    <p:extLst>
      <p:ext uri="{BB962C8B-B14F-4D97-AF65-F5344CB8AC3E}">
        <p14:creationId xmlns:p14="http://schemas.microsoft.com/office/powerpoint/2010/main" val="29379903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AF8D6D7A-9E1B-4CB9-9F38-AC6A131265C7}" type="slidenum">
              <a:rPr lang="en-US" altLang="en-US" smtClean="0"/>
              <a:pPr/>
              <a:t>16</a:t>
            </a:fld>
            <a:endParaRPr lang="en-US" altLang="en-US"/>
          </a:p>
        </p:txBody>
      </p:sp>
    </p:spTree>
    <p:extLst>
      <p:ext uri="{BB962C8B-B14F-4D97-AF65-F5344CB8AC3E}">
        <p14:creationId xmlns:p14="http://schemas.microsoft.com/office/powerpoint/2010/main" val="35819765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AF8D6D7A-9E1B-4CB9-9F38-AC6A131265C7}" type="slidenum">
              <a:rPr lang="en-US" altLang="en-US" smtClean="0"/>
              <a:pPr/>
              <a:t>17</a:t>
            </a:fld>
            <a:endParaRPr lang="en-US" altLang="en-US"/>
          </a:p>
        </p:txBody>
      </p:sp>
    </p:spTree>
    <p:extLst>
      <p:ext uri="{BB962C8B-B14F-4D97-AF65-F5344CB8AC3E}">
        <p14:creationId xmlns:p14="http://schemas.microsoft.com/office/powerpoint/2010/main" val="29743707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AF8D6D7A-9E1B-4CB9-9F38-AC6A131265C7}" type="slidenum">
              <a:rPr lang="en-US" altLang="en-US" smtClean="0"/>
              <a:pPr/>
              <a:t>18</a:t>
            </a:fld>
            <a:endParaRPr lang="en-US" altLang="en-US"/>
          </a:p>
        </p:txBody>
      </p:sp>
    </p:spTree>
    <p:extLst>
      <p:ext uri="{BB962C8B-B14F-4D97-AF65-F5344CB8AC3E}">
        <p14:creationId xmlns:p14="http://schemas.microsoft.com/office/powerpoint/2010/main" val="24031391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AF8D6D7A-9E1B-4CB9-9F38-AC6A131265C7}" type="slidenum">
              <a:rPr lang="en-US" altLang="en-US" smtClean="0"/>
              <a:pPr/>
              <a:t>19</a:t>
            </a:fld>
            <a:endParaRPr lang="en-US" altLang="en-US"/>
          </a:p>
        </p:txBody>
      </p:sp>
    </p:spTree>
    <p:extLst>
      <p:ext uri="{BB962C8B-B14F-4D97-AF65-F5344CB8AC3E}">
        <p14:creationId xmlns:p14="http://schemas.microsoft.com/office/powerpoint/2010/main" val="42776582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AF8D6D7A-9E1B-4CB9-9F38-AC6A131265C7}" type="slidenum">
              <a:rPr lang="en-US" altLang="en-US" smtClean="0"/>
              <a:pPr/>
              <a:t>20</a:t>
            </a:fld>
            <a:endParaRPr lang="en-US" altLang="en-US"/>
          </a:p>
        </p:txBody>
      </p:sp>
    </p:spTree>
    <p:extLst>
      <p:ext uri="{BB962C8B-B14F-4D97-AF65-F5344CB8AC3E}">
        <p14:creationId xmlns:p14="http://schemas.microsoft.com/office/powerpoint/2010/main" val="7384788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AF8D6D7A-9E1B-4CB9-9F38-AC6A131265C7}" type="slidenum">
              <a:rPr lang="en-US" altLang="en-US" smtClean="0"/>
              <a:pPr/>
              <a:t>21</a:t>
            </a:fld>
            <a:endParaRPr lang="en-US" altLang="en-US"/>
          </a:p>
        </p:txBody>
      </p:sp>
    </p:spTree>
    <p:extLst>
      <p:ext uri="{BB962C8B-B14F-4D97-AF65-F5344CB8AC3E}">
        <p14:creationId xmlns:p14="http://schemas.microsoft.com/office/powerpoint/2010/main" val="27834555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AF8D6D7A-9E1B-4CB9-9F38-AC6A131265C7}" type="slidenum">
              <a:rPr lang="en-US" altLang="en-US" smtClean="0"/>
              <a:pPr/>
              <a:t>22</a:t>
            </a:fld>
            <a:endParaRPr lang="en-US" altLang="en-US"/>
          </a:p>
        </p:txBody>
      </p:sp>
    </p:spTree>
    <p:extLst>
      <p:ext uri="{BB962C8B-B14F-4D97-AF65-F5344CB8AC3E}">
        <p14:creationId xmlns:p14="http://schemas.microsoft.com/office/powerpoint/2010/main" val="2261029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AF8D6D7A-9E1B-4CB9-9F38-AC6A131265C7}" type="slidenum">
              <a:rPr lang="en-US" altLang="en-US" smtClean="0"/>
              <a:pPr/>
              <a:t>4</a:t>
            </a:fld>
            <a:endParaRPr lang="en-US" altLang="en-US"/>
          </a:p>
        </p:txBody>
      </p:sp>
    </p:spTree>
    <p:extLst>
      <p:ext uri="{BB962C8B-B14F-4D97-AF65-F5344CB8AC3E}">
        <p14:creationId xmlns:p14="http://schemas.microsoft.com/office/powerpoint/2010/main" val="3062322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AF8D6D7A-9E1B-4CB9-9F38-AC6A131265C7}" type="slidenum">
              <a:rPr lang="en-US" altLang="en-US" smtClean="0"/>
              <a:pPr/>
              <a:t>5</a:t>
            </a:fld>
            <a:endParaRPr lang="en-US" altLang="en-US"/>
          </a:p>
        </p:txBody>
      </p:sp>
    </p:spTree>
    <p:extLst>
      <p:ext uri="{BB962C8B-B14F-4D97-AF65-F5344CB8AC3E}">
        <p14:creationId xmlns:p14="http://schemas.microsoft.com/office/powerpoint/2010/main" val="32504000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AF8D6D7A-9E1B-4CB9-9F38-AC6A131265C7}" type="slidenum">
              <a:rPr lang="en-US" altLang="en-US" smtClean="0"/>
              <a:pPr/>
              <a:t>6</a:t>
            </a:fld>
            <a:endParaRPr lang="en-US" altLang="en-US"/>
          </a:p>
        </p:txBody>
      </p:sp>
    </p:spTree>
    <p:extLst>
      <p:ext uri="{BB962C8B-B14F-4D97-AF65-F5344CB8AC3E}">
        <p14:creationId xmlns:p14="http://schemas.microsoft.com/office/powerpoint/2010/main" val="40884989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AF8D6D7A-9E1B-4CB9-9F38-AC6A131265C7}" type="slidenum">
              <a:rPr lang="en-US" altLang="en-US" smtClean="0"/>
              <a:pPr/>
              <a:t>7</a:t>
            </a:fld>
            <a:endParaRPr lang="en-US" altLang="en-US"/>
          </a:p>
        </p:txBody>
      </p:sp>
    </p:spTree>
    <p:extLst>
      <p:ext uri="{BB962C8B-B14F-4D97-AF65-F5344CB8AC3E}">
        <p14:creationId xmlns:p14="http://schemas.microsoft.com/office/powerpoint/2010/main" val="5145166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AF8D6D7A-9E1B-4CB9-9F38-AC6A131265C7}" type="slidenum">
              <a:rPr lang="en-US" altLang="en-US" smtClean="0"/>
              <a:pPr/>
              <a:t>8</a:t>
            </a:fld>
            <a:endParaRPr lang="en-US" altLang="en-US"/>
          </a:p>
        </p:txBody>
      </p:sp>
    </p:spTree>
    <p:extLst>
      <p:ext uri="{BB962C8B-B14F-4D97-AF65-F5344CB8AC3E}">
        <p14:creationId xmlns:p14="http://schemas.microsoft.com/office/powerpoint/2010/main" val="29514477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AF8D6D7A-9E1B-4CB9-9F38-AC6A131265C7}" type="slidenum">
              <a:rPr lang="en-US" altLang="en-US" smtClean="0"/>
              <a:pPr/>
              <a:t>11</a:t>
            </a:fld>
            <a:endParaRPr lang="en-US" altLang="en-US"/>
          </a:p>
        </p:txBody>
      </p:sp>
    </p:spTree>
    <p:extLst>
      <p:ext uri="{BB962C8B-B14F-4D97-AF65-F5344CB8AC3E}">
        <p14:creationId xmlns:p14="http://schemas.microsoft.com/office/powerpoint/2010/main" val="20149561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AF8D6D7A-9E1B-4CB9-9F38-AC6A131265C7}" type="slidenum">
              <a:rPr lang="en-US" altLang="en-US" smtClean="0"/>
              <a:pPr/>
              <a:t>14</a:t>
            </a:fld>
            <a:endParaRPr lang="en-US" altLang="en-US"/>
          </a:p>
        </p:txBody>
      </p:sp>
    </p:spTree>
    <p:extLst>
      <p:ext uri="{BB962C8B-B14F-4D97-AF65-F5344CB8AC3E}">
        <p14:creationId xmlns:p14="http://schemas.microsoft.com/office/powerpoint/2010/main" val="19465123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AF8D6D7A-9E1B-4CB9-9F38-AC6A131265C7}" type="slidenum">
              <a:rPr lang="en-US" altLang="en-US" smtClean="0"/>
              <a:pPr/>
              <a:t>15</a:t>
            </a:fld>
            <a:endParaRPr lang="en-US" altLang="en-US"/>
          </a:p>
        </p:txBody>
      </p:sp>
    </p:spTree>
    <p:extLst>
      <p:ext uri="{BB962C8B-B14F-4D97-AF65-F5344CB8AC3E}">
        <p14:creationId xmlns:p14="http://schemas.microsoft.com/office/powerpoint/2010/main" val="42459798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a:t>Click to edit Master title style</a:t>
            </a:r>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358615564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45077908"/>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18600" y="1638300"/>
            <a:ext cx="2616200" cy="4521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270000" y="1638300"/>
            <a:ext cx="7696200" cy="4521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54435484"/>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25600" y="1597025"/>
            <a:ext cx="9753600" cy="3395663"/>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625600" y="5122863"/>
            <a:ext cx="9753600" cy="23542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1C88E22-7353-4F6C-8F12-13802969EADC}" type="datetimeFigureOut">
              <a:rPr lang="en-US" smtClean="0"/>
              <a:t>7/10/2019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168FF5-D198-4D05-BCCD-342F750A7E70}" type="slidenum">
              <a:rPr lang="en-US" smtClean="0"/>
              <a:t>‹#›</a:t>
            </a:fld>
            <a:endParaRPr lang="en-US"/>
          </a:p>
        </p:txBody>
      </p:sp>
    </p:spTree>
    <p:extLst>
      <p:ext uri="{BB962C8B-B14F-4D97-AF65-F5344CB8AC3E}">
        <p14:creationId xmlns:p14="http://schemas.microsoft.com/office/powerpoint/2010/main" val="11536643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C88E22-7353-4F6C-8F12-13802969EADC}" type="datetimeFigureOut">
              <a:rPr lang="en-US" smtClean="0"/>
              <a:t>7/10/2019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168FF5-D198-4D05-BCCD-342F750A7E70}" type="slidenum">
              <a:rPr lang="en-US" smtClean="0"/>
              <a:t>‹#›</a:t>
            </a:fld>
            <a:endParaRPr lang="en-US"/>
          </a:p>
        </p:txBody>
      </p:sp>
    </p:spTree>
    <p:extLst>
      <p:ext uri="{BB962C8B-B14F-4D97-AF65-F5344CB8AC3E}">
        <p14:creationId xmlns:p14="http://schemas.microsoft.com/office/powerpoint/2010/main" val="33102341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87413" y="2432050"/>
            <a:ext cx="11217275" cy="4056063"/>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87413" y="6527800"/>
            <a:ext cx="11217275" cy="2133600"/>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C88E22-7353-4F6C-8F12-13802969EADC}" type="datetimeFigureOut">
              <a:rPr lang="en-US" smtClean="0"/>
              <a:t>7/10/2019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168FF5-D198-4D05-BCCD-342F750A7E70}" type="slidenum">
              <a:rPr lang="en-US" smtClean="0"/>
              <a:t>‹#›</a:t>
            </a:fld>
            <a:endParaRPr lang="en-US"/>
          </a:p>
        </p:txBody>
      </p:sp>
    </p:spTree>
    <p:extLst>
      <p:ext uri="{BB962C8B-B14F-4D97-AF65-F5344CB8AC3E}">
        <p14:creationId xmlns:p14="http://schemas.microsoft.com/office/powerpoint/2010/main" val="21040648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93763" y="2597150"/>
            <a:ext cx="5532437" cy="61880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78600" y="2597150"/>
            <a:ext cx="5532438" cy="61880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1C88E22-7353-4F6C-8F12-13802969EADC}" type="datetimeFigureOut">
              <a:rPr lang="en-US" smtClean="0"/>
              <a:t>7/10/2019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168FF5-D198-4D05-BCCD-342F750A7E70}" type="slidenum">
              <a:rPr lang="en-US" smtClean="0"/>
              <a:t>‹#›</a:t>
            </a:fld>
            <a:endParaRPr lang="en-US"/>
          </a:p>
        </p:txBody>
      </p:sp>
    </p:spTree>
    <p:extLst>
      <p:ext uri="{BB962C8B-B14F-4D97-AF65-F5344CB8AC3E}">
        <p14:creationId xmlns:p14="http://schemas.microsoft.com/office/powerpoint/2010/main" val="23957685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95350" y="519113"/>
            <a:ext cx="11217275" cy="1885950"/>
          </a:xfrm>
        </p:spPr>
        <p:txBody>
          <a:bodyPr/>
          <a:lstStyle/>
          <a:p>
            <a:r>
              <a:rPr lang="en-US"/>
              <a:t>Click to edit Master title style</a:t>
            </a:r>
          </a:p>
        </p:txBody>
      </p:sp>
      <p:sp>
        <p:nvSpPr>
          <p:cNvPr id="3" name="Text Placeholder 2"/>
          <p:cNvSpPr>
            <a:spLocks noGrp="1"/>
          </p:cNvSpPr>
          <p:nvPr>
            <p:ph type="body" idx="1"/>
          </p:nvPr>
        </p:nvSpPr>
        <p:spPr>
          <a:xfrm>
            <a:off x="895350" y="2390775"/>
            <a:ext cx="5502275" cy="11715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95350" y="3562350"/>
            <a:ext cx="5502275" cy="5240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583363" y="2390775"/>
            <a:ext cx="5529262" cy="11715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83363" y="3562350"/>
            <a:ext cx="5529262" cy="5240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1C88E22-7353-4F6C-8F12-13802969EADC}" type="datetimeFigureOut">
              <a:rPr lang="en-US" smtClean="0"/>
              <a:t>7/10/2019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168FF5-D198-4D05-BCCD-342F750A7E70}" type="slidenum">
              <a:rPr lang="en-US" smtClean="0"/>
              <a:t>‹#›</a:t>
            </a:fld>
            <a:endParaRPr lang="en-US"/>
          </a:p>
        </p:txBody>
      </p:sp>
    </p:spTree>
    <p:extLst>
      <p:ext uri="{BB962C8B-B14F-4D97-AF65-F5344CB8AC3E}">
        <p14:creationId xmlns:p14="http://schemas.microsoft.com/office/powerpoint/2010/main" val="28398314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1C88E22-7353-4F6C-8F12-13802969EADC}" type="datetimeFigureOut">
              <a:rPr lang="en-US" smtClean="0"/>
              <a:t>7/10/2019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168FF5-D198-4D05-BCCD-342F750A7E70}" type="slidenum">
              <a:rPr lang="en-US" smtClean="0"/>
              <a:t>‹#›</a:t>
            </a:fld>
            <a:endParaRPr lang="en-US"/>
          </a:p>
        </p:txBody>
      </p:sp>
    </p:spTree>
    <p:extLst>
      <p:ext uri="{BB962C8B-B14F-4D97-AF65-F5344CB8AC3E}">
        <p14:creationId xmlns:p14="http://schemas.microsoft.com/office/powerpoint/2010/main" val="2552052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C88E22-7353-4F6C-8F12-13802969EADC}" type="datetimeFigureOut">
              <a:rPr lang="en-US" smtClean="0"/>
              <a:t>7/10/2019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168FF5-D198-4D05-BCCD-342F750A7E70}" type="slidenum">
              <a:rPr lang="en-US" smtClean="0"/>
              <a:t>‹#›</a:t>
            </a:fld>
            <a:endParaRPr lang="en-US"/>
          </a:p>
        </p:txBody>
      </p:sp>
    </p:spTree>
    <p:extLst>
      <p:ext uri="{BB962C8B-B14F-4D97-AF65-F5344CB8AC3E}">
        <p14:creationId xmlns:p14="http://schemas.microsoft.com/office/powerpoint/2010/main" val="3296386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95350" y="650875"/>
            <a:ext cx="4194175" cy="2274888"/>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529263" y="1404938"/>
            <a:ext cx="6583362" cy="6931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95350" y="2925763"/>
            <a:ext cx="4194175" cy="542131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1C88E22-7353-4F6C-8F12-13802969EADC}" type="datetimeFigureOut">
              <a:rPr lang="en-US" smtClean="0"/>
              <a:t>7/10/2019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168FF5-D198-4D05-BCCD-342F750A7E70}" type="slidenum">
              <a:rPr lang="en-US" smtClean="0"/>
              <a:t>‹#›</a:t>
            </a:fld>
            <a:endParaRPr lang="en-US"/>
          </a:p>
        </p:txBody>
      </p:sp>
    </p:spTree>
    <p:extLst>
      <p:ext uri="{BB962C8B-B14F-4D97-AF65-F5344CB8AC3E}">
        <p14:creationId xmlns:p14="http://schemas.microsoft.com/office/powerpoint/2010/main" val="1366818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37287468"/>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95350" y="650875"/>
            <a:ext cx="4194175" cy="2274888"/>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529263" y="1404938"/>
            <a:ext cx="6583362" cy="69310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95350" y="2925763"/>
            <a:ext cx="4194175" cy="542131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1C88E22-7353-4F6C-8F12-13802969EADC}" type="datetimeFigureOut">
              <a:rPr lang="en-US" smtClean="0"/>
              <a:t>7/10/2019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168FF5-D198-4D05-BCCD-342F750A7E70}" type="slidenum">
              <a:rPr lang="en-US" smtClean="0"/>
              <a:t>‹#›</a:t>
            </a:fld>
            <a:endParaRPr lang="en-US"/>
          </a:p>
        </p:txBody>
      </p:sp>
    </p:spTree>
    <p:extLst>
      <p:ext uri="{BB962C8B-B14F-4D97-AF65-F5344CB8AC3E}">
        <p14:creationId xmlns:p14="http://schemas.microsoft.com/office/powerpoint/2010/main" val="33465972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C88E22-7353-4F6C-8F12-13802969EADC}" type="datetimeFigureOut">
              <a:rPr lang="en-US" smtClean="0"/>
              <a:t>7/10/2019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168FF5-D198-4D05-BCCD-342F750A7E70}" type="slidenum">
              <a:rPr lang="en-US" smtClean="0"/>
              <a:t>‹#›</a:t>
            </a:fld>
            <a:endParaRPr lang="en-US"/>
          </a:p>
        </p:txBody>
      </p:sp>
    </p:spTree>
    <p:extLst>
      <p:ext uri="{BB962C8B-B14F-4D97-AF65-F5344CB8AC3E}">
        <p14:creationId xmlns:p14="http://schemas.microsoft.com/office/powerpoint/2010/main" val="17881695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07513" y="519113"/>
            <a:ext cx="2803525" cy="8266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93763" y="519113"/>
            <a:ext cx="8261350" cy="8266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C88E22-7353-4F6C-8F12-13802969EADC}" type="datetimeFigureOut">
              <a:rPr lang="en-US" smtClean="0"/>
              <a:t>7/10/2019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168FF5-D198-4D05-BCCD-342F750A7E70}" type="slidenum">
              <a:rPr lang="en-US" smtClean="0"/>
              <a:t>‹#›</a:t>
            </a:fld>
            <a:endParaRPr lang="en-US"/>
          </a:p>
        </p:txBody>
      </p:sp>
    </p:spTree>
    <p:extLst>
      <p:ext uri="{BB962C8B-B14F-4D97-AF65-F5344CB8AC3E}">
        <p14:creationId xmlns:p14="http://schemas.microsoft.com/office/powerpoint/2010/main" val="136432546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a:t>Click to edit Master title style</a:t>
            </a:r>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451339115"/>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66335219"/>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077842642"/>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70000" y="2768600"/>
            <a:ext cx="5156200" cy="5715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78600" y="2768600"/>
            <a:ext cx="5156200" cy="5715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15654074"/>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50709972"/>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698831489"/>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0690525"/>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97914929"/>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09993790"/>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sym typeface="Gill Sans" pitchFamily="32"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04220968"/>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11233887"/>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18600" y="254000"/>
            <a:ext cx="2616200" cy="8229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270000" y="254000"/>
            <a:ext cx="7696200" cy="8229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72776591"/>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70000" y="5029200"/>
            <a:ext cx="5156200" cy="113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78600" y="5029200"/>
            <a:ext cx="5156200" cy="113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62110146"/>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06370320"/>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088670854"/>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99347199"/>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803695921"/>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sym typeface="Gill Sans" pitchFamily="32"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680253871"/>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4.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body" idx="1"/>
          </p:nvPr>
        </p:nvSpPr>
        <p:spPr bwMode="auto">
          <a:xfrm>
            <a:off x="1270000" y="5029200"/>
            <a:ext cx="10464800" cy="113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50800" bIns="50800" numCol="1" anchor="t" anchorCtr="0" compatLnSpc="1">
            <a:prstTxWarp prst="textNoShape">
              <a:avLst/>
            </a:prstTxWarp>
          </a:bodyPr>
          <a:lstStyle/>
          <a:p>
            <a:pPr lvl="0"/>
            <a:r>
              <a:rPr lang="en-US" altLang="en-US">
                <a:sym typeface="Gill Sans"/>
              </a:rPr>
              <a:t>Click to edit Master text styles</a:t>
            </a:r>
          </a:p>
          <a:p>
            <a:pPr lvl="1"/>
            <a:r>
              <a:rPr lang="en-US" altLang="en-US">
                <a:sym typeface="Gill Sans"/>
              </a:rPr>
              <a:t>Second level</a:t>
            </a:r>
          </a:p>
          <a:p>
            <a:pPr lvl="2"/>
            <a:r>
              <a:rPr lang="en-US" altLang="en-US">
                <a:sym typeface="Gill Sans"/>
              </a:rPr>
              <a:t>Third level</a:t>
            </a:r>
          </a:p>
          <a:p>
            <a:pPr lvl="3"/>
            <a:r>
              <a:rPr lang="en-US" altLang="en-US">
                <a:sym typeface="Gill Sans"/>
              </a:rPr>
              <a:t>Fourth level</a:t>
            </a:r>
          </a:p>
          <a:p>
            <a:pPr lvl="4"/>
            <a:r>
              <a:rPr lang="en-US" altLang="en-US">
                <a:sym typeface="Gill Sans"/>
              </a:rPr>
              <a:t>Fifth level</a:t>
            </a:r>
          </a:p>
        </p:txBody>
      </p:sp>
      <p:sp>
        <p:nvSpPr>
          <p:cNvPr id="1027" name="Rectangle 2"/>
          <p:cNvSpPr>
            <a:spLocks noGrp="1" noChangeArrowheads="1"/>
          </p:cNvSpPr>
          <p:nvPr>
            <p:ph type="title"/>
          </p:nvPr>
        </p:nvSpPr>
        <p:spPr bwMode="auto">
          <a:xfrm>
            <a:off x="1270000" y="1638300"/>
            <a:ext cx="10464800" cy="330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50800" bIns="50800" numCol="1" anchor="b" anchorCtr="0" compatLnSpc="1">
            <a:prstTxWarp prst="textNoShape">
              <a:avLst/>
            </a:prstTxWarp>
          </a:bodyPr>
          <a:lstStyle/>
          <a:p>
            <a:pPr lvl="0"/>
            <a:r>
              <a:rPr lang="en-US" altLang="en-US">
                <a:sym typeface="Gill Sans"/>
              </a:rPr>
              <a:t>Click to edit Master title style</a:t>
            </a:r>
          </a:p>
        </p:txBody>
      </p:sp>
      <p:pic>
        <p:nvPicPr>
          <p:cNvPr id="1028" name="Picture 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93700" y="0"/>
            <a:ext cx="13792200" cy="975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txStyles>
    <p:titleStyle>
      <a:lvl1pPr algn="ctr" rtl="0" eaLnBrk="0" fontAlgn="base" hangingPunct="0">
        <a:spcBef>
          <a:spcPct val="0"/>
        </a:spcBef>
        <a:spcAft>
          <a:spcPct val="0"/>
        </a:spcAft>
        <a:defRPr sz="8400">
          <a:solidFill>
            <a:schemeClr val="tx1"/>
          </a:solidFill>
          <a:latin typeface="+mj-lt"/>
          <a:ea typeface="+mj-ea"/>
          <a:cs typeface="ヒラギノ角ゴ ProN W3"/>
          <a:sym typeface="Gill Sans"/>
        </a:defRPr>
      </a:lvl1pPr>
      <a:lvl2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2pPr>
      <a:lvl3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3pPr>
      <a:lvl4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4pPr>
      <a:lvl5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5pPr>
      <a:lvl6pPr marL="4572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6pPr>
      <a:lvl7pPr marL="9144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7pPr>
      <a:lvl8pPr marL="13716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8pPr>
      <a:lvl9pPr marL="18288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9pPr>
    </p:titleStyle>
    <p:bodyStyle>
      <a:lvl1pPr marL="342900" indent="-342900" algn="ctr" rtl="0" eaLnBrk="0" fontAlgn="base" hangingPunct="0">
        <a:spcBef>
          <a:spcPct val="0"/>
        </a:spcBef>
        <a:spcAft>
          <a:spcPct val="0"/>
        </a:spcAft>
        <a:buChar char="•"/>
        <a:defRPr sz="3600">
          <a:solidFill>
            <a:schemeClr val="tx1"/>
          </a:solidFill>
          <a:latin typeface="+mn-lt"/>
          <a:ea typeface="+mn-ea"/>
          <a:cs typeface="ヒラギノ角ゴ ProN W3"/>
          <a:sym typeface="Gill Sans"/>
        </a:defRPr>
      </a:lvl1pPr>
      <a:lvl2pPr marL="742950" indent="-285750" algn="ctr" rtl="0" eaLnBrk="0" fontAlgn="base" hangingPunct="0">
        <a:spcBef>
          <a:spcPct val="0"/>
        </a:spcBef>
        <a:spcAft>
          <a:spcPct val="0"/>
        </a:spcAft>
        <a:buChar char="–"/>
        <a:defRPr sz="3600">
          <a:solidFill>
            <a:schemeClr val="tx1"/>
          </a:solidFill>
          <a:latin typeface="+mn-lt"/>
          <a:ea typeface="+mn-ea"/>
          <a:cs typeface="ヒラギノ角ゴ ProN W3"/>
          <a:sym typeface="Gill Sans"/>
        </a:defRPr>
      </a:lvl2pPr>
      <a:lvl3pPr marL="1143000" indent="-228600" algn="ctr" rtl="0" eaLnBrk="0" fontAlgn="base" hangingPunct="0">
        <a:spcBef>
          <a:spcPct val="0"/>
        </a:spcBef>
        <a:spcAft>
          <a:spcPct val="0"/>
        </a:spcAft>
        <a:buChar char="•"/>
        <a:defRPr sz="3600">
          <a:solidFill>
            <a:schemeClr val="tx1"/>
          </a:solidFill>
          <a:latin typeface="+mn-lt"/>
          <a:ea typeface="+mn-ea"/>
          <a:cs typeface="ヒラギノ角ゴ ProN W3"/>
          <a:sym typeface="Gill Sans"/>
        </a:defRPr>
      </a:lvl3pPr>
      <a:lvl4pPr marL="1600200" indent="-228600" algn="ctr" rtl="0" eaLnBrk="0" fontAlgn="base" hangingPunct="0">
        <a:spcBef>
          <a:spcPct val="0"/>
        </a:spcBef>
        <a:spcAft>
          <a:spcPct val="0"/>
        </a:spcAft>
        <a:buChar char="–"/>
        <a:defRPr sz="3600">
          <a:solidFill>
            <a:schemeClr val="tx1"/>
          </a:solidFill>
          <a:latin typeface="+mn-lt"/>
          <a:ea typeface="+mn-ea"/>
          <a:cs typeface="ヒラギノ角ゴ ProN W3"/>
          <a:sym typeface="Gill Sans"/>
        </a:defRPr>
      </a:lvl4pPr>
      <a:lvl5pPr marL="2057400" indent="-228600" algn="ctr" rtl="0" eaLnBrk="0" fontAlgn="base" hangingPunct="0">
        <a:spcBef>
          <a:spcPct val="0"/>
        </a:spcBef>
        <a:spcAft>
          <a:spcPct val="0"/>
        </a:spcAft>
        <a:buChar char="»"/>
        <a:defRPr sz="3600">
          <a:solidFill>
            <a:schemeClr val="tx1"/>
          </a:solidFill>
          <a:latin typeface="+mn-lt"/>
          <a:ea typeface="+mn-ea"/>
          <a:cs typeface="ヒラギノ角ゴ ProN W3"/>
          <a:sym typeface="Gill Sans"/>
        </a:defRPr>
      </a:lvl5pPr>
      <a:lvl6pPr marL="457200" algn="ctr" rtl="0" fontAlgn="base">
        <a:spcBef>
          <a:spcPct val="0"/>
        </a:spcBef>
        <a:spcAft>
          <a:spcPct val="0"/>
        </a:spcAft>
        <a:defRPr sz="3600">
          <a:solidFill>
            <a:schemeClr val="tx1"/>
          </a:solidFill>
          <a:latin typeface="+mn-lt"/>
          <a:ea typeface="+mn-ea"/>
          <a:sym typeface="Gill Sans" pitchFamily="32" charset="0"/>
        </a:defRPr>
      </a:lvl6pPr>
      <a:lvl7pPr marL="914400" algn="ctr" rtl="0" fontAlgn="base">
        <a:spcBef>
          <a:spcPct val="0"/>
        </a:spcBef>
        <a:spcAft>
          <a:spcPct val="0"/>
        </a:spcAft>
        <a:defRPr sz="3600">
          <a:solidFill>
            <a:schemeClr val="tx1"/>
          </a:solidFill>
          <a:latin typeface="+mn-lt"/>
          <a:ea typeface="+mn-ea"/>
          <a:sym typeface="Gill Sans" pitchFamily="32" charset="0"/>
        </a:defRPr>
      </a:lvl7pPr>
      <a:lvl8pPr marL="1371600" algn="ctr" rtl="0" fontAlgn="base">
        <a:spcBef>
          <a:spcPct val="0"/>
        </a:spcBef>
        <a:spcAft>
          <a:spcPct val="0"/>
        </a:spcAft>
        <a:defRPr sz="3600">
          <a:solidFill>
            <a:schemeClr val="tx1"/>
          </a:solidFill>
          <a:latin typeface="+mn-lt"/>
          <a:ea typeface="+mn-ea"/>
          <a:sym typeface="Gill Sans" pitchFamily="32" charset="0"/>
        </a:defRPr>
      </a:lvl8pPr>
      <a:lvl9pPr marL="1828800" algn="ctr" rtl="0" fontAlgn="base">
        <a:spcBef>
          <a:spcPct val="0"/>
        </a:spcBef>
        <a:spcAft>
          <a:spcPct val="0"/>
        </a:spcAft>
        <a:defRPr sz="3600">
          <a:solidFill>
            <a:schemeClr val="tx1"/>
          </a:solidFill>
          <a:latin typeface="+mn-lt"/>
          <a:ea typeface="+mn-ea"/>
          <a:sym typeface="Gill Sans" pitchFamily="32"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3763" y="519113"/>
            <a:ext cx="11217275" cy="18859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93763" y="2597150"/>
            <a:ext cx="11217275" cy="618807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93763" y="9040813"/>
            <a:ext cx="2925762" cy="519112"/>
          </a:xfrm>
          <a:prstGeom prst="rect">
            <a:avLst/>
          </a:prstGeom>
        </p:spPr>
        <p:txBody>
          <a:bodyPr vert="horz" lIns="91440" tIns="45720" rIns="91440" bIns="45720" rtlCol="0" anchor="ctr"/>
          <a:lstStyle>
            <a:lvl1pPr algn="l">
              <a:defRPr sz="1200">
                <a:solidFill>
                  <a:schemeClr val="tx1">
                    <a:tint val="75000"/>
                  </a:schemeClr>
                </a:solidFill>
              </a:defRPr>
            </a:lvl1pPr>
          </a:lstStyle>
          <a:p>
            <a:fld id="{D1C88E22-7353-4F6C-8F12-13802969EADC}" type="datetimeFigureOut">
              <a:rPr lang="en-US" smtClean="0"/>
              <a:t>7/10/2019</a:t>
            </a:fld>
            <a:endParaRPr lang="en-US"/>
          </a:p>
        </p:txBody>
      </p:sp>
      <p:sp>
        <p:nvSpPr>
          <p:cNvPr id="5" name="Footer Placeholder 4"/>
          <p:cNvSpPr>
            <a:spLocks noGrp="1"/>
          </p:cNvSpPr>
          <p:nvPr>
            <p:ph type="ftr" sz="quarter" idx="3"/>
          </p:nvPr>
        </p:nvSpPr>
        <p:spPr>
          <a:xfrm>
            <a:off x="4308475" y="9040813"/>
            <a:ext cx="4387850" cy="51911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9185275" y="9040813"/>
            <a:ext cx="2925763" cy="519112"/>
          </a:xfrm>
          <a:prstGeom prst="rect">
            <a:avLst/>
          </a:prstGeom>
        </p:spPr>
        <p:txBody>
          <a:bodyPr vert="horz" lIns="91440" tIns="45720" rIns="91440" bIns="45720" rtlCol="0" anchor="ctr"/>
          <a:lstStyle>
            <a:lvl1pPr algn="r">
              <a:defRPr sz="1200">
                <a:solidFill>
                  <a:schemeClr val="tx1">
                    <a:tint val="75000"/>
                  </a:schemeClr>
                </a:solidFill>
              </a:defRPr>
            </a:lvl1pPr>
          </a:lstStyle>
          <a:p>
            <a:fld id="{10168FF5-D198-4D05-BCCD-342F750A7E70}" type="slidenum">
              <a:rPr lang="en-US" smtClean="0"/>
              <a:t>‹#›</a:t>
            </a:fld>
            <a:endParaRPr lang="en-US"/>
          </a:p>
        </p:txBody>
      </p:sp>
      <p:pic>
        <p:nvPicPr>
          <p:cNvPr id="7" name="Picture 3"/>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93700" y="0"/>
            <a:ext cx="13792200" cy="975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extLst>
      <p:ext uri="{BB962C8B-B14F-4D97-AF65-F5344CB8AC3E}">
        <p14:creationId xmlns:p14="http://schemas.microsoft.com/office/powerpoint/2010/main" val="76315546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1"/>
          <p:cNvSpPr>
            <a:spLocks noGrp="1" noChangeArrowheads="1"/>
          </p:cNvSpPr>
          <p:nvPr>
            <p:ph type="title"/>
          </p:nvPr>
        </p:nvSpPr>
        <p:spPr bwMode="auto">
          <a:xfrm>
            <a:off x="1270000" y="254000"/>
            <a:ext cx="104648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50800" bIns="50800" numCol="1" anchor="ctr" anchorCtr="0" compatLnSpc="1">
            <a:prstTxWarp prst="textNoShape">
              <a:avLst/>
            </a:prstTxWarp>
          </a:bodyPr>
          <a:lstStyle/>
          <a:p>
            <a:pPr lvl="0"/>
            <a:r>
              <a:rPr lang="en-US" altLang="en-US">
                <a:sym typeface="Gill Sans"/>
              </a:rPr>
              <a:t>Click to edit Master title style</a:t>
            </a:r>
          </a:p>
        </p:txBody>
      </p:sp>
      <p:sp>
        <p:nvSpPr>
          <p:cNvPr id="3075" name="Rectangle 2"/>
          <p:cNvSpPr>
            <a:spLocks noGrp="1" noChangeArrowheads="1"/>
          </p:cNvSpPr>
          <p:nvPr>
            <p:ph type="body" idx="1"/>
          </p:nvPr>
        </p:nvSpPr>
        <p:spPr bwMode="auto">
          <a:xfrm>
            <a:off x="1270000" y="2768600"/>
            <a:ext cx="10464800"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50800" bIns="50800" numCol="1" anchor="t" anchorCtr="0" compatLnSpc="1">
            <a:prstTxWarp prst="textNoShape">
              <a:avLst/>
            </a:prstTxWarp>
          </a:bodyPr>
          <a:lstStyle/>
          <a:p>
            <a:pPr lvl="0"/>
            <a:r>
              <a:rPr lang="en-US" altLang="en-US">
                <a:sym typeface="Gill Sans"/>
              </a:rPr>
              <a:t>Click to edit Master text styles</a:t>
            </a:r>
          </a:p>
          <a:p>
            <a:pPr lvl="1"/>
            <a:r>
              <a:rPr lang="en-US" altLang="en-US">
                <a:sym typeface="Gill Sans"/>
              </a:rPr>
              <a:t>Second level</a:t>
            </a:r>
          </a:p>
          <a:p>
            <a:pPr lvl="2"/>
            <a:r>
              <a:rPr lang="en-US" altLang="en-US">
                <a:sym typeface="Gill Sans"/>
              </a:rPr>
              <a:t>Third level</a:t>
            </a:r>
          </a:p>
          <a:p>
            <a:pPr lvl="3"/>
            <a:r>
              <a:rPr lang="en-US" altLang="en-US">
                <a:sym typeface="Gill Sans"/>
              </a:rPr>
              <a:t>Fourth level</a:t>
            </a:r>
          </a:p>
          <a:p>
            <a:pPr lvl="4"/>
            <a:r>
              <a:rPr lang="en-US" altLang="en-US">
                <a:sym typeface="Gill Sans"/>
              </a:rPr>
              <a:t>Fifth level</a:t>
            </a:r>
          </a:p>
        </p:txBody>
      </p:sp>
      <p:pic>
        <p:nvPicPr>
          <p:cNvPr id="3076" name="Picture 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93700" y="0"/>
            <a:ext cx="13792200" cy="975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txStyles>
    <p:titleStyle>
      <a:lvl1pPr algn="ctr" rtl="0" eaLnBrk="0" fontAlgn="base" hangingPunct="0">
        <a:spcBef>
          <a:spcPct val="0"/>
        </a:spcBef>
        <a:spcAft>
          <a:spcPct val="0"/>
        </a:spcAft>
        <a:defRPr sz="8400">
          <a:solidFill>
            <a:schemeClr val="tx1"/>
          </a:solidFill>
          <a:latin typeface="+mj-lt"/>
          <a:ea typeface="+mj-ea"/>
          <a:cs typeface="ヒラギノ角ゴ ProN W3"/>
          <a:sym typeface="Gill Sans"/>
        </a:defRPr>
      </a:lvl1pPr>
      <a:lvl2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2pPr>
      <a:lvl3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3pPr>
      <a:lvl4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4pPr>
      <a:lvl5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5pPr>
      <a:lvl6pPr marL="4572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6pPr>
      <a:lvl7pPr marL="9144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7pPr>
      <a:lvl8pPr marL="13716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8pPr>
      <a:lvl9pPr marL="18288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9pPr>
    </p:titleStyle>
    <p:bodyStyle>
      <a:lvl1pPr marL="760413" indent="-493713" algn="l" rtl="0" eaLnBrk="0" fontAlgn="base" hangingPunct="0">
        <a:spcBef>
          <a:spcPts val="3800"/>
        </a:spcBef>
        <a:spcAft>
          <a:spcPct val="0"/>
        </a:spcAft>
        <a:buSzPct val="171000"/>
        <a:buFont typeface="Gill Sans"/>
        <a:buChar char="•"/>
        <a:defRPr sz="3200">
          <a:solidFill>
            <a:schemeClr val="tx1"/>
          </a:solidFill>
          <a:latin typeface="+mn-lt"/>
          <a:ea typeface="+mn-ea"/>
          <a:cs typeface="ヒラギノ角ゴ ProN W3"/>
          <a:sym typeface="Gill Sans"/>
        </a:defRPr>
      </a:lvl1pPr>
      <a:lvl2pPr marL="1204913" indent="-493713" algn="l" rtl="0" eaLnBrk="0" fontAlgn="base" hangingPunct="0">
        <a:spcBef>
          <a:spcPts val="3800"/>
        </a:spcBef>
        <a:spcAft>
          <a:spcPct val="0"/>
        </a:spcAft>
        <a:buSzPct val="171000"/>
        <a:buFont typeface="Gill Sans"/>
        <a:buChar char="•"/>
        <a:defRPr sz="3200">
          <a:solidFill>
            <a:schemeClr val="tx1"/>
          </a:solidFill>
          <a:latin typeface="+mn-lt"/>
          <a:ea typeface="+mn-ea"/>
          <a:cs typeface="ヒラギノ角ゴ ProN W3"/>
          <a:sym typeface="Gill Sans"/>
        </a:defRPr>
      </a:lvl2pPr>
      <a:lvl3pPr marL="1649413" indent="-493713" algn="l" rtl="0" eaLnBrk="0" fontAlgn="base" hangingPunct="0">
        <a:spcBef>
          <a:spcPts val="3800"/>
        </a:spcBef>
        <a:spcAft>
          <a:spcPct val="0"/>
        </a:spcAft>
        <a:buSzPct val="171000"/>
        <a:buFont typeface="Gill Sans"/>
        <a:buChar char="•"/>
        <a:defRPr sz="3200">
          <a:solidFill>
            <a:schemeClr val="tx1"/>
          </a:solidFill>
          <a:latin typeface="+mn-lt"/>
          <a:ea typeface="+mn-ea"/>
          <a:cs typeface="ヒラギノ角ゴ ProN W3"/>
          <a:sym typeface="Gill Sans"/>
        </a:defRPr>
      </a:lvl3pPr>
      <a:lvl4pPr marL="2093913" indent="-493713" algn="l" rtl="0" eaLnBrk="0" fontAlgn="base" hangingPunct="0">
        <a:spcBef>
          <a:spcPts val="3800"/>
        </a:spcBef>
        <a:spcAft>
          <a:spcPct val="0"/>
        </a:spcAft>
        <a:buSzPct val="171000"/>
        <a:buFont typeface="Gill Sans"/>
        <a:buChar char="•"/>
        <a:defRPr sz="3200">
          <a:solidFill>
            <a:schemeClr val="tx1"/>
          </a:solidFill>
          <a:latin typeface="+mn-lt"/>
          <a:ea typeface="+mn-ea"/>
          <a:cs typeface="ヒラギノ角ゴ ProN W3"/>
          <a:sym typeface="Gill Sans"/>
        </a:defRPr>
      </a:lvl4pPr>
      <a:lvl5pPr marL="2538413" indent="-493713" algn="l" rtl="0" eaLnBrk="0" fontAlgn="base" hangingPunct="0">
        <a:spcBef>
          <a:spcPts val="3800"/>
        </a:spcBef>
        <a:spcAft>
          <a:spcPct val="0"/>
        </a:spcAft>
        <a:buSzPct val="171000"/>
        <a:buFont typeface="Gill Sans"/>
        <a:buChar char="•"/>
        <a:defRPr sz="3200">
          <a:solidFill>
            <a:schemeClr val="tx1"/>
          </a:solidFill>
          <a:latin typeface="+mn-lt"/>
          <a:ea typeface="+mn-ea"/>
          <a:cs typeface="ヒラギノ角ゴ ProN W3"/>
          <a:sym typeface="Gill Sans"/>
        </a:defRPr>
      </a:lvl5pPr>
      <a:lvl6pPr marL="2995613" indent="-493713" algn="l" rtl="0" fontAlgn="base">
        <a:spcBef>
          <a:spcPts val="3800"/>
        </a:spcBef>
        <a:spcAft>
          <a:spcPct val="0"/>
        </a:spcAft>
        <a:buSzPct val="171000"/>
        <a:buFont typeface="Gill Sans" pitchFamily="32" charset="0"/>
        <a:buChar char="•"/>
        <a:defRPr sz="3200">
          <a:solidFill>
            <a:schemeClr val="tx1"/>
          </a:solidFill>
          <a:latin typeface="+mn-lt"/>
          <a:ea typeface="+mn-ea"/>
          <a:sym typeface="Gill Sans" pitchFamily="32" charset="0"/>
        </a:defRPr>
      </a:lvl6pPr>
      <a:lvl7pPr marL="3452813" indent="-493713" algn="l" rtl="0" fontAlgn="base">
        <a:spcBef>
          <a:spcPts val="3800"/>
        </a:spcBef>
        <a:spcAft>
          <a:spcPct val="0"/>
        </a:spcAft>
        <a:buSzPct val="171000"/>
        <a:buFont typeface="Gill Sans" pitchFamily="32" charset="0"/>
        <a:buChar char="•"/>
        <a:defRPr sz="3200">
          <a:solidFill>
            <a:schemeClr val="tx1"/>
          </a:solidFill>
          <a:latin typeface="+mn-lt"/>
          <a:ea typeface="+mn-ea"/>
          <a:sym typeface="Gill Sans" pitchFamily="32" charset="0"/>
        </a:defRPr>
      </a:lvl7pPr>
      <a:lvl8pPr marL="3910013" indent="-493713" algn="l" rtl="0" fontAlgn="base">
        <a:spcBef>
          <a:spcPts val="3800"/>
        </a:spcBef>
        <a:spcAft>
          <a:spcPct val="0"/>
        </a:spcAft>
        <a:buSzPct val="171000"/>
        <a:buFont typeface="Gill Sans" pitchFamily="32" charset="0"/>
        <a:buChar char="•"/>
        <a:defRPr sz="3200">
          <a:solidFill>
            <a:schemeClr val="tx1"/>
          </a:solidFill>
          <a:latin typeface="+mn-lt"/>
          <a:ea typeface="+mn-ea"/>
          <a:sym typeface="Gill Sans" pitchFamily="32" charset="0"/>
        </a:defRPr>
      </a:lvl8pPr>
      <a:lvl9pPr marL="4367213" indent="-493713" algn="l" rtl="0" fontAlgn="base">
        <a:spcBef>
          <a:spcPts val="3800"/>
        </a:spcBef>
        <a:spcAft>
          <a:spcPct val="0"/>
        </a:spcAft>
        <a:buSzPct val="171000"/>
        <a:buFont typeface="Gill Sans" pitchFamily="32" charset="0"/>
        <a:buChar char="•"/>
        <a:defRPr sz="3200">
          <a:solidFill>
            <a:schemeClr val="tx1"/>
          </a:solidFill>
          <a:latin typeface="+mn-lt"/>
          <a:ea typeface="+mn-ea"/>
          <a:sym typeface="Gill Sans" pitchFamily="32"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ibethghoz@gmail.com"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29792" y="2788568"/>
            <a:ext cx="11161240" cy="2677656"/>
          </a:xfrm>
          <a:prstGeom prst="rect">
            <a:avLst/>
          </a:prstGeom>
          <a:noFill/>
        </p:spPr>
        <p:txBody>
          <a:bodyPr wrap="square" rtlCol="0">
            <a:spAutoFit/>
          </a:bodyPr>
          <a:lstStyle/>
          <a:p>
            <a:r>
              <a:rPr lang="id-ID" dirty="0" smtClean="0"/>
              <a:t>Inisiasi Tuton	  ke – 1</a:t>
            </a:r>
          </a:p>
          <a:p>
            <a:r>
              <a:rPr lang="id-ID" dirty="0" smtClean="0"/>
              <a:t>Mata Kuliah	: KRIMINOLOGI</a:t>
            </a:r>
          </a:p>
          <a:p>
            <a:r>
              <a:rPr lang="id-ID" dirty="0" smtClean="0"/>
              <a:t>Program Studi	: Ilmu Hukum</a:t>
            </a:r>
          </a:p>
          <a:p>
            <a:r>
              <a:rPr lang="id-ID" dirty="0" smtClean="0"/>
              <a:t>Fakultas		: HISIP</a:t>
            </a:r>
            <a:endParaRPr lang="id-ID" dirty="0"/>
          </a:p>
        </p:txBody>
      </p:sp>
      <p:sp>
        <p:nvSpPr>
          <p:cNvPr id="4" name="TextBox 3"/>
          <p:cNvSpPr txBox="1"/>
          <p:nvPr/>
        </p:nvSpPr>
        <p:spPr>
          <a:xfrm>
            <a:off x="7078464" y="5668888"/>
            <a:ext cx="6192688" cy="1323439"/>
          </a:xfrm>
          <a:prstGeom prst="rect">
            <a:avLst/>
          </a:prstGeom>
          <a:noFill/>
        </p:spPr>
        <p:txBody>
          <a:bodyPr wrap="square" rtlCol="0">
            <a:spAutoFit/>
          </a:bodyPr>
          <a:lstStyle/>
          <a:p>
            <a:r>
              <a:rPr lang="id-ID" sz="2000" dirty="0" smtClean="0"/>
              <a:t>Penulis		: Elizabeth Ghozali</a:t>
            </a:r>
          </a:p>
          <a:p>
            <a:r>
              <a:rPr lang="id-ID" sz="2000" dirty="0" smtClean="0"/>
              <a:t>Email		: </a:t>
            </a:r>
            <a:r>
              <a:rPr lang="id-ID" sz="2000" dirty="0" smtClean="0">
                <a:hlinkClick r:id="rId2"/>
              </a:rPr>
              <a:t>ibethghoz@gmail.com</a:t>
            </a:r>
            <a:endParaRPr lang="id-ID" sz="2000" dirty="0" smtClean="0"/>
          </a:p>
          <a:p>
            <a:r>
              <a:rPr lang="id-ID" sz="2000" dirty="0" smtClean="0"/>
              <a:t>Penelaah	: </a:t>
            </a:r>
          </a:p>
          <a:p>
            <a:r>
              <a:rPr lang="id-ID" sz="2000" dirty="0" smtClean="0"/>
              <a:t>Emai		: </a:t>
            </a:r>
            <a:endParaRPr lang="id-ID" sz="2000"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8024" y="412304"/>
            <a:ext cx="9051819" cy="1625600"/>
          </a:xfrm>
        </p:spPr>
        <p:txBody>
          <a:bodyPr>
            <a:noAutofit/>
          </a:bodyPr>
          <a:lstStyle/>
          <a:p>
            <a:pPr algn="ctr">
              <a:defRPr/>
            </a:pPr>
            <a:r>
              <a:rPr lang="en-US" sz="5689" b="1" dirty="0">
                <a:solidFill>
                  <a:srgbClr val="FF3300"/>
                </a:solidFill>
              </a:rPr>
              <a:t>KRIMINOLOGI TERAPAN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65726708"/>
              </p:ext>
            </p:extLst>
          </p:nvPr>
        </p:nvGraphicFramePr>
        <p:xfrm>
          <a:off x="3121007" y="2356520"/>
          <a:ext cx="8773775" cy="57164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669637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ï ANTROPOLOGI KRIMINAL:                          ï PSIKOPATOLOGI: Mempelajari dan  Mempelajari dan meneliti mengenai manus..."/>
          <p:cNvPicPr>
            <a:picLocks noGrp="1" noChangeAspect="1" noChangeArrowheads="1"/>
          </p:cNvPicPr>
          <p:nvPr>
            <p:ph idx="1"/>
          </p:nvPr>
        </p:nvPicPr>
        <p:blipFill>
          <a:blip r:embed="rId3">
            <a:duotone>
              <a:prstClr val="black"/>
              <a:schemeClr val="accent5">
                <a:tint val="45000"/>
                <a:satMod val="400000"/>
              </a:schemeClr>
            </a:duotone>
            <a:extLst>
              <a:ext uri="{28A0092B-C50C-407E-A947-70E740481C1C}">
                <a14:useLocalDpi xmlns:a14="http://schemas.microsoft.com/office/drawing/2010/main" val="0"/>
              </a:ext>
            </a:extLst>
          </a:blip>
          <a:srcRect/>
          <a:stretch>
            <a:fillRect/>
          </a:stretch>
        </p:blipFill>
        <p:spPr bwMode="auto">
          <a:xfrm>
            <a:off x="2613968" y="1564432"/>
            <a:ext cx="10534848" cy="6651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36131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57784" y="3436640"/>
            <a:ext cx="3571942" cy="2395787"/>
          </a:xfrm>
          <a:prstGeom prst="rect">
            <a:avLst/>
          </a:prstGeom>
          <a:solidFill>
            <a:schemeClr val="bg2">
              <a:lumMod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b="1" i="1" dirty="0">
              <a:latin typeface="Adobe Caslon Pro" panose="0205050205050A020403" pitchFamily="18" charset="0"/>
            </a:endParaRPr>
          </a:p>
          <a:p>
            <a:pPr algn="ctr"/>
            <a:r>
              <a:rPr lang="en-US" sz="2800" b="1" i="1" dirty="0">
                <a:latin typeface="Adobe Caslon Pro" panose="0205050205050A020403" pitchFamily="18" charset="0"/>
              </a:rPr>
              <a:t>OBJEK STUDI KRIMINOLOGI</a:t>
            </a:r>
          </a:p>
          <a:p>
            <a:pPr algn="ctr"/>
            <a:r>
              <a:rPr lang="en-US" sz="2800" b="1" i="1" dirty="0">
                <a:latin typeface="Adobe Caslon Pro" panose="0205050205050A020403" pitchFamily="18" charset="0"/>
              </a:rPr>
              <a:t> (CRIMINOLOGY STUDY OBJECT)</a:t>
            </a:r>
          </a:p>
          <a:p>
            <a:pPr algn="ctr"/>
            <a:endParaRPr lang="en-US" sz="2800" dirty="0">
              <a:latin typeface="Adobe Caslon Pro" panose="0205050205050A020403" pitchFamily="18" charset="0"/>
            </a:endParaRPr>
          </a:p>
        </p:txBody>
      </p:sp>
      <p:sp>
        <p:nvSpPr>
          <p:cNvPr id="3" name="Content Placeholder 2"/>
          <p:cNvSpPr>
            <a:spLocks noGrp="1"/>
          </p:cNvSpPr>
          <p:nvPr>
            <p:ph idx="1"/>
          </p:nvPr>
        </p:nvSpPr>
        <p:spPr>
          <a:xfrm>
            <a:off x="1300480" y="711171"/>
            <a:ext cx="11399563" cy="8432859"/>
          </a:xfrm>
        </p:spPr>
        <p:txBody>
          <a:bodyPr/>
          <a:lstStyle/>
          <a:p>
            <a:pPr>
              <a:buNone/>
            </a:pPr>
            <a:r>
              <a:rPr lang="en-US" b="1" i="1" dirty="0" smtClean="0"/>
              <a:t>				</a:t>
            </a:r>
          </a:p>
          <a:p>
            <a:pPr>
              <a:buNone/>
            </a:pPr>
            <a:r>
              <a:rPr lang="en-US" b="1" i="1" dirty="0" smtClean="0"/>
              <a:t>				</a:t>
            </a:r>
            <a:r>
              <a:rPr lang="id-ID" b="1" i="1" dirty="0" smtClean="0"/>
              <a:t>                      </a:t>
            </a:r>
          </a:p>
          <a:p>
            <a:pPr>
              <a:buNone/>
            </a:pPr>
            <a:r>
              <a:rPr lang="id-ID" b="1" i="1" dirty="0"/>
              <a:t>	</a:t>
            </a:r>
            <a:r>
              <a:rPr lang="id-ID" b="1" i="1" dirty="0" smtClean="0"/>
              <a:t>					</a:t>
            </a:r>
          </a:p>
          <a:p>
            <a:pPr>
              <a:buNone/>
            </a:pPr>
            <a:r>
              <a:rPr lang="id-ID" b="1" i="1" dirty="0"/>
              <a:t>	</a:t>
            </a:r>
            <a:r>
              <a:rPr lang="id-ID" b="1" i="1" dirty="0" smtClean="0"/>
              <a:t>					1.  </a:t>
            </a:r>
            <a:r>
              <a:rPr lang="en-US" b="1" i="1" dirty="0" err="1" smtClean="0"/>
              <a:t>Kejahatan</a:t>
            </a:r>
            <a:r>
              <a:rPr lang="en-US" b="1" i="1" dirty="0" smtClean="0"/>
              <a:t>/</a:t>
            </a:r>
            <a:r>
              <a:rPr lang="en-US" b="1" i="1" dirty="0" err="1" smtClean="0"/>
              <a:t>Perbuatan</a:t>
            </a:r>
            <a:endParaRPr lang="en-US" b="1" i="1" dirty="0" smtClean="0"/>
          </a:p>
          <a:p>
            <a:pPr>
              <a:buNone/>
            </a:pPr>
            <a:r>
              <a:rPr lang="en-US" b="1" i="1" dirty="0" smtClean="0"/>
              <a:t>					</a:t>
            </a:r>
            <a:r>
              <a:rPr lang="id-ID" b="1" i="1" dirty="0" smtClean="0"/>
              <a:t>                 </a:t>
            </a:r>
            <a:r>
              <a:rPr lang="en-US" b="1" i="1" dirty="0" smtClean="0"/>
              <a:t>(Crimes/Action)</a:t>
            </a:r>
          </a:p>
          <a:p>
            <a:pPr>
              <a:buNone/>
            </a:pPr>
            <a:endParaRPr lang="en-US" b="1" i="1" dirty="0" smtClean="0"/>
          </a:p>
          <a:p>
            <a:pPr>
              <a:buNone/>
            </a:pPr>
            <a:endParaRPr lang="en-US" b="1" i="1" dirty="0" smtClean="0"/>
          </a:p>
          <a:p>
            <a:pPr algn="just">
              <a:buNone/>
            </a:pPr>
            <a:r>
              <a:rPr lang="en-US" b="1" i="1" dirty="0" smtClean="0"/>
              <a:t>				        </a:t>
            </a:r>
            <a:r>
              <a:rPr lang="id-ID" b="1" i="1" dirty="0" smtClean="0"/>
              <a:t>		</a:t>
            </a:r>
          </a:p>
          <a:p>
            <a:pPr algn="just">
              <a:buNone/>
            </a:pPr>
            <a:r>
              <a:rPr lang="id-ID" b="1" i="1" dirty="0"/>
              <a:t>	</a:t>
            </a:r>
            <a:r>
              <a:rPr lang="id-ID" b="1" i="1" dirty="0" smtClean="0"/>
              <a:t>					</a:t>
            </a:r>
            <a:r>
              <a:rPr lang="en-US" b="1" i="1" dirty="0" smtClean="0"/>
              <a:t>2.</a:t>
            </a:r>
            <a:r>
              <a:rPr lang="id-ID" b="1" i="1" dirty="0" smtClean="0"/>
              <a:t> </a:t>
            </a:r>
            <a:r>
              <a:rPr lang="en-US" b="1" i="1" dirty="0" err="1" smtClean="0"/>
              <a:t>Pelaku</a:t>
            </a:r>
            <a:r>
              <a:rPr lang="en-US" b="1" i="1" dirty="0" smtClean="0"/>
              <a:t>/</a:t>
            </a:r>
            <a:r>
              <a:rPr lang="en-US" b="1" i="1" dirty="0" err="1" smtClean="0"/>
              <a:t>Pelanggar</a:t>
            </a:r>
            <a:r>
              <a:rPr lang="en-US" b="1" i="1" dirty="0" smtClean="0"/>
              <a:t> Norma </a:t>
            </a:r>
            <a:r>
              <a:rPr lang="id-ID" b="1" i="1" dirty="0" smtClean="0"/>
              <a:t> </a:t>
            </a:r>
            <a:r>
              <a:rPr lang="id-ID" b="1" i="1" dirty="0"/>
              <a:t>H</a:t>
            </a:r>
            <a:r>
              <a:rPr lang="en-US" b="1" i="1" dirty="0" err="1" smtClean="0"/>
              <a:t>ukum</a:t>
            </a:r>
            <a:r>
              <a:rPr lang="en-US" b="1" i="1" dirty="0" smtClean="0"/>
              <a:t> </a:t>
            </a:r>
            <a:endParaRPr lang="id-ID" b="1" i="1" dirty="0" smtClean="0"/>
          </a:p>
          <a:p>
            <a:pPr algn="just">
              <a:buNone/>
            </a:pPr>
            <a:r>
              <a:rPr lang="id-ID" b="1" i="1" dirty="0"/>
              <a:t>	</a:t>
            </a:r>
            <a:r>
              <a:rPr lang="id-ID" b="1" i="1" dirty="0" smtClean="0"/>
              <a:t>					    </a:t>
            </a:r>
            <a:r>
              <a:rPr lang="en-US" b="1" i="1" dirty="0" smtClean="0"/>
              <a:t>(The</a:t>
            </a:r>
            <a:r>
              <a:rPr lang="id-ID" b="1" i="1" dirty="0" smtClean="0"/>
              <a:t> </a:t>
            </a:r>
            <a:r>
              <a:rPr lang="en-US" b="1" i="1" dirty="0" smtClean="0"/>
              <a:t>Actor/transgressor of legal norm)</a:t>
            </a:r>
          </a:p>
          <a:p>
            <a:pPr>
              <a:buNone/>
            </a:pPr>
            <a:endParaRPr lang="en-US" b="1" i="1" dirty="0" smtClean="0"/>
          </a:p>
          <a:p>
            <a:pPr>
              <a:buNone/>
            </a:pPr>
            <a:endParaRPr lang="en-US" b="1" i="1" dirty="0" smtClean="0"/>
          </a:p>
          <a:p>
            <a:pPr>
              <a:buNone/>
            </a:pPr>
            <a:r>
              <a:rPr lang="id-ID" b="1" i="1" dirty="0" smtClean="0"/>
              <a:t>		</a:t>
            </a:r>
            <a:r>
              <a:rPr lang="en-US" b="1" i="1" dirty="0" smtClean="0"/>
              <a:t>			       </a:t>
            </a:r>
            <a:r>
              <a:rPr lang="id-ID" b="1" i="1" dirty="0" smtClean="0"/>
              <a:t>   </a:t>
            </a:r>
            <a:r>
              <a:rPr lang="en-US" b="1" i="1" dirty="0" smtClean="0"/>
              <a:t>3.</a:t>
            </a:r>
            <a:r>
              <a:rPr lang="id-ID" b="1" i="1" dirty="0" smtClean="0"/>
              <a:t>  </a:t>
            </a:r>
            <a:r>
              <a:rPr lang="en-US" b="1" i="1" dirty="0" err="1" smtClean="0"/>
              <a:t>Reaksi</a:t>
            </a:r>
            <a:r>
              <a:rPr lang="en-US" b="1" i="1" dirty="0" smtClean="0"/>
              <a:t> </a:t>
            </a:r>
            <a:r>
              <a:rPr lang="en-US" b="1" i="1" dirty="0" err="1" smtClean="0"/>
              <a:t>Masyarakat</a:t>
            </a:r>
            <a:endParaRPr lang="en-US" b="1" i="1" dirty="0" smtClean="0"/>
          </a:p>
          <a:p>
            <a:pPr>
              <a:buNone/>
            </a:pPr>
            <a:r>
              <a:rPr lang="en-US" b="1" i="1" dirty="0" smtClean="0"/>
              <a:t>					</a:t>
            </a:r>
            <a:r>
              <a:rPr lang="id-ID" b="1" i="1" dirty="0" smtClean="0"/>
              <a:t>	    </a:t>
            </a:r>
            <a:r>
              <a:rPr lang="en-US" b="1" i="1" dirty="0" smtClean="0"/>
              <a:t>(Social Reaction)		</a:t>
            </a:r>
            <a:endParaRPr lang="en-US" b="1" i="1" dirty="0"/>
          </a:p>
        </p:txBody>
      </p:sp>
      <p:cxnSp>
        <p:nvCxnSpPr>
          <p:cNvPr id="6" name="Straight Connector 5"/>
          <p:cNvCxnSpPr/>
          <p:nvPr/>
        </p:nvCxnSpPr>
        <p:spPr>
          <a:xfrm>
            <a:off x="4859987" y="2668627"/>
            <a:ext cx="12435" cy="4536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4861117" y="2651448"/>
            <a:ext cx="777723" cy="67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4918459" y="4936879"/>
            <a:ext cx="711205" cy="225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4927635" y="7215538"/>
            <a:ext cx="711205" cy="225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flipH="1">
            <a:off x="4859987" y="719788"/>
            <a:ext cx="6120680" cy="738664"/>
          </a:xfrm>
          <a:prstGeom prst="rect">
            <a:avLst/>
          </a:prstGeom>
          <a:noFill/>
        </p:spPr>
        <p:txBody>
          <a:bodyPr wrap="square" rtlCol="0">
            <a:spAutoFit/>
          </a:bodyPr>
          <a:lstStyle/>
          <a:p>
            <a:r>
              <a:rPr lang="id-ID" dirty="0" smtClean="0"/>
              <a:t>Objek Studi Kriminologi</a:t>
            </a:r>
            <a:endParaRPr lang="id-ID" dirty="0"/>
          </a:p>
        </p:txBody>
      </p:sp>
    </p:spTree>
    <p:extLst>
      <p:ext uri="{BB962C8B-B14F-4D97-AF65-F5344CB8AC3E}">
        <p14:creationId xmlns:p14="http://schemas.microsoft.com/office/powerpoint/2010/main" val="11182293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3928" y="1204392"/>
            <a:ext cx="11305256" cy="1189335"/>
          </a:xfrm>
        </p:spPr>
        <p:txBody>
          <a:bodyPr>
            <a:normAutofit/>
          </a:bodyPr>
          <a:lstStyle/>
          <a:p>
            <a:r>
              <a:rPr lang="id-ID" sz="2800" b="1" dirty="0" smtClean="0">
                <a:latin typeface="Adobe Caslon Pro" panose="0205050205050A020403" pitchFamily="18" charset="0"/>
              </a:rPr>
              <a:t>Bidang Ilmu yang menjadi fokus kriminologi dan objek studi kriminologi:</a:t>
            </a:r>
            <a:endParaRPr lang="id-ID" sz="2800" b="1" dirty="0">
              <a:latin typeface="Adobe Caslon Pro" panose="0205050205050A020403" pitchFamily="18" charset="0"/>
            </a:endParaRPr>
          </a:p>
        </p:txBody>
      </p:sp>
      <p:sp>
        <p:nvSpPr>
          <p:cNvPr id="3" name="Content Placeholder 2"/>
          <p:cNvSpPr>
            <a:spLocks noGrp="1"/>
          </p:cNvSpPr>
          <p:nvPr>
            <p:ph idx="1"/>
          </p:nvPr>
        </p:nvSpPr>
        <p:spPr>
          <a:xfrm>
            <a:off x="741760" y="2212504"/>
            <a:ext cx="12047016" cy="6188075"/>
          </a:xfrm>
        </p:spPr>
        <p:txBody>
          <a:bodyPr>
            <a:normAutofit fontScale="92500"/>
          </a:bodyPr>
          <a:lstStyle/>
          <a:p>
            <a:pPr marL="539750" indent="-539750" algn="just">
              <a:buFont typeface="Wingdings" panose="05000000000000000000" pitchFamily="2" charset="2"/>
              <a:buChar char="q"/>
            </a:pPr>
            <a:r>
              <a:rPr lang="id-ID" b="1" dirty="0" smtClean="0">
                <a:solidFill>
                  <a:srgbClr val="0070C0"/>
                </a:solidFill>
                <a:latin typeface="Adobe Caslon Pro" panose="0205050205050A020403" pitchFamily="18" charset="0"/>
              </a:rPr>
              <a:t>Sosiologi Hukum</a:t>
            </a:r>
            <a:r>
              <a:rPr lang="id-ID" dirty="0" smtClean="0">
                <a:solidFill>
                  <a:srgbClr val="0070C0"/>
                </a:solidFill>
                <a:latin typeface="Adobe Caslon Pro" panose="0205050205050A020403" pitchFamily="18" charset="0"/>
              </a:rPr>
              <a:t>, memfokuskan perhatiannya pada objek studi kriminologi, yakni kejahatan dengan mempelajari hal-hal yang terkait dengan terbentuknya Hukum Pidana, peranan hukum dalam mewujudkan nilai-nilai sosial serta kondisi empiris perkembangan hukum.</a:t>
            </a:r>
          </a:p>
          <a:p>
            <a:pPr marL="539750" indent="-539750" algn="just">
              <a:buFont typeface="Wingdings" panose="05000000000000000000" pitchFamily="2" charset="2"/>
              <a:buChar char="q"/>
            </a:pPr>
            <a:r>
              <a:rPr lang="id-ID" dirty="0" smtClean="0">
                <a:solidFill>
                  <a:srgbClr val="FF3300"/>
                </a:solidFill>
                <a:latin typeface="Adobe Caslon Pro" panose="0205050205050A020403" pitchFamily="18" charset="0"/>
              </a:rPr>
              <a:t>Etiologi Kriminal, memfokuskan </a:t>
            </a:r>
            <a:r>
              <a:rPr lang="id-ID" dirty="0">
                <a:solidFill>
                  <a:srgbClr val="FF3300"/>
                </a:solidFill>
                <a:latin typeface="Adobe Caslon Pro" panose="0205050205050A020403" pitchFamily="18" charset="0"/>
              </a:rPr>
              <a:t>perhatiannya pada objek studi kriminologi, yakni </a:t>
            </a:r>
            <a:r>
              <a:rPr lang="id-ID" dirty="0" smtClean="0">
                <a:solidFill>
                  <a:srgbClr val="FF3300"/>
                </a:solidFill>
                <a:latin typeface="Adobe Caslon Pro" panose="0205050205050A020403" pitchFamily="18" charset="0"/>
              </a:rPr>
              <a:t>penjahat, yakni mempelajari alasan seseorang melanggar hukum (pidana) atau melakukan kejahatan, sementara orang lainnya tidak melakukannya. Jadi harus dipertimbangkan berbagai faktor (</a:t>
            </a:r>
            <a:r>
              <a:rPr lang="id-ID" i="1" dirty="0" smtClean="0">
                <a:solidFill>
                  <a:srgbClr val="FF3300"/>
                </a:solidFill>
                <a:latin typeface="Adobe Caslon Pro" panose="0205050205050A020403" pitchFamily="18" charset="0"/>
              </a:rPr>
              <a:t>multiple factors</a:t>
            </a:r>
            <a:r>
              <a:rPr lang="id-ID" dirty="0" smtClean="0">
                <a:solidFill>
                  <a:srgbClr val="FF3300"/>
                </a:solidFill>
                <a:latin typeface="Adobe Caslon Pro" panose="0205050205050A020403" pitchFamily="18" charset="0"/>
              </a:rPr>
              <a:t>), tidak lagi hanya faktir hukum / legal saja</a:t>
            </a:r>
            <a:r>
              <a:rPr lang="id-ID" i="1" dirty="0" smtClean="0">
                <a:solidFill>
                  <a:srgbClr val="FF3300"/>
                </a:solidFill>
                <a:latin typeface="Adobe Caslon Pro" panose="0205050205050A020403" pitchFamily="18" charset="0"/>
              </a:rPr>
              <a:t> (single factor).</a:t>
            </a:r>
            <a:r>
              <a:rPr lang="id-ID" dirty="0" smtClean="0">
                <a:solidFill>
                  <a:srgbClr val="FF3300"/>
                </a:solidFill>
                <a:latin typeface="Adobe Caslon Pro" panose="0205050205050A020403" pitchFamily="18" charset="0"/>
              </a:rPr>
              <a:t> </a:t>
            </a:r>
          </a:p>
          <a:p>
            <a:pPr marL="539750" indent="-539750" algn="just">
              <a:buFont typeface="Wingdings" panose="05000000000000000000" pitchFamily="2" charset="2"/>
              <a:buChar char="q"/>
            </a:pPr>
            <a:r>
              <a:rPr lang="id-ID" dirty="0" smtClean="0">
                <a:solidFill>
                  <a:srgbClr val="00B050"/>
                </a:solidFill>
                <a:latin typeface="Adobe Caslon Pro" panose="0205050205050A020403" pitchFamily="18" charset="0"/>
              </a:rPr>
              <a:t>Penologi, memfokuskan </a:t>
            </a:r>
            <a:r>
              <a:rPr lang="id-ID" dirty="0">
                <a:solidFill>
                  <a:srgbClr val="00B050"/>
                </a:solidFill>
                <a:latin typeface="Adobe Caslon Pro" panose="0205050205050A020403" pitchFamily="18" charset="0"/>
              </a:rPr>
              <a:t>perhatiannya pada objek studi kriminologi, yakni </a:t>
            </a:r>
            <a:r>
              <a:rPr lang="id-ID" dirty="0" smtClean="0">
                <a:solidFill>
                  <a:srgbClr val="00B050"/>
                </a:solidFill>
                <a:latin typeface="Adobe Caslon Pro" panose="0205050205050A020403" pitchFamily="18" charset="0"/>
              </a:rPr>
              <a:t>kejahatan, yaitu reaksi sosial, dengan memepelajari hal-hal yang terkait dengan berkembangnya hukuman, arti dan manfaatnya yang berhubungan dengan </a:t>
            </a:r>
            <a:r>
              <a:rPr lang="id-ID" i="1" dirty="0" smtClean="0">
                <a:solidFill>
                  <a:srgbClr val="00B050"/>
                </a:solidFill>
                <a:latin typeface="Adobe Caslon Pro" panose="0205050205050A020403" pitchFamily="18" charset="0"/>
              </a:rPr>
              <a:t>control crime. </a:t>
            </a:r>
            <a:endParaRPr lang="id-ID" dirty="0" smtClean="0">
              <a:solidFill>
                <a:srgbClr val="00B050"/>
              </a:solidFill>
              <a:latin typeface="Adobe Caslon Pro" panose="0205050205050A020403" pitchFamily="18" charset="0"/>
            </a:endParaRPr>
          </a:p>
          <a:p>
            <a:pPr marL="539750" indent="-539750" algn="just">
              <a:buFont typeface="Wingdings" panose="05000000000000000000" pitchFamily="2" charset="2"/>
              <a:buChar char="q"/>
            </a:pPr>
            <a:r>
              <a:rPr lang="id-ID" dirty="0" smtClean="0">
                <a:solidFill>
                  <a:srgbClr val="CC0099"/>
                </a:solidFill>
                <a:latin typeface="Adobe Caslon Pro" panose="0205050205050A020403" pitchFamily="18" charset="0"/>
              </a:rPr>
              <a:t>Viktimologi, </a:t>
            </a:r>
            <a:r>
              <a:rPr lang="id-ID" dirty="0">
                <a:solidFill>
                  <a:srgbClr val="CC0099"/>
                </a:solidFill>
                <a:latin typeface="Adobe Caslon Pro" panose="0205050205050A020403" pitchFamily="18" charset="0"/>
              </a:rPr>
              <a:t>yang lebih memfokuskan perhatiannya pada objek studi kriminologi, yakni </a:t>
            </a:r>
            <a:r>
              <a:rPr lang="id-ID" dirty="0" smtClean="0">
                <a:solidFill>
                  <a:srgbClr val="CC0099"/>
                </a:solidFill>
                <a:latin typeface="Adobe Caslon Pro" panose="0205050205050A020403" pitchFamily="18" charset="0"/>
              </a:rPr>
              <a:t>korban kejahatan, dengan mempelajari hal-hal yang terkait dengan kedudukan korban dalam kejahatan, interaksi yang terjadi antara korban dan penjahat, tanggungjawab korban pada saat sebelum dan selama kejahatan terjadi. </a:t>
            </a:r>
          </a:p>
          <a:p>
            <a:pPr marL="539750" indent="-539750" algn="just">
              <a:buFont typeface="Wingdings" panose="05000000000000000000" pitchFamily="2" charset="2"/>
              <a:buChar char="q"/>
            </a:pPr>
            <a:endParaRPr lang="id-ID" dirty="0" smtClean="0">
              <a:solidFill>
                <a:srgbClr val="CC0099"/>
              </a:solidFill>
              <a:latin typeface="Adobe Caslon Pro" panose="0205050205050A020403" pitchFamily="18" charset="0"/>
            </a:endParaRPr>
          </a:p>
          <a:p>
            <a:pPr algn="just">
              <a:buFont typeface="Wingdings" panose="05000000000000000000" pitchFamily="2" charset="2"/>
              <a:buChar char="q"/>
            </a:pPr>
            <a:endParaRPr lang="id-ID" dirty="0"/>
          </a:p>
        </p:txBody>
      </p:sp>
    </p:spTree>
    <p:extLst>
      <p:ext uri="{BB962C8B-B14F-4D97-AF65-F5344CB8AC3E}">
        <p14:creationId xmlns:p14="http://schemas.microsoft.com/office/powerpoint/2010/main" val="22068095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29792" y="2284512"/>
            <a:ext cx="11809312" cy="6523324"/>
          </a:xfrm>
          <a:prstGeom prst="rect">
            <a:avLst/>
          </a:prstGeom>
        </p:spPr>
        <p:txBody>
          <a:bodyPr wrap="square">
            <a:spAutoFit/>
          </a:bodyPr>
          <a:lstStyle/>
          <a:p>
            <a:pPr marL="514350" lvl="0" indent="-514350" algn="just" defTabSz="685800" fontAlgn="auto">
              <a:lnSpc>
                <a:spcPct val="110000"/>
              </a:lnSpc>
              <a:spcBef>
                <a:spcPts val="700"/>
              </a:spcBef>
              <a:spcAft>
                <a:spcPts val="0"/>
              </a:spcAft>
              <a:buClr>
                <a:srgbClr val="2A1A00"/>
              </a:buClr>
              <a:buAutoNum type="arabicPeriod"/>
            </a:pPr>
            <a:r>
              <a:rPr lang="en-US" sz="2800" b="1" dirty="0" err="1" smtClean="0">
                <a:solidFill>
                  <a:schemeClr val="tx1"/>
                </a:solidFill>
                <a:latin typeface="Adobe Caslon Pro" panose="0205050205050A020403" pitchFamily="18" charset="0"/>
                <a:ea typeface="+mn-ea"/>
                <a:cs typeface="+mn-cs"/>
              </a:rPr>
              <a:t>Kejahatan</a:t>
            </a:r>
            <a:r>
              <a:rPr lang="en-US" sz="2800" b="1" dirty="0" smtClean="0">
                <a:solidFill>
                  <a:schemeClr val="tx1"/>
                </a:solidFill>
                <a:latin typeface="Adobe Caslon Pro" panose="0205050205050A020403" pitchFamily="18" charset="0"/>
                <a:ea typeface="+mn-ea"/>
                <a:cs typeface="+mn-cs"/>
              </a:rPr>
              <a:t>/</a:t>
            </a:r>
            <a:r>
              <a:rPr lang="en-US" sz="2800" b="1" dirty="0" err="1" smtClean="0">
                <a:solidFill>
                  <a:schemeClr val="tx1"/>
                </a:solidFill>
                <a:latin typeface="Adobe Caslon Pro" panose="0205050205050A020403" pitchFamily="18" charset="0"/>
                <a:ea typeface="+mn-ea"/>
                <a:cs typeface="+mn-cs"/>
              </a:rPr>
              <a:t>Perbuatan</a:t>
            </a:r>
            <a:r>
              <a:rPr lang="en-US" sz="2800" b="1" dirty="0" smtClean="0">
                <a:solidFill>
                  <a:schemeClr val="tx1"/>
                </a:solidFill>
                <a:latin typeface="Adobe Caslon Pro" panose="0205050205050A020403" pitchFamily="18" charset="0"/>
                <a:ea typeface="+mn-ea"/>
                <a:cs typeface="+mn-cs"/>
              </a:rPr>
              <a:t> </a:t>
            </a:r>
            <a:r>
              <a:rPr lang="en-US" sz="2800" b="1" dirty="0">
                <a:solidFill>
                  <a:schemeClr val="tx1"/>
                </a:solidFill>
                <a:latin typeface="Adobe Caslon Pro" panose="0205050205050A020403" pitchFamily="18" charset="0"/>
                <a:ea typeface="+mn-ea"/>
                <a:cs typeface="+mn-cs"/>
              </a:rPr>
              <a:t>(</a:t>
            </a:r>
            <a:r>
              <a:rPr lang="en-US" sz="2800" b="1" i="1" dirty="0">
                <a:solidFill>
                  <a:schemeClr val="tx1"/>
                </a:solidFill>
                <a:latin typeface="Adobe Caslon Pro" panose="0205050205050A020403" pitchFamily="18" charset="0"/>
                <a:ea typeface="+mn-ea"/>
                <a:cs typeface="+mn-cs"/>
              </a:rPr>
              <a:t>Crime/Action</a:t>
            </a:r>
            <a:r>
              <a:rPr lang="en-US" sz="2800" b="1" dirty="0" smtClean="0">
                <a:solidFill>
                  <a:schemeClr val="tx1"/>
                </a:solidFill>
                <a:latin typeface="Adobe Caslon Pro" panose="0205050205050A020403" pitchFamily="18" charset="0"/>
                <a:ea typeface="+mn-ea"/>
                <a:cs typeface="+mn-cs"/>
              </a:rPr>
              <a:t>).</a:t>
            </a:r>
            <a:endParaRPr lang="id-ID" sz="2800" b="1" dirty="0" smtClean="0">
              <a:solidFill>
                <a:schemeClr val="tx1"/>
              </a:solidFill>
              <a:latin typeface="Adobe Caslon Pro" panose="0205050205050A020403" pitchFamily="18" charset="0"/>
              <a:ea typeface="+mn-ea"/>
              <a:cs typeface="+mn-cs"/>
            </a:endParaRPr>
          </a:p>
          <a:p>
            <a:pPr lvl="0" algn="just" defTabSz="685800" fontAlgn="auto">
              <a:lnSpc>
                <a:spcPct val="110000"/>
              </a:lnSpc>
              <a:spcBef>
                <a:spcPts val="700"/>
              </a:spcBef>
              <a:spcAft>
                <a:spcPts val="0"/>
              </a:spcAft>
              <a:buClr>
                <a:srgbClr val="2A1A00"/>
              </a:buClr>
            </a:pPr>
            <a:endParaRPr lang="en-US" sz="2800" b="1" dirty="0">
              <a:solidFill>
                <a:schemeClr val="tx1"/>
              </a:solidFill>
              <a:latin typeface="Adobe Caslon Pro" panose="0205050205050A020403" pitchFamily="18" charset="0"/>
              <a:ea typeface="+mn-ea"/>
              <a:cs typeface="+mn-cs"/>
            </a:endParaRPr>
          </a:p>
          <a:p>
            <a:pPr marL="623888" lvl="0" algn="just" defTabSz="685800" fontAlgn="auto">
              <a:lnSpc>
                <a:spcPct val="110000"/>
              </a:lnSpc>
              <a:spcBef>
                <a:spcPts val="700"/>
              </a:spcBef>
              <a:spcAft>
                <a:spcPts val="0"/>
              </a:spcAft>
              <a:buClr>
                <a:srgbClr val="2A1A00"/>
              </a:buClr>
            </a:pPr>
            <a:r>
              <a:rPr lang="en-US" sz="2800" b="1" dirty="0" err="1" smtClean="0">
                <a:solidFill>
                  <a:prstClr val="black">
                    <a:lumMod val="65000"/>
                    <a:lumOff val="35000"/>
                  </a:prstClr>
                </a:solidFill>
                <a:latin typeface="Adobe Caslon Pro" panose="0205050205050A020403" pitchFamily="18" charset="0"/>
                <a:ea typeface="+mn-ea"/>
                <a:cs typeface="+mn-cs"/>
              </a:rPr>
              <a:t>Obyek</a:t>
            </a:r>
            <a:r>
              <a:rPr lang="en-US" sz="2800" b="1" dirty="0" smtClean="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studi</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pertama</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kriminologi</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adalah</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kejahatan</a:t>
            </a:r>
            <a:r>
              <a:rPr lang="en-US" sz="2800" b="1" dirty="0">
                <a:solidFill>
                  <a:prstClr val="black">
                    <a:lumMod val="65000"/>
                    <a:lumOff val="35000"/>
                  </a:prstClr>
                </a:solidFill>
                <a:latin typeface="Adobe Caslon Pro" panose="0205050205050A020403" pitchFamily="18" charset="0"/>
                <a:ea typeface="+mn-ea"/>
                <a:cs typeface="+mn-cs"/>
              </a:rPr>
              <a:t>/</a:t>
            </a:r>
            <a:r>
              <a:rPr lang="en-US" sz="2800" b="1" dirty="0" err="1">
                <a:solidFill>
                  <a:prstClr val="black">
                    <a:lumMod val="65000"/>
                    <a:lumOff val="35000"/>
                  </a:prstClr>
                </a:solidFill>
                <a:latin typeface="Adobe Caslon Pro" panose="0205050205050A020403" pitchFamily="18" charset="0"/>
                <a:ea typeface="+mn-ea"/>
                <a:cs typeface="+mn-cs"/>
              </a:rPr>
              <a:t>perbuatan</a:t>
            </a:r>
            <a:r>
              <a:rPr lang="en-US" sz="2800" b="1" dirty="0">
                <a:solidFill>
                  <a:prstClr val="black">
                    <a:lumMod val="65000"/>
                    <a:lumOff val="35000"/>
                  </a:prstClr>
                </a:solidFill>
                <a:latin typeface="Adobe Caslon Pro" panose="0205050205050A020403" pitchFamily="18" charset="0"/>
                <a:ea typeface="+mn-ea"/>
                <a:cs typeface="+mn-cs"/>
              </a:rPr>
              <a:t> yang </a:t>
            </a:r>
            <a:r>
              <a:rPr lang="en-US" sz="2800" b="1" dirty="0" err="1">
                <a:solidFill>
                  <a:prstClr val="black">
                    <a:lumMod val="65000"/>
                    <a:lumOff val="35000"/>
                  </a:prstClr>
                </a:solidFill>
                <a:latin typeface="Adobe Caslon Pro" panose="0205050205050A020403" pitchFamily="18" charset="0"/>
                <a:ea typeface="+mn-ea"/>
                <a:cs typeface="+mn-cs"/>
              </a:rPr>
              <a:t>oleh</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negara</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telah</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dinyatakan</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sebagai</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kejahatan</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dalam</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arti</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pelanggaran</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terhadap</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undang-undang</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pidana</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Tetapi</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perlu</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sekiranya</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mendapat</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perhatian</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dalam</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hal</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bahwa</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undang-undang</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biasanya</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terbelakang</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jika</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dibandingkan</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dengan</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kesadaran</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hukum</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masyarakat</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maka</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perlu</a:t>
            </a:r>
            <a:r>
              <a:rPr lang="en-US" sz="2800" b="1" dirty="0">
                <a:solidFill>
                  <a:prstClr val="black">
                    <a:lumMod val="65000"/>
                    <a:lumOff val="35000"/>
                  </a:prstClr>
                </a:solidFill>
                <a:latin typeface="Adobe Caslon Pro" panose="0205050205050A020403" pitchFamily="18" charset="0"/>
                <a:ea typeface="+mn-ea"/>
                <a:cs typeface="+mn-cs"/>
              </a:rPr>
              <a:t> pula </a:t>
            </a:r>
            <a:r>
              <a:rPr lang="en-US" sz="2800" b="1" dirty="0" err="1">
                <a:solidFill>
                  <a:prstClr val="black">
                    <a:lumMod val="65000"/>
                    <a:lumOff val="35000"/>
                  </a:prstClr>
                </a:solidFill>
                <a:latin typeface="Adobe Caslon Pro" panose="0205050205050A020403" pitchFamily="18" charset="0"/>
                <a:ea typeface="+mn-ea"/>
                <a:cs typeface="+mn-cs"/>
              </a:rPr>
              <a:t>dipelajari</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perbedaan</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serta</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perubahan</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kesadaran</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hukum</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masyarakat</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ini</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terhadap</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undang-undang</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hukum</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pidana</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Perlu</a:t>
            </a:r>
            <a:r>
              <a:rPr lang="en-US" sz="2800" b="1" dirty="0">
                <a:solidFill>
                  <a:prstClr val="black">
                    <a:lumMod val="65000"/>
                    <a:lumOff val="35000"/>
                  </a:prstClr>
                </a:solidFill>
                <a:latin typeface="Adobe Caslon Pro" panose="0205050205050A020403" pitchFamily="18" charset="0"/>
                <a:ea typeface="+mn-ea"/>
                <a:cs typeface="+mn-cs"/>
              </a:rPr>
              <a:t> pula </a:t>
            </a:r>
            <a:r>
              <a:rPr lang="en-US" sz="2800" b="1" dirty="0" err="1">
                <a:solidFill>
                  <a:prstClr val="black">
                    <a:lumMod val="65000"/>
                    <a:lumOff val="35000"/>
                  </a:prstClr>
                </a:solidFill>
                <a:latin typeface="Adobe Caslon Pro" panose="0205050205050A020403" pitchFamily="18" charset="0"/>
                <a:ea typeface="+mn-ea"/>
                <a:cs typeface="+mn-cs"/>
              </a:rPr>
              <a:t>diperhatikan</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bahwa</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perbuatan</a:t>
            </a:r>
            <a:r>
              <a:rPr lang="en-US" sz="2800" b="1" dirty="0">
                <a:solidFill>
                  <a:prstClr val="black">
                    <a:lumMod val="65000"/>
                    <a:lumOff val="35000"/>
                  </a:prstClr>
                </a:solidFill>
                <a:latin typeface="Adobe Caslon Pro" panose="0205050205050A020403" pitchFamily="18" charset="0"/>
                <a:ea typeface="+mn-ea"/>
                <a:cs typeface="+mn-cs"/>
              </a:rPr>
              <a:t> yang </a:t>
            </a:r>
            <a:r>
              <a:rPr lang="en-US" sz="2800" b="1" dirty="0" err="1">
                <a:solidFill>
                  <a:prstClr val="black">
                    <a:lumMod val="65000"/>
                    <a:lumOff val="35000"/>
                  </a:prstClr>
                </a:solidFill>
                <a:latin typeface="Adobe Caslon Pro" panose="0205050205050A020403" pitchFamily="18" charset="0"/>
                <a:ea typeface="+mn-ea"/>
                <a:cs typeface="+mn-cs"/>
              </a:rPr>
              <a:t>dinyatakan</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dilarang</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oleh</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negara</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dan</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diancam</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pidana</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tidak</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selalu</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sama</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menurut</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tempat</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dan</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waktu</a:t>
            </a:r>
            <a:r>
              <a:rPr lang="en-US" sz="2800" b="1" dirty="0">
                <a:solidFill>
                  <a:prstClr val="black">
                    <a:lumMod val="65000"/>
                    <a:lumOff val="35000"/>
                  </a:prstClr>
                </a:solidFill>
                <a:latin typeface="Adobe Caslon Pro" panose="0205050205050A020403" pitchFamily="18" charset="0"/>
                <a:ea typeface="+mn-ea"/>
                <a:cs typeface="+mn-cs"/>
              </a:rPr>
              <a:t>. Hal </a:t>
            </a:r>
            <a:r>
              <a:rPr lang="en-US" sz="2800" b="1" dirty="0" err="1">
                <a:solidFill>
                  <a:prstClr val="black">
                    <a:lumMod val="65000"/>
                    <a:lumOff val="35000"/>
                  </a:prstClr>
                </a:solidFill>
                <a:latin typeface="Adobe Caslon Pro" panose="0205050205050A020403" pitchFamily="18" charset="0"/>
                <a:ea typeface="+mn-ea"/>
                <a:cs typeface="+mn-cs"/>
              </a:rPr>
              <a:t>inilah</a:t>
            </a:r>
            <a:r>
              <a:rPr lang="en-US" sz="2800" b="1" dirty="0">
                <a:solidFill>
                  <a:prstClr val="black">
                    <a:lumMod val="65000"/>
                    <a:lumOff val="35000"/>
                  </a:prstClr>
                </a:solidFill>
                <a:latin typeface="Adobe Caslon Pro" panose="0205050205050A020403" pitchFamily="18" charset="0"/>
                <a:ea typeface="+mn-ea"/>
                <a:cs typeface="+mn-cs"/>
              </a:rPr>
              <a:t> yang </a:t>
            </a:r>
            <a:r>
              <a:rPr lang="en-US" sz="2800" b="1" dirty="0" err="1">
                <a:solidFill>
                  <a:prstClr val="black">
                    <a:lumMod val="65000"/>
                    <a:lumOff val="35000"/>
                  </a:prstClr>
                </a:solidFill>
                <a:latin typeface="Adobe Caslon Pro" panose="0205050205050A020403" pitchFamily="18" charset="0"/>
                <a:ea typeface="+mn-ea"/>
                <a:cs typeface="+mn-cs"/>
              </a:rPr>
              <a:t>merupakan</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suatu</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kesulitan</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dalam</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melakukan</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studi</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perbandingan</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dalam</a:t>
            </a:r>
            <a:r>
              <a:rPr lang="en-US" sz="2800" b="1" dirty="0">
                <a:solidFill>
                  <a:prstClr val="black">
                    <a:lumMod val="65000"/>
                    <a:lumOff val="35000"/>
                  </a:prstClr>
                </a:solidFill>
                <a:latin typeface="Adobe Caslon Pro" panose="0205050205050A020403" pitchFamily="18" charset="0"/>
                <a:ea typeface="+mn-ea"/>
                <a:cs typeface="+mn-cs"/>
              </a:rPr>
              <a:t> </a:t>
            </a:r>
            <a:r>
              <a:rPr lang="en-US" sz="2800" b="1" dirty="0" err="1">
                <a:solidFill>
                  <a:prstClr val="black">
                    <a:lumMod val="65000"/>
                    <a:lumOff val="35000"/>
                  </a:prstClr>
                </a:solidFill>
                <a:latin typeface="Adobe Caslon Pro" panose="0205050205050A020403" pitchFamily="18" charset="0"/>
                <a:ea typeface="+mn-ea"/>
                <a:cs typeface="+mn-cs"/>
              </a:rPr>
              <a:t>kriminologi</a:t>
            </a:r>
            <a:r>
              <a:rPr lang="en-US" sz="2800" b="1" dirty="0">
                <a:solidFill>
                  <a:prstClr val="black">
                    <a:lumMod val="65000"/>
                    <a:lumOff val="35000"/>
                  </a:prstClr>
                </a:solidFill>
                <a:latin typeface="Adobe Caslon Pro" panose="0205050205050A020403" pitchFamily="18" charset="0"/>
                <a:ea typeface="+mn-ea"/>
                <a:cs typeface="+mn-cs"/>
              </a:rPr>
              <a:t>.</a:t>
            </a:r>
          </a:p>
          <a:p>
            <a:pPr marL="228600" lvl="0" indent="-228600" algn="just" defTabSz="685800" fontAlgn="auto">
              <a:lnSpc>
                <a:spcPct val="110000"/>
              </a:lnSpc>
              <a:spcBef>
                <a:spcPts val="700"/>
              </a:spcBef>
              <a:spcAft>
                <a:spcPts val="0"/>
              </a:spcAft>
              <a:buClr>
                <a:srgbClr val="2A1A00"/>
              </a:buClr>
              <a:buFont typeface="Arial" panose="020B0604020202020204" pitchFamily="34" charset="0"/>
              <a:buChar char="•"/>
            </a:pPr>
            <a:endParaRPr lang="en-US" sz="2800" b="1" i="1" dirty="0">
              <a:solidFill>
                <a:prstClr val="black">
                  <a:lumMod val="65000"/>
                  <a:lumOff val="35000"/>
                </a:prstClr>
              </a:solidFill>
              <a:latin typeface="Adobe Caslon Pro" panose="0205050205050A020403" pitchFamily="18" charset="0"/>
              <a:ea typeface="+mn-ea"/>
              <a:cs typeface="+mn-cs"/>
            </a:endParaRPr>
          </a:p>
        </p:txBody>
      </p:sp>
      <p:sp>
        <p:nvSpPr>
          <p:cNvPr id="4" name="Rectangle 3"/>
          <p:cNvSpPr/>
          <p:nvPr/>
        </p:nvSpPr>
        <p:spPr>
          <a:xfrm>
            <a:off x="1029792" y="1794363"/>
            <a:ext cx="6502401" cy="461665"/>
          </a:xfrm>
          <a:prstGeom prst="rect">
            <a:avLst/>
          </a:prstGeom>
          <a:solidFill>
            <a:srgbClr val="FFFF00"/>
          </a:solidFill>
        </p:spPr>
        <p:txBody>
          <a:bodyPr>
            <a:spAutoFit/>
          </a:bodyPr>
          <a:lstStyle/>
          <a:p>
            <a:r>
              <a:rPr lang="id-ID" sz="2400" dirty="0">
                <a:solidFill>
                  <a:srgbClr val="0070C0"/>
                </a:solidFill>
                <a:latin typeface="Adobe Caslon Pro" panose="0205050205050A020403" pitchFamily="18" charset="0"/>
              </a:rPr>
              <a:t>Penjelasan terhadap objek studi kriminologi </a:t>
            </a:r>
            <a:endParaRPr lang="id-ID" sz="2400" dirty="0">
              <a:solidFill>
                <a:srgbClr val="0070C0"/>
              </a:solidFill>
            </a:endParaRPr>
          </a:p>
        </p:txBody>
      </p:sp>
    </p:spTree>
    <p:extLst>
      <p:ext uri="{BB962C8B-B14F-4D97-AF65-F5344CB8AC3E}">
        <p14:creationId xmlns:p14="http://schemas.microsoft.com/office/powerpoint/2010/main" val="40508222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720" y="1492424"/>
            <a:ext cx="12241360" cy="3657411"/>
          </a:xfrm>
          <a:prstGeom prst="rect">
            <a:avLst/>
          </a:prstGeom>
        </p:spPr>
        <p:txBody>
          <a:bodyPr wrap="square">
            <a:spAutoFit/>
          </a:bodyPr>
          <a:lstStyle/>
          <a:p>
            <a:pPr marL="228600" lvl="0" indent="-228600" algn="just" defTabSz="685800" fontAlgn="auto">
              <a:lnSpc>
                <a:spcPct val="110000"/>
              </a:lnSpc>
              <a:spcBef>
                <a:spcPts val="700"/>
              </a:spcBef>
              <a:spcAft>
                <a:spcPts val="0"/>
              </a:spcAft>
              <a:buClr>
                <a:srgbClr val="2A1A00"/>
              </a:buClr>
              <a:buFont typeface="Arial" panose="020B0604020202020204" pitchFamily="34" charset="0"/>
              <a:buChar char="•"/>
            </a:pPr>
            <a:endParaRPr lang="en-US" sz="2800" b="1" i="1" dirty="0">
              <a:solidFill>
                <a:prstClr val="black">
                  <a:lumMod val="65000"/>
                  <a:lumOff val="35000"/>
                </a:prstClr>
              </a:solidFill>
              <a:latin typeface="Adobe Caslon Pro" panose="0205050205050A020403" pitchFamily="18" charset="0"/>
              <a:ea typeface="+mn-ea"/>
              <a:cs typeface="+mn-cs"/>
            </a:endParaRPr>
          </a:p>
          <a:p>
            <a:pPr marL="228600" lvl="0" indent="-228600" algn="just" defTabSz="685800" fontAlgn="auto">
              <a:lnSpc>
                <a:spcPct val="110000"/>
              </a:lnSpc>
              <a:spcBef>
                <a:spcPts val="700"/>
              </a:spcBef>
              <a:spcAft>
                <a:spcPts val="0"/>
              </a:spcAft>
              <a:buClr>
                <a:srgbClr val="2A1A00"/>
              </a:buClr>
            </a:pPr>
            <a:r>
              <a:rPr lang="en-US" sz="2800" dirty="0">
                <a:solidFill>
                  <a:schemeClr val="tx1"/>
                </a:solidFill>
                <a:latin typeface="Adobe Caslon Pro" panose="0205050205050A020403" pitchFamily="18" charset="0"/>
                <a:ea typeface="+mn-ea"/>
                <a:cs typeface="+mn-cs"/>
              </a:rPr>
              <a:t>2.	</a:t>
            </a:r>
            <a:r>
              <a:rPr lang="en-US" sz="2400" b="1" dirty="0" err="1">
                <a:solidFill>
                  <a:schemeClr val="tx1"/>
                </a:solidFill>
                <a:latin typeface="Adobe Caslon Pro" panose="0205050205050A020403" pitchFamily="18" charset="0"/>
                <a:ea typeface="+mn-ea"/>
                <a:cs typeface="+mn-cs"/>
              </a:rPr>
              <a:t>Pelaku</a:t>
            </a:r>
            <a:r>
              <a:rPr lang="en-US" sz="2400" b="1" dirty="0">
                <a:solidFill>
                  <a:schemeClr val="tx1"/>
                </a:solidFill>
                <a:latin typeface="Adobe Caslon Pro" panose="0205050205050A020403" pitchFamily="18" charset="0"/>
                <a:ea typeface="+mn-ea"/>
                <a:cs typeface="+mn-cs"/>
              </a:rPr>
              <a:t>/</a:t>
            </a:r>
            <a:r>
              <a:rPr lang="en-US" sz="2400" b="1" dirty="0" err="1">
                <a:solidFill>
                  <a:schemeClr val="tx1"/>
                </a:solidFill>
                <a:latin typeface="Adobe Caslon Pro" panose="0205050205050A020403" pitchFamily="18" charset="0"/>
                <a:ea typeface="+mn-ea"/>
                <a:cs typeface="+mn-cs"/>
              </a:rPr>
              <a:t>Pelanggar</a:t>
            </a:r>
            <a:r>
              <a:rPr lang="en-US" sz="2400" b="1" dirty="0">
                <a:solidFill>
                  <a:schemeClr val="tx1"/>
                </a:solidFill>
                <a:latin typeface="Adobe Caslon Pro" panose="0205050205050A020403" pitchFamily="18" charset="0"/>
                <a:ea typeface="+mn-ea"/>
                <a:cs typeface="+mn-cs"/>
              </a:rPr>
              <a:t> Norma </a:t>
            </a:r>
            <a:r>
              <a:rPr lang="en-US" sz="2400" b="1" dirty="0" err="1">
                <a:solidFill>
                  <a:schemeClr val="tx1"/>
                </a:solidFill>
                <a:latin typeface="Adobe Caslon Pro" panose="0205050205050A020403" pitchFamily="18" charset="0"/>
                <a:ea typeface="+mn-ea"/>
                <a:cs typeface="+mn-cs"/>
              </a:rPr>
              <a:t>Hukum</a:t>
            </a:r>
            <a:r>
              <a:rPr lang="en-US" sz="2400" b="1" dirty="0">
                <a:solidFill>
                  <a:schemeClr val="tx1"/>
                </a:solidFill>
                <a:latin typeface="Adobe Caslon Pro" panose="0205050205050A020403" pitchFamily="18" charset="0"/>
                <a:ea typeface="+mn-ea"/>
                <a:cs typeface="+mn-cs"/>
              </a:rPr>
              <a:t> (</a:t>
            </a:r>
            <a:r>
              <a:rPr lang="en-US" sz="2400" b="1" i="1" dirty="0">
                <a:solidFill>
                  <a:schemeClr val="tx1"/>
                </a:solidFill>
                <a:latin typeface="Adobe Caslon Pro" panose="0205050205050A020403" pitchFamily="18" charset="0"/>
                <a:ea typeface="+mn-ea"/>
                <a:cs typeface="+mn-cs"/>
              </a:rPr>
              <a:t>The actor/transgressor of legal norm</a:t>
            </a:r>
            <a:r>
              <a:rPr lang="en-US" sz="2400" b="1" dirty="0">
                <a:solidFill>
                  <a:schemeClr val="tx1"/>
                </a:solidFill>
                <a:latin typeface="Adobe Caslon Pro" panose="0205050205050A020403" pitchFamily="18" charset="0"/>
                <a:ea typeface="+mn-ea"/>
                <a:cs typeface="+mn-cs"/>
              </a:rPr>
              <a:t>).</a:t>
            </a:r>
          </a:p>
          <a:p>
            <a:pPr marL="727075" lvl="0" algn="just" defTabSz="685800" fontAlgn="auto">
              <a:lnSpc>
                <a:spcPct val="110000"/>
              </a:lnSpc>
              <a:spcBef>
                <a:spcPts val="700"/>
              </a:spcBef>
              <a:spcAft>
                <a:spcPts val="0"/>
              </a:spcAft>
              <a:buClr>
                <a:srgbClr val="2A1A00"/>
              </a:buClr>
            </a:pPr>
            <a:r>
              <a:rPr lang="en-US" sz="2400" dirty="0" err="1" smtClean="0">
                <a:solidFill>
                  <a:schemeClr val="tx1"/>
                </a:solidFill>
                <a:latin typeface="Adobe Caslon Pro" panose="0205050205050A020403" pitchFamily="18" charset="0"/>
                <a:ea typeface="+mn-ea"/>
                <a:cs typeface="+mn-cs"/>
              </a:rPr>
              <a:t>Obyek</a:t>
            </a:r>
            <a:r>
              <a:rPr lang="en-US" sz="2400" dirty="0" smtClean="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studi</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kedua</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kriminologi</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adalah</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pelaku</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kejahatan</a:t>
            </a:r>
            <a:r>
              <a:rPr lang="en-US" sz="2400" dirty="0">
                <a:solidFill>
                  <a:schemeClr val="tx1"/>
                </a:solidFill>
                <a:latin typeface="Adobe Caslon Pro" panose="0205050205050A020403" pitchFamily="18" charset="0"/>
                <a:ea typeface="+mn-ea"/>
                <a:cs typeface="+mn-cs"/>
              </a:rPr>
              <a:t>/</a:t>
            </a:r>
            <a:r>
              <a:rPr lang="en-US" sz="2400" dirty="0" err="1">
                <a:solidFill>
                  <a:schemeClr val="tx1"/>
                </a:solidFill>
                <a:latin typeface="Adobe Caslon Pro" panose="0205050205050A020403" pitchFamily="18" charset="0"/>
                <a:ea typeface="+mn-ea"/>
                <a:cs typeface="+mn-cs"/>
              </a:rPr>
              <a:t>pelanggar</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norma</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hukum</a:t>
            </a:r>
            <a:r>
              <a:rPr lang="en-US" sz="2400" dirty="0">
                <a:solidFill>
                  <a:schemeClr val="tx1"/>
                </a:solidFill>
                <a:latin typeface="Adobe Caslon Pro" panose="0205050205050A020403" pitchFamily="18" charset="0"/>
                <a:ea typeface="+mn-ea"/>
                <a:cs typeface="+mn-cs"/>
              </a:rPr>
              <a:t>) yang </a:t>
            </a:r>
            <a:r>
              <a:rPr lang="en-US" sz="2400" dirty="0" err="1">
                <a:solidFill>
                  <a:schemeClr val="tx1"/>
                </a:solidFill>
                <a:latin typeface="Adobe Caslon Pro" panose="0205050205050A020403" pitchFamily="18" charset="0"/>
                <a:ea typeface="+mn-ea"/>
                <a:cs typeface="+mn-cs"/>
              </a:rPr>
              <a:t>diketahui</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polisi</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dituntut</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jaksa</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dan</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dinyatakan</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salah</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oleh</a:t>
            </a:r>
            <a:r>
              <a:rPr lang="en-US" sz="2400" dirty="0">
                <a:solidFill>
                  <a:schemeClr val="tx1"/>
                </a:solidFill>
                <a:latin typeface="Adobe Caslon Pro" panose="0205050205050A020403" pitchFamily="18" charset="0"/>
                <a:ea typeface="+mn-ea"/>
                <a:cs typeface="+mn-cs"/>
              </a:rPr>
              <a:t> hakim, </a:t>
            </a:r>
            <a:r>
              <a:rPr lang="en-US" sz="2400" dirty="0" err="1">
                <a:solidFill>
                  <a:schemeClr val="tx1"/>
                </a:solidFill>
                <a:latin typeface="Adobe Caslon Pro" panose="0205050205050A020403" pitchFamily="18" charset="0"/>
                <a:ea typeface="+mn-ea"/>
                <a:cs typeface="+mn-cs"/>
              </a:rPr>
              <a:t>maka</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mudah</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dimengerti</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mengapa</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studi</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kriminologi</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mengenai</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pelanggaran-pelanggran</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hukum</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haruslah</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dipergunakan</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dengan</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sangat</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teliti</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dan</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hati-hati</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sekali</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Terutama</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dalam</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menentukan</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kesimpulan</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umum</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mengenai</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faktor-faktor</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etiologi</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kriminil</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serta</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meluasnya</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perbuatan-perbuatan</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melanggar</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hukum</a:t>
            </a:r>
            <a:r>
              <a:rPr lang="en-US" sz="2400" dirty="0">
                <a:solidFill>
                  <a:schemeClr val="tx1"/>
                </a:solidFill>
                <a:latin typeface="Adobe Caslon Pro" panose="0205050205050A020403" pitchFamily="18" charset="0"/>
                <a:ea typeface="+mn-ea"/>
                <a:cs typeface="+mn-cs"/>
              </a:rPr>
              <a:t>.</a:t>
            </a:r>
          </a:p>
        </p:txBody>
      </p:sp>
      <p:sp>
        <p:nvSpPr>
          <p:cNvPr id="3" name="Rectangle 2"/>
          <p:cNvSpPr/>
          <p:nvPr/>
        </p:nvSpPr>
        <p:spPr>
          <a:xfrm>
            <a:off x="381720" y="5526548"/>
            <a:ext cx="12241360" cy="2997808"/>
          </a:xfrm>
          <a:prstGeom prst="rect">
            <a:avLst/>
          </a:prstGeom>
        </p:spPr>
        <p:txBody>
          <a:bodyPr wrap="square">
            <a:spAutoFit/>
          </a:bodyPr>
          <a:lstStyle/>
          <a:p>
            <a:pPr marL="228600" lvl="0" indent="-228600" defTabSz="685800" fontAlgn="auto">
              <a:lnSpc>
                <a:spcPct val="110000"/>
              </a:lnSpc>
              <a:spcBef>
                <a:spcPts val="700"/>
              </a:spcBef>
              <a:spcAft>
                <a:spcPts val="0"/>
              </a:spcAft>
              <a:buClr>
                <a:srgbClr val="2A1A00"/>
              </a:buClr>
            </a:pPr>
            <a:r>
              <a:rPr lang="en-US" sz="2400" b="1" dirty="0">
                <a:solidFill>
                  <a:schemeClr val="tx1"/>
                </a:solidFill>
                <a:latin typeface="Adobe Caslon Pro" panose="0205050205050A020403" pitchFamily="18" charset="0"/>
                <a:ea typeface="+mn-ea"/>
                <a:cs typeface="+mn-cs"/>
              </a:rPr>
              <a:t>3.</a:t>
            </a:r>
            <a:r>
              <a:rPr lang="en-US" sz="2400" b="1" i="1" dirty="0">
                <a:solidFill>
                  <a:schemeClr val="tx1"/>
                </a:solidFill>
                <a:latin typeface="Adobe Caslon Pro" panose="0205050205050A020403" pitchFamily="18" charset="0"/>
                <a:ea typeface="+mn-ea"/>
                <a:cs typeface="+mn-cs"/>
              </a:rPr>
              <a:t>	</a:t>
            </a:r>
            <a:r>
              <a:rPr lang="en-US" sz="2400" b="1" dirty="0" err="1">
                <a:solidFill>
                  <a:schemeClr val="tx1"/>
                </a:solidFill>
                <a:latin typeface="Adobe Caslon Pro" panose="0205050205050A020403" pitchFamily="18" charset="0"/>
                <a:ea typeface="+mn-ea"/>
                <a:cs typeface="+mn-cs"/>
              </a:rPr>
              <a:t>Reaksi</a:t>
            </a:r>
            <a:r>
              <a:rPr lang="en-US" sz="2400" b="1" dirty="0">
                <a:solidFill>
                  <a:schemeClr val="tx1"/>
                </a:solidFill>
                <a:latin typeface="Adobe Caslon Pro" panose="0205050205050A020403" pitchFamily="18" charset="0"/>
                <a:ea typeface="+mn-ea"/>
                <a:cs typeface="+mn-cs"/>
              </a:rPr>
              <a:t> </a:t>
            </a:r>
            <a:r>
              <a:rPr lang="en-US" sz="2400" b="1" dirty="0" err="1">
                <a:solidFill>
                  <a:schemeClr val="tx1"/>
                </a:solidFill>
                <a:latin typeface="Adobe Caslon Pro" panose="0205050205050A020403" pitchFamily="18" charset="0"/>
                <a:ea typeface="+mn-ea"/>
                <a:cs typeface="+mn-cs"/>
              </a:rPr>
              <a:t>Masyarakat</a:t>
            </a:r>
            <a:r>
              <a:rPr lang="en-US" sz="2400" b="1" dirty="0">
                <a:solidFill>
                  <a:schemeClr val="tx1"/>
                </a:solidFill>
                <a:latin typeface="Adobe Caslon Pro" panose="0205050205050A020403" pitchFamily="18" charset="0"/>
                <a:ea typeface="+mn-ea"/>
                <a:cs typeface="+mn-cs"/>
              </a:rPr>
              <a:t> </a:t>
            </a:r>
            <a:r>
              <a:rPr lang="id-ID" sz="2400" b="1" dirty="0" smtClean="0">
                <a:solidFill>
                  <a:schemeClr val="tx1"/>
                </a:solidFill>
                <a:latin typeface="Adobe Caslon Pro" panose="0205050205050A020403" pitchFamily="18" charset="0"/>
                <a:ea typeface="+mn-ea"/>
                <a:cs typeface="+mn-cs"/>
              </a:rPr>
              <a:t> </a:t>
            </a:r>
            <a:r>
              <a:rPr lang="en-US" sz="2400" b="1" i="1" dirty="0" smtClean="0">
                <a:solidFill>
                  <a:schemeClr val="tx1"/>
                </a:solidFill>
                <a:latin typeface="Adobe Caslon Pro" panose="0205050205050A020403" pitchFamily="18" charset="0"/>
                <a:ea typeface="+mn-ea"/>
                <a:cs typeface="+mn-cs"/>
              </a:rPr>
              <a:t>(</a:t>
            </a:r>
            <a:r>
              <a:rPr lang="en-US" sz="2400" b="1" i="1" dirty="0">
                <a:solidFill>
                  <a:schemeClr val="tx1"/>
                </a:solidFill>
                <a:latin typeface="Adobe Caslon Pro" panose="0205050205050A020403" pitchFamily="18" charset="0"/>
                <a:ea typeface="+mn-ea"/>
                <a:cs typeface="+mn-cs"/>
              </a:rPr>
              <a:t>Social Reaction).</a:t>
            </a:r>
          </a:p>
          <a:p>
            <a:pPr marL="727075" lvl="0" algn="just" defTabSz="685800" fontAlgn="auto">
              <a:lnSpc>
                <a:spcPct val="110000"/>
              </a:lnSpc>
              <a:spcBef>
                <a:spcPts val="700"/>
              </a:spcBef>
              <a:spcAft>
                <a:spcPts val="0"/>
              </a:spcAft>
              <a:buClr>
                <a:srgbClr val="2A1A00"/>
              </a:buClr>
            </a:pPr>
            <a:r>
              <a:rPr lang="en-US" sz="2400" dirty="0" err="1" smtClean="0">
                <a:solidFill>
                  <a:schemeClr val="tx1"/>
                </a:solidFill>
                <a:latin typeface="Adobe Caslon Pro" panose="0205050205050A020403" pitchFamily="18" charset="0"/>
                <a:ea typeface="+mn-ea"/>
                <a:cs typeface="+mn-cs"/>
              </a:rPr>
              <a:t>Obyek</a:t>
            </a:r>
            <a:r>
              <a:rPr lang="en-US" sz="2400" dirty="0" smtClean="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studi</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ketiga</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kriminologi</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adalah</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reaksi</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masyarakat</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terhadap</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perbuatan</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kejahatan</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dan</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pelanggaran</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hukum</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Bahwa</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pada</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akhirnya</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masyarakatlah</a:t>
            </a:r>
            <a:r>
              <a:rPr lang="en-US" sz="2400" dirty="0">
                <a:solidFill>
                  <a:schemeClr val="tx1"/>
                </a:solidFill>
                <a:latin typeface="Adobe Caslon Pro" panose="0205050205050A020403" pitchFamily="18" charset="0"/>
                <a:ea typeface="+mn-ea"/>
                <a:cs typeface="+mn-cs"/>
              </a:rPr>
              <a:t> yang </a:t>
            </a:r>
            <a:r>
              <a:rPr lang="en-US" sz="2400" dirty="0" err="1">
                <a:solidFill>
                  <a:schemeClr val="tx1"/>
                </a:solidFill>
                <a:latin typeface="Adobe Caslon Pro" panose="0205050205050A020403" pitchFamily="18" charset="0"/>
                <a:ea typeface="+mn-ea"/>
                <a:cs typeface="+mn-cs"/>
              </a:rPr>
              <a:t>menentukan</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tingkah</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laku</a:t>
            </a:r>
            <a:r>
              <a:rPr lang="en-US" sz="2400" dirty="0">
                <a:solidFill>
                  <a:schemeClr val="tx1"/>
                </a:solidFill>
                <a:latin typeface="Adobe Caslon Pro" panose="0205050205050A020403" pitchFamily="18" charset="0"/>
                <a:ea typeface="+mn-ea"/>
                <a:cs typeface="+mn-cs"/>
              </a:rPr>
              <a:t> yang </a:t>
            </a:r>
            <a:r>
              <a:rPr lang="en-US" sz="2400" dirty="0" err="1">
                <a:solidFill>
                  <a:schemeClr val="tx1"/>
                </a:solidFill>
                <a:latin typeface="Adobe Caslon Pro" panose="0205050205050A020403" pitchFamily="18" charset="0"/>
                <a:ea typeface="+mn-ea"/>
                <a:cs typeface="+mn-cs"/>
              </a:rPr>
              <a:t>bagaimanakah</a:t>
            </a:r>
            <a:r>
              <a:rPr lang="en-US" sz="2400" dirty="0">
                <a:solidFill>
                  <a:schemeClr val="tx1"/>
                </a:solidFill>
                <a:latin typeface="Adobe Caslon Pro" panose="0205050205050A020403" pitchFamily="18" charset="0"/>
                <a:ea typeface="+mn-ea"/>
                <a:cs typeface="+mn-cs"/>
              </a:rPr>
              <a:t> yang </a:t>
            </a:r>
            <a:r>
              <a:rPr lang="en-US" sz="2400" dirty="0" err="1">
                <a:solidFill>
                  <a:schemeClr val="tx1"/>
                </a:solidFill>
                <a:latin typeface="Adobe Caslon Pro" panose="0205050205050A020403" pitchFamily="18" charset="0"/>
                <a:ea typeface="+mn-ea"/>
                <a:cs typeface="+mn-cs"/>
              </a:rPr>
              <a:t>tidak</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dapat</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dibiarkan</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serta</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perlu</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mendapat</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pidana</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Maka</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dalam</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hal</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inilah</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pranata-pranata</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sosial</a:t>
            </a:r>
            <a:r>
              <a:rPr lang="en-US" sz="2400" dirty="0">
                <a:solidFill>
                  <a:schemeClr val="tx1"/>
                </a:solidFill>
                <a:latin typeface="Adobe Caslon Pro" panose="0205050205050A020403" pitchFamily="18" charset="0"/>
                <a:ea typeface="+mn-ea"/>
                <a:cs typeface="+mn-cs"/>
              </a:rPr>
              <a:t> yang </a:t>
            </a:r>
            <a:r>
              <a:rPr lang="en-US" sz="2400" dirty="0" err="1">
                <a:solidFill>
                  <a:schemeClr val="tx1"/>
                </a:solidFill>
                <a:latin typeface="Adobe Caslon Pro" panose="0205050205050A020403" pitchFamily="18" charset="0"/>
                <a:ea typeface="+mn-ea"/>
                <a:cs typeface="+mn-cs"/>
              </a:rPr>
              <a:t>menyalurkan</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reaksi</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masyarakat</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itu</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dan</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bagaimana</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cara</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prosesnya</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pranata-pranata</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sosial</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ini</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mencari</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dan</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menegakkan</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keadilan</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perlu</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mendapat</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perhatian</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dalam</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studi</a:t>
            </a:r>
            <a:r>
              <a:rPr lang="en-US" sz="2400" dirty="0">
                <a:solidFill>
                  <a:schemeClr val="tx1"/>
                </a:solidFill>
                <a:latin typeface="Adobe Caslon Pro" panose="0205050205050A020403" pitchFamily="18" charset="0"/>
                <a:ea typeface="+mn-ea"/>
                <a:cs typeface="+mn-cs"/>
              </a:rPr>
              <a:t> </a:t>
            </a:r>
            <a:r>
              <a:rPr lang="en-US" sz="2400" dirty="0" err="1">
                <a:solidFill>
                  <a:schemeClr val="tx1"/>
                </a:solidFill>
                <a:latin typeface="Adobe Caslon Pro" panose="0205050205050A020403" pitchFamily="18" charset="0"/>
                <a:ea typeface="+mn-ea"/>
                <a:cs typeface="+mn-cs"/>
              </a:rPr>
              <a:t>kriminologi</a:t>
            </a:r>
            <a:r>
              <a:rPr lang="en-US" sz="2400" dirty="0">
                <a:solidFill>
                  <a:schemeClr val="tx1"/>
                </a:solidFill>
                <a:latin typeface="Adobe Caslon Pro" panose="0205050205050A020403" pitchFamily="18" charset="0"/>
                <a:ea typeface="+mn-ea"/>
                <a:cs typeface="+mn-cs"/>
              </a:rPr>
              <a:t>.</a:t>
            </a:r>
          </a:p>
        </p:txBody>
      </p:sp>
      <p:sp>
        <p:nvSpPr>
          <p:cNvPr id="4" name="TextBox 3"/>
          <p:cNvSpPr txBox="1"/>
          <p:nvPr/>
        </p:nvSpPr>
        <p:spPr>
          <a:xfrm>
            <a:off x="1461840" y="1636440"/>
            <a:ext cx="1872208" cy="461665"/>
          </a:xfrm>
          <a:prstGeom prst="rect">
            <a:avLst/>
          </a:prstGeom>
          <a:solidFill>
            <a:srgbClr val="FFFF00"/>
          </a:solidFill>
        </p:spPr>
        <p:txBody>
          <a:bodyPr wrap="square" rtlCol="0">
            <a:spAutoFit/>
          </a:bodyPr>
          <a:lstStyle/>
          <a:p>
            <a:pPr algn="ctr"/>
            <a:r>
              <a:rPr lang="id-ID" sz="2400" dirty="0" smtClean="0">
                <a:solidFill>
                  <a:srgbClr val="0070C0"/>
                </a:solidFill>
                <a:latin typeface="Adobe Caslon Pro" panose="0205050205050A020403" pitchFamily="18" charset="0"/>
              </a:rPr>
              <a:t>lanjutan</a:t>
            </a:r>
            <a:endParaRPr lang="id-ID" sz="2400" dirty="0">
              <a:solidFill>
                <a:srgbClr val="0070C0"/>
              </a:solidFill>
              <a:latin typeface="Adobe Caslon Pro" panose="0205050205050A020403" pitchFamily="18" charset="0"/>
            </a:endParaRPr>
          </a:p>
        </p:txBody>
      </p:sp>
    </p:spTree>
    <p:extLst>
      <p:ext uri="{BB962C8B-B14F-4D97-AF65-F5344CB8AC3E}">
        <p14:creationId xmlns:p14="http://schemas.microsoft.com/office/powerpoint/2010/main" val="40339974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97944" y="2284512"/>
            <a:ext cx="8784976" cy="707886"/>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id-ID" sz="3200" b="1" i="0" u="none" strike="noStrike" kern="0" cap="none" spc="0" normalizeH="0" baseline="0" noProof="0" dirty="0" smtClean="0">
                <a:ln>
                  <a:noFill/>
                </a:ln>
                <a:solidFill>
                  <a:srgbClr val="CC0000"/>
                </a:solidFill>
                <a:effectLst/>
                <a:uLnTx/>
                <a:uFillTx/>
                <a:latin typeface="Adobe Caslon Pro" panose="0205050205050A020403" pitchFamily="18" charset="0"/>
                <a:ea typeface="+mj-ea"/>
                <a:cs typeface="+mj-cs"/>
              </a:rPr>
              <a:t>TUJUAN MEMPELAJARI  KRIMINOLOGI</a:t>
            </a:r>
            <a:r>
              <a:rPr kumimoji="1" lang="en-US" altLang="id-ID" sz="4000" b="1" i="0" u="none" strike="noStrike" kern="0" cap="none" spc="0" normalizeH="0" baseline="0" noProof="0" dirty="0" smtClean="0">
                <a:ln>
                  <a:noFill/>
                </a:ln>
                <a:solidFill>
                  <a:srgbClr val="CC0000"/>
                </a:solidFill>
                <a:effectLst/>
                <a:uLnTx/>
                <a:uFillTx/>
                <a:latin typeface="Adobe Caslon Pro" panose="0205050205050A020403" pitchFamily="18" charset="0"/>
                <a:ea typeface="+mj-ea"/>
                <a:cs typeface="+mj-cs"/>
              </a:rPr>
              <a:t>:</a:t>
            </a:r>
            <a:endParaRPr kumimoji="0" lang="id-ID" sz="1800" b="1" i="0" u="none" strike="noStrike" kern="0" cap="none" spc="0" normalizeH="0" baseline="0" noProof="0" dirty="0" smtClean="0">
              <a:ln>
                <a:noFill/>
              </a:ln>
              <a:solidFill>
                <a:sysClr val="windowText" lastClr="000000"/>
              </a:solidFill>
              <a:effectLst/>
              <a:uLnTx/>
              <a:uFillTx/>
              <a:latin typeface="Adobe Caslon Pro" panose="0205050205050A020403" pitchFamily="18" charset="0"/>
            </a:endParaRPr>
          </a:p>
        </p:txBody>
      </p:sp>
      <p:sp>
        <p:nvSpPr>
          <p:cNvPr id="3" name="Rectangle 2"/>
          <p:cNvSpPr/>
          <p:nvPr/>
        </p:nvSpPr>
        <p:spPr>
          <a:xfrm>
            <a:off x="2541960" y="3508648"/>
            <a:ext cx="8856984" cy="1569660"/>
          </a:xfrm>
          <a:prstGeom prst="rect">
            <a:avLst/>
          </a:prstGeom>
        </p:spPr>
        <p:txBody>
          <a:bodyPr wrap="square">
            <a:spAutoFit/>
          </a:bodyPr>
          <a:lstStyle/>
          <a:p>
            <a:pPr algn="ctr"/>
            <a:r>
              <a:rPr kumimoji="1" lang="en-US" altLang="id-ID" sz="3200" b="1" dirty="0" err="1" smtClean="0">
                <a:latin typeface="Adobe Caslon Pro" panose="0205050205050A020403" pitchFamily="18" charset="0"/>
              </a:rPr>
              <a:t>memperoleh</a:t>
            </a:r>
            <a:r>
              <a:rPr kumimoji="1" lang="en-US" altLang="id-ID" sz="3200" b="1" dirty="0" smtClean="0">
                <a:latin typeface="Adobe Caslon Pro" panose="0205050205050A020403" pitchFamily="18" charset="0"/>
              </a:rPr>
              <a:t> </a:t>
            </a:r>
            <a:r>
              <a:rPr kumimoji="1" lang="en-US" altLang="id-ID" sz="3200" b="1" dirty="0" err="1" smtClean="0">
                <a:latin typeface="Adobe Caslon Pro" panose="0205050205050A020403" pitchFamily="18" charset="0"/>
              </a:rPr>
              <a:t>pemahaman</a:t>
            </a:r>
            <a:r>
              <a:rPr kumimoji="1" lang="en-US" altLang="id-ID" sz="3200" b="1" dirty="0" smtClean="0">
                <a:latin typeface="Adobe Caslon Pro" panose="0205050205050A020403" pitchFamily="18" charset="0"/>
              </a:rPr>
              <a:t>  yang  </a:t>
            </a:r>
            <a:r>
              <a:rPr kumimoji="1" lang="en-US" altLang="id-ID" sz="3200" b="1" dirty="0" err="1" smtClean="0">
                <a:latin typeface="Adobe Caslon Pro" panose="0205050205050A020403" pitchFamily="18" charset="0"/>
              </a:rPr>
              <a:t>lebh</a:t>
            </a:r>
            <a:r>
              <a:rPr kumimoji="1" lang="en-US" altLang="id-ID" sz="3200" b="1" dirty="0" smtClean="0">
                <a:latin typeface="Adobe Caslon Pro" panose="0205050205050A020403" pitchFamily="18" charset="0"/>
              </a:rPr>
              <a:t> </a:t>
            </a:r>
            <a:r>
              <a:rPr kumimoji="1" lang="en-US" altLang="id-ID" sz="3200" b="1" dirty="0" err="1" smtClean="0">
                <a:latin typeface="Adobe Caslon Pro" panose="0205050205050A020403" pitchFamily="18" charset="0"/>
              </a:rPr>
              <a:t>baik</a:t>
            </a:r>
            <a:r>
              <a:rPr kumimoji="1" lang="en-US" altLang="id-ID" sz="3200" b="1" dirty="0" smtClean="0">
                <a:latin typeface="Adobe Caslon Pro" panose="0205050205050A020403" pitchFamily="18" charset="0"/>
              </a:rPr>
              <a:t> </a:t>
            </a:r>
            <a:r>
              <a:rPr kumimoji="1" lang="en-US" altLang="id-ID" sz="3200" b="1" dirty="0" err="1" smtClean="0">
                <a:latin typeface="Adobe Caslon Pro" panose="0205050205050A020403" pitchFamily="18" charset="0"/>
              </a:rPr>
              <a:t>terhadap</a:t>
            </a:r>
            <a:r>
              <a:rPr kumimoji="1" lang="en-US" altLang="id-ID" sz="3200" b="1" dirty="0" smtClean="0">
                <a:latin typeface="Adobe Caslon Pro" panose="0205050205050A020403" pitchFamily="18" charset="0"/>
              </a:rPr>
              <a:t> </a:t>
            </a:r>
            <a:r>
              <a:rPr kumimoji="1" lang="en-US" altLang="id-ID" sz="3200" b="1" dirty="0" err="1" smtClean="0">
                <a:latin typeface="Adobe Caslon Pro" panose="0205050205050A020403" pitchFamily="18" charset="0"/>
              </a:rPr>
              <a:t>masalah</a:t>
            </a:r>
            <a:r>
              <a:rPr kumimoji="1" lang="en-US" altLang="id-ID" sz="3200" b="1" dirty="0" smtClean="0">
                <a:latin typeface="Adobe Caslon Pro" panose="0205050205050A020403" pitchFamily="18" charset="0"/>
              </a:rPr>
              <a:t> </a:t>
            </a:r>
            <a:r>
              <a:rPr kumimoji="1" lang="en-US" altLang="id-ID" sz="3200" b="1" dirty="0" err="1" smtClean="0">
                <a:latin typeface="Adobe Caslon Pro" panose="0205050205050A020403" pitchFamily="18" charset="0"/>
              </a:rPr>
              <a:t>kejahatan</a:t>
            </a:r>
            <a:r>
              <a:rPr kumimoji="1" lang="en-US" altLang="id-ID" sz="3200" b="1" dirty="0" smtClean="0">
                <a:latin typeface="Adobe Caslon Pro" panose="0205050205050A020403" pitchFamily="18" charset="0"/>
              </a:rPr>
              <a:t> </a:t>
            </a:r>
            <a:r>
              <a:rPr kumimoji="1" lang="en-US" altLang="id-ID" sz="3200" b="1" dirty="0" err="1" smtClean="0">
                <a:latin typeface="Adobe Caslon Pro" panose="0205050205050A020403" pitchFamily="18" charset="0"/>
              </a:rPr>
              <a:t>dan</a:t>
            </a:r>
            <a:r>
              <a:rPr kumimoji="1" lang="en-US" altLang="id-ID" sz="3200" b="1" dirty="0" smtClean="0">
                <a:latin typeface="Adobe Caslon Pro" panose="0205050205050A020403" pitchFamily="18" charset="0"/>
              </a:rPr>
              <a:t> </a:t>
            </a:r>
            <a:r>
              <a:rPr kumimoji="1" lang="en-US" altLang="id-ID" sz="3200" b="1" dirty="0" err="1" smtClean="0">
                <a:latin typeface="Adobe Caslon Pro" panose="0205050205050A020403" pitchFamily="18" charset="0"/>
              </a:rPr>
              <a:t>fenomena</a:t>
            </a:r>
            <a:r>
              <a:rPr kumimoji="1" lang="en-US" altLang="id-ID" sz="3200" b="1" dirty="0" smtClean="0">
                <a:latin typeface="Adobe Caslon Pro" panose="0205050205050A020403" pitchFamily="18" charset="0"/>
              </a:rPr>
              <a:t> </a:t>
            </a:r>
            <a:r>
              <a:rPr kumimoji="1" lang="en-US" altLang="id-ID" sz="3200" b="1" dirty="0" err="1" smtClean="0">
                <a:latin typeface="Adobe Caslon Pro" panose="0205050205050A020403" pitchFamily="18" charset="0"/>
              </a:rPr>
              <a:t>kejahatan</a:t>
            </a:r>
            <a:r>
              <a:rPr kumimoji="1" lang="en-US" altLang="id-ID" sz="3200" b="1" dirty="0" smtClean="0">
                <a:latin typeface="Adobe Caslon Pro" panose="0205050205050A020403" pitchFamily="18" charset="0"/>
              </a:rPr>
              <a:t> </a:t>
            </a:r>
            <a:r>
              <a:rPr kumimoji="1" lang="en-US" altLang="id-ID" sz="3200" b="1" dirty="0" err="1" smtClean="0">
                <a:latin typeface="Adobe Caslon Pro" panose="0205050205050A020403" pitchFamily="18" charset="0"/>
              </a:rPr>
              <a:t>serta</a:t>
            </a:r>
            <a:r>
              <a:rPr kumimoji="1" lang="en-US" altLang="id-ID" sz="3200" b="1" dirty="0" smtClean="0">
                <a:latin typeface="Adobe Caslon Pro" panose="0205050205050A020403" pitchFamily="18" charset="0"/>
              </a:rPr>
              <a:t> </a:t>
            </a:r>
            <a:r>
              <a:rPr kumimoji="1" lang="en-US" altLang="id-ID" sz="3200" b="1" dirty="0" err="1" smtClean="0">
                <a:latin typeface="Adobe Caslon Pro" panose="0205050205050A020403" pitchFamily="18" charset="0"/>
              </a:rPr>
              <a:t>masalah</a:t>
            </a:r>
            <a:r>
              <a:rPr kumimoji="1" lang="en-US" altLang="id-ID" sz="3200" b="1" dirty="0" smtClean="0">
                <a:latin typeface="Adobe Caslon Pro" panose="0205050205050A020403" pitchFamily="18" charset="0"/>
              </a:rPr>
              <a:t> </a:t>
            </a:r>
            <a:r>
              <a:rPr kumimoji="1" lang="en-US" altLang="id-ID" sz="3200" b="1" dirty="0" err="1" smtClean="0">
                <a:latin typeface="Adobe Caslon Pro" panose="0205050205050A020403" pitchFamily="18" charset="0"/>
              </a:rPr>
              <a:t>hukum</a:t>
            </a:r>
            <a:r>
              <a:rPr kumimoji="1" lang="en-US" altLang="id-ID" sz="3200" b="1" dirty="0" smtClean="0">
                <a:latin typeface="Adobe Caslon Pro" panose="0205050205050A020403" pitchFamily="18" charset="0"/>
              </a:rPr>
              <a:t> </a:t>
            </a:r>
            <a:r>
              <a:rPr kumimoji="1" lang="en-US" altLang="id-ID" sz="3200" b="1" dirty="0" err="1" smtClean="0">
                <a:latin typeface="Adobe Caslon Pro" panose="0205050205050A020403" pitchFamily="18" charset="0"/>
              </a:rPr>
              <a:t>pada</a:t>
            </a:r>
            <a:r>
              <a:rPr kumimoji="1" lang="en-US" altLang="id-ID" sz="3200" b="1" dirty="0" smtClean="0">
                <a:latin typeface="Adobe Caslon Pro" panose="0205050205050A020403" pitchFamily="18" charset="0"/>
              </a:rPr>
              <a:t> </a:t>
            </a:r>
            <a:r>
              <a:rPr kumimoji="1" lang="en-US" altLang="id-ID" sz="3200" b="1" dirty="0" err="1" smtClean="0">
                <a:latin typeface="Adobe Caslon Pro" panose="0205050205050A020403" pitchFamily="18" charset="0"/>
              </a:rPr>
              <a:t>umumnya</a:t>
            </a:r>
            <a:endParaRPr lang="id-ID" sz="3200" dirty="0">
              <a:latin typeface="Adobe Caslon Pro" panose="0205050205050A020403" pitchFamily="18" charset="0"/>
            </a:endParaRPr>
          </a:p>
        </p:txBody>
      </p:sp>
    </p:spTree>
    <p:extLst>
      <p:ext uri="{BB962C8B-B14F-4D97-AF65-F5344CB8AC3E}">
        <p14:creationId xmlns:p14="http://schemas.microsoft.com/office/powerpoint/2010/main" val="18827756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3728" y="3508648"/>
            <a:ext cx="3096344" cy="1323439"/>
          </a:xfrm>
          <a:prstGeom prst="rect">
            <a:avLst/>
          </a:prstGeom>
          <a:solidFill>
            <a:schemeClr val="bg2"/>
          </a:solidFill>
        </p:spPr>
        <p:txBody>
          <a:bodyPr wrap="square" rtlCol="0">
            <a:spAutoFit/>
          </a:bodyPr>
          <a:lstStyle/>
          <a:p>
            <a:pPr algn="ctr"/>
            <a:r>
              <a:rPr lang="id-ID" sz="4000" b="1" dirty="0" smtClean="0">
                <a:solidFill>
                  <a:srgbClr val="0070C0"/>
                </a:solidFill>
                <a:latin typeface="Adobe Caslon Pro" panose="0205050205050A020403" pitchFamily="18" charset="0"/>
              </a:rPr>
              <a:t>Manfaat Kriminologi</a:t>
            </a:r>
            <a:endParaRPr lang="id-ID" sz="4000" b="1" dirty="0">
              <a:solidFill>
                <a:srgbClr val="0070C0"/>
              </a:solidFill>
              <a:latin typeface="Adobe Caslon Pro" panose="0205050205050A020403" pitchFamily="18" charset="0"/>
            </a:endParaRPr>
          </a:p>
        </p:txBody>
      </p:sp>
      <p:sp>
        <p:nvSpPr>
          <p:cNvPr id="6" name="TextBox 5"/>
          <p:cNvSpPr txBox="1"/>
          <p:nvPr/>
        </p:nvSpPr>
        <p:spPr>
          <a:xfrm>
            <a:off x="4299209" y="727051"/>
            <a:ext cx="8518624" cy="1692771"/>
          </a:xfrm>
          <a:prstGeom prst="rect">
            <a:avLst/>
          </a:prstGeom>
          <a:solidFill>
            <a:srgbClr val="FFFF99"/>
          </a:solidFill>
          <a:ln>
            <a:solidFill>
              <a:schemeClr val="tx1"/>
            </a:solidFill>
          </a:ln>
        </p:spPr>
        <p:txBody>
          <a:bodyPr wrap="square" rtlCol="0">
            <a:spAutoFit/>
          </a:bodyPr>
          <a:lstStyle/>
          <a:p>
            <a:r>
              <a:rPr lang="id-ID" sz="2400" b="1" dirty="0" smtClean="0">
                <a:latin typeface="Adobe Caslon Pro" panose="0205050205050A020403" pitchFamily="18" charset="0"/>
              </a:rPr>
              <a:t>Bagi Pribadi (</a:t>
            </a:r>
            <a:r>
              <a:rPr lang="id-ID" sz="2400" b="1" i="1" dirty="0" smtClean="0">
                <a:latin typeface="Adobe Caslon Pro" panose="0205050205050A020403" pitchFamily="18" charset="0"/>
              </a:rPr>
              <a:t>self uses</a:t>
            </a:r>
            <a:r>
              <a:rPr lang="id-ID" sz="2400" b="1" dirty="0" smtClean="0">
                <a:latin typeface="Adobe Caslon Pro" panose="0205050205050A020403" pitchFamily="18" charset="0"/>
              </a:rPr>
              <a:t>)</a:t>
            </a:r>
          </a:p>
          <a:p>
            <a:r>
              <a:rPr lang="id-ID" sz="2000" dirty="0" smtClean="0">
                <a:latin typeface="Adobe Caslon Pro" panose="0205050205050A020403" pitchFamily="18" charset="0"/>
              </a:rPr>
              <a:t>Diharapkan masing-masing pribadi, individu yang hidup dalam lingkungan sosial yang majemuk akan dapat menghindarkan diri agar tidak terjerumus, ikut serta atau terpengaruh oleh kejahatan sehingga dapat menghindarkan diri untuk tidak berbuat kejahatan</a:t>
            </a:r>
            <a:endParaRPr lang="id-ID" sz="2000" dirty="0">
              <a:latin typeface="Adobe Caslon Pro" panose="0205050205050A020403" pitchFamily="18" charset="0"/>
            </a:endParaRPr>
          </a:p>
        </p:txBody>
      </p:sp>
      <p:sp>
        <p:nvSpPr>
          <p:cNvPr id="7" name="TextBox 6"/>
          <p:cNvSpPr txBox="1"/>
          <p:nvPr/>
        </p:nvSpPr>
        <p:spPr>
          <a:xfrm>
            <a:off x="4270152" y="2716560"/>
            <a:ext cx="8518624" cy="3231654"/>
          </a:xfrm>
          <a:prstGeom prst="rect">
            <a:avLst/>
          </a:prstGeom>
          <a:solidFill>
            <a:srgbClr val="CC99FF"/>
          </a:solidFill>
          <a:ln>
            <a:solidFill>
              <a:schemeClr val="tx1"/>
            </a:solidFill>
          </a:ln>
        </p:spPr>
        <p:txBody>
          <a:bodyPr wrap="square" rtlCol="0">
            <a:spAutoFit/>
          </a:bodyPr>
          <a:lstStyle/>
          <a:p>
            <a:r>
              <a:rPr lang="id-ID" sz="2400" b="1" dirty="0" smtClean="0">
                <a:latin typeface="Adobe Caslon Pro" panose="0205050205050A020403" pitchFamily="18" charset="0"/>
              </a:rPr>
              <a:t>Bagi Masyarakat (</a:t>
            </a:r>
            <a:r>
              <a:rPr lang="id-ID" sz="2400" b="1" i="1" dirty="0" smtClean="0">
                <a:latin typeface="Adobe Caslon Pro" panose="0205050205050A020403" pitchFamily="18" charset="0"/>
              </a:rPr>
              <a:t>social uses</a:t>
            </a:r>
            <a:r>
              <a:rPr lang="id-ID" sz="2400" b="1" dirty="0" smtClean="0">
                <a:latin typeface="Adobe Caslon Pro" panose="0205050205050A020403" pitchFamily="18" charset="0"/>
              </a:rPr>
              <a:t>)</a:t>
            </a:r>
          </a:p>
          <a:p>
            <a:r>
              <a:rPr lang="id-ID" sz="2000" dirty="0" smtClean="0">
                <a:latin typeface="Adobe Caslon Pro" panose="0205050205050A020403" pitchFamily="18" charset="0"/>
              </a:rPr>
              <a:t>Dengan mempelajari kriminologi dan kemudian memberikan penerangan kepada masyarakat bahwa kejahatan itu merugikan serta membahayakan masyarakat, maka masyarakat dapat berpikir dan berusaha menanggulanginya. Demikian pula sebaliknya jika kejahatan timbul oleh anggota masyarakat, maka masyarakat secara keseluruhan harus bertanggungjawab juga atas timbulnya kejahatan tersebut.</a:t>
            </a:r>
          </a:p>
          <a:p>
            <a:r>
              <a:rPr lang="id-ID" sz="2000" dirty="0" smtClean="0">
                <a:latin typeface="Adobe Caslon Pro" panose="0205050205050A020403" pitchFamily="18" charset="0"/>
              </a:rPr>
              <a:t>Kejahatan (</a:t>
            </a:r>
            <a:r>
              <a:rPr lang="id-ID" sz="2000" i="1" dirty="0" smtClean="0">
                <a:latin typeface="Adobe Caslon Pro" panose="0205050205050A020403" pitchFamily="18" charset="0"/>
              </a:rPr>
              <a:t>crime</a:t>
            </a:r>
            <a:r>
              <a:rPr lang="id-ID" sz="2000" dirty="0" smtClean="0">
                <a:latin typeface="Adobe Caslon Pro" panose="0205050205050A020403" pitchFamily="18" charset="0"/>
              </a:rPr>
              <a:t>) pada hakekatnya bukan monolopi aparat penegak hukum saja untuk memikirkan pemberantasannya dan penanggulangannya, tetapi juga lingkungan masyarakat harus ikut bertanggungjawab.</a:t>
            </a:r>
            <a:endParaRPr lang="id-ID" sz="2000" dirty="0">
              <a:latin typeface="Adobe Caslon Pro" panose="0205050205050A020403" pitchFamily="18" charset="0"/>
            </a:endParaRPr>
          </a:p>
        </p:txBody>
      </p:sp>
      <p:sp>
        <p:nvSpPr>
          <p:cNvPr id="9" name="TextBox 8"/>
          <p:cNvSpPr txBox="1"/>
          <p:nvPr/>
        </p:nvSpPr>
        <p:spPr>
          <a:xfrm>
            <a:off x="4270152" y="6244952"/>
            <a:ext cx="8518624" cy="1815882"/>
          </a:xfrm>
          <a:prstGeom prst="rect">
            <a:avLst/>
          </a:prstGeom>
          <a:solidFill>
            <a:srgbClr val="FFCCCC"/>
          </a:solidFill>
          <a:ln>
            <a:solidFill>
              <a:schemeClr val="tx1"/>
            </a:solidFill>
          </a:ln>
        </p:spPr>
        <p:txBody>
          <a:bodyPr wrap="square" rtlCol="0">
            <a:spAutoFit/>
          </a:bodyPr>
          <a:lstStyle/>
          <a:p>
            <a:r>
              <a:rPr lang="id-ID" sz="2400" b="1" dirty="0" smtClean="0">
                <a:latin typeface="Adobe Caslon Pro" panose="0205050205050A020403" pitchFamily="18" charset="0"/>
              </a:rPr>
              <a:t>Manfaat Ilmiah (</a:t>
            </a:r>
            <a:r>
              <a:rPr lang="id-ID" sz="2400" b="1" i="1" dirty="0" smtClean="0">
                <a:latin typeface="Adobe Caslon Pro" panose="0205050205050A020403" pitchFamily="18" charset="0"/>
              </a:rPr>
              <a:t>scientific Uses)</a:t>
            </a:r>
          </a:p>
          <a:p>
            <a:r>
              <a:rPr lang="id-ID" sz="2000" dirty="0" smtClean="0">
                <a:latin typeface="Adobe Caslon Pro" panose="0205050205050A020403" pitchFamily="18" charset="0"/>
              </a:rPr>
              <a:t>Dengan mendalami kriminologi secara komprehensif, akan dapat memberikan hasil yang konkrit dalam pengembangan ilmu pengetahuan tentang kejahatan itu sendiri, sehingga berpengaruh bagi perkembangan kriminologi untu</a:t>
            </a:r>
            <a:r>
              <a:rPr lang="id-ID" sz="2400" dirty="0" smtClean="0">
                <a:latin typeface="Adobe Caslon Pro" panose="0205050205050A020403" pitchFamily="18" charset="0"/>
              </a:rPr>
              <a:t>k </a:t>
            </a:r>
            <a:r>
              <a:rPr lang="id-ID" sz="2000" dirty="0" smtClean="0">
                <a:latin typeface="Adobe Caslon Pro" panose="0205050205050A020403" pitchFamily="18" charset="0"/>
              </a:rPr>
              <a:t>masa yang akan datang dan kemajuan ilmu pengetahuan lainnya.</a:t>
            </a:r>
            <a:endParaRPr lang="id-ID" sz="2000" dirty="0">
              <a:latin typeface="Adobe Caslon Pro" panose="0205050205050A020403" pitchFamily="18" charset="0"/>
            </a:endParaRPr>
          </a:p>
        </p:txBody>
      </p:sp>
    </p:spTree>
    <p:extLst>
      <p:ext uri="{BB962C8B-B14F-4D97-AF65-F5344CB8AC3E}">
        <p14:creationId xmlns:p14="http://schemas.microsoft.com/office/powerpoint/2010/main" val="6289548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08415" y="2572544"/>
            <a:ext cx="45719" cy="738664"/>
          </a:xfrm>
          <a:prstGeom prst="rect">
            <a:avLst/>
          </a:prstGeom>
          <a:noFill/>
        </p:spPr>
        <p:txBody>
          <a:bodyPr wrap="square" rtlCol="0">
            <a:spAutoFit/>
          </a:bodyPr>
          <a:lstStyle/>
          <a:p>
            <a:endParaRPr lang="id-ID"/>
          </a:p>
        </p:txBody>
      </p:sp>
      <p:sp>
        <p:nvSpPr>
          <p:cNvPr id="3" name="TextBox 2"/>
          <p:cNvSpPr txBox="1"/>
          <p:nvPr/>
        </p:nvSpPr>
        <p:spPr>
          <a:xfrm>
            <a:off x="3262040" y="916360"/>
            <a:ext cx="10297144" cy="646331"/>
          </a:xfrm>
          <a:prstGeom prst="rect">
            <a:avLst/>
          </a:prstGeom>
          <a:noFill/>
        </p:spPr>
        <p:txBody>
          <a:bodyPr wrap="square" rtlCol="0">
            <a:spAutoFit/>
          </a:bodyPr>
          <a:lstStyle/>
          <a:p>
            <a:r>
              <a:rPr lang="id-ID" sz="3600" b="1" dirty="0" smtClean="0">
                <a:latin typeface="Adobe Caslon Pro" panose="0205050205050A020403" pitchFamily="18" charset="0"/>
              </a:rPr>
              <a:t>Keterkaitan Kriminologi dengan Bidang Studi Lain</a:t>
            </a:r>
            <a:endParaRPr lang="id-ID" sz="3600" b="1" dirty="0">
              <a:latin typeface="Adobe Caslon Pro" panose="0205050205050A020403" pitchFamily="18" charset="0"/>
            </a:endParaRPr>
          </a:p>
        </p:txBody>
      </p:sp>
      <p:sp>
        <p:nvSpPr>
          <p:cNvPr id="4" name="TextBox 3"/>
          <p:cNvSpPr txBox="1"/>
          <p:nvPr/>
        </p:nvSpPr>
        <p:spPr>
          <a:xfrm>
            <a:off x="453728" y="1987769"/>
            <a:ext cx="10009112" cy="584775"/>
          </a:xfrm>
          <a:prstGeom prst="rect">
            <a:avLst/>
          </a:prstGeom>
          <a:noFill/>
        </p:spPr>
        <p:txBody>
          <a:bodyPr wrap="square" rtlCol="0">
            <a:spAutoFit/>
          </a:bodyPr>
          <a:lstStyle/>
          <a:p>
            <a:r>
              <a:rPr lang="id-ID" sz="3200" b="1" dirty="0" smtClean="0">
                <a:solidFill>
                  <a:srgbClr val="FF0000"/>
                </a:solidFill>
                <a:latin typeface="Adobe Caslon Pro" panose="0205050205050A020403" pitchFamily="18" charset="0"/>
              </a:rPr>
              <a:t>1. Keterkaitan antara Kriminologi &amp; Ilmu Hukum Pidana </a:t>
            </a:r>
            <a:endParaRPr lang="id-ID" sz="3200" b="1" dirty="0">
              <a:solidFill>
                <a:srgbClr val="FF0000"/>
              </a:solidFill>
              <a:latin typeface="Adobe Caslon Pro" panose="0205050205050A020403" pitchFamily="18" charset="0"/>
            </a:endParaRPr>
          </a:p>
        </p:txBody>
      </p:sp>
      <p:sp>
        <p:nvSpPr>
          <p:cNvPr id="5" name="TextBox 4"/>
          <p:cNvSpPr txBox="1"/>
          <p:nvPr/>
        </p:nvSpPr>
        <p:spPr>
          <a:xfrm>
            <a:off x="1208401" y="2665457"/>
            <a:ext cx="11773308" cy="3693319"/>
          </a:xfrm>
          <a:prstGeom prst="rect">
            <a:avLst/>
          </a:prstGeom>
          <a:noFill/>
        </p:spPr>
        <p:txBody>
          <a:bodyPr wrap="square" rtlCol="0">
            <a:spAutoFit/>
          </a:bodyPr>
          <a:lstStyle/>
          <a:p>
            <a:pPr marL="457200" indent="-457200">
              <a:spcAft>
                <a:spcPts val="1200"/>
              </a:spcAft>
              <a:buFont typeface="Wingdings" panose="05000000000000000000" pitchFamily="2" charset="2"/>
              <a:buChar char="Ø"/>
            </a:pPr>
            <a:r>
              <a:rPr kumimoji="1" lang="id-ID" altLang="id-ID" sz="2800" b="1" kern="0" dirty="0" err="1">
                <a:solidFill>
                  <a:schemeClr val="tx1"/>
                </a:solidFill>
                <a:latin typeface="Adobe Caslon Pro" panose="0205050205050A020403" pitchFamily="18" charset="0"/>
                <a:ea typeface="+mn-ea"/>
                <a:cs typeface="+mn-cs"/>
              </a:rPr>
              <a:t>H</a:t>
            </a:r>
            <a:r>
              <a:rPr kumimoji="1" lang="en-US" altLang="id-ID" sz="2800" b="1" kern="0" dirty="0" err="1" smtClean="0">
                <a:solidFill>
                  <a:schemeClr val="tx1"/>
                </a:solidFill>
                <a:latin typeface="Adobe Caslon Pro" panose="0205050205050A020403" pitchFamily="18" charset="0"/>
                <a:ea typeface="+mn-ea"/>
                <a:cs typeface="+mn-cs"/>
              </a:rPr>
              <a:t>ubungan</a:t>
            </a:r>
            <a:r>
              <a:rPr kumimoji="1" lang="en-US" altLang="id-ID" sz="2800" b="1" kern="0" dirty="0" smtClean="0">
                <a:solidFill>
                  <a:schemeClr val="tx1"/>
                </a:solidFill>
                <a:latin typeface="Adobe Caslon Pro" panose="0205050205050A020403" pitchFamily="18" charset="0"/>
                <a:ea typeface="+mn-ea"/>
                <a:cs typeface="+mn-cs"/>
              </a:rPr>
              <a:t> </a:t>
            </a:r>
            <a:r>
              <a:rPr kumimoji="1" lang="en-US" altLang="id-ID" sz="2800" b="1" kern="0" dirty="0" err="1" smtClean="0">
                <a:solidFill>
                  <a:schemeClr val="tx1"/>
                </a:solidFill>
                <a:latin typeface="Adobe Caslon Pro" panose="0205050205050A020403" pitchFamily="18" charset="0"/>
                <a:ea typeface="+mn-ea"/>
                <a:cs typeface="+mn-cs"/>
              </a:rPr>
              <a:t>kriminologi</a:t>
            </a:r>
            <a:r>
              <a:rPr kumimoji="1" lang="en-US" altLang="id-ID" sz="2800" b="1" kern="0" dirty="0" smtClean="0">
                <a:solidFill>
                  <a:schemeClr val="tx1"/>
                </a:solidFill>
                <a:latin typeface="Adobe Caslon Pro" panose="0205050205050A020403" pitchFamily="18" charset="0"/>
                <a:ea typeface="+mn-ea"/>
                <a:cs typeface="+mn-cs"/>
              </a:rPr>
              <a:t> </a:t>
            </a:r>
            <a:r>
              <a:rPr kumimoji="1" lang="en-US" altLang="id-ID" sz="2800" b="1" kern="0" dirty="0" err="1" smtClean="0">
                <a:solidFill>
                  <a:schemeClr val="tx1"/>
                </a:solidFill>
                <a:latin typeface="Adobe Caslon Pro" panose="0205050205050A020403" pitchFamily="18" charset="0"/>
                <a:ea typeface="+mn-ea"/>
                <a:cs typeface="+mn-cs"/>
              </a:rPr>
              <a:t>dengan</a:t>
            </a:r>
            <a:r>
              <a:rPr kumimoji="1" lang="en-US" altLang="id-ID" sz="2800" b="1" kern="0" dirty="0" smtClean="0">
                <a:solidFill>
                  <a:schemeClr val="tx1"/>
                </a:solidFill>
                <a:latin typeface="Adobe Caslon Pro" panose="0205050205050A020403" pitchFamily="18" charset="0"/>
                <a:ea typeface="+mn-ea"/>
                <a:cs typeface="+mn-cs"/>
              </a:rPr>
              <a:t> </a:t>
            </a:r>
            <a:r>
              <a:rPr kumimoji="1" lang="en-US" altLang="id-ID" sz="2800" b="1" kern="0" dirty="0" err="1" smtClean="0">
                <a:solidFill>
                  <a:schemeClr val="tx1"/>
                </a:solidFill>
                <a:latin typeface="Adobe Caslon Pro" panose="0205050205050A020403" pitchFamily="18" charset="0"/>
                <a:ea typeface="+mn-ea"/>
                <a:cs typeface="+mn-cs"/>
              </a:rPr>
              <a:t>hukum</a:t>
            </a:r>
            <a:r>
              <a:rPr kumimoji="1" lang="en-US" altLang="id-ID" sz="2800" b="1" kern="0" dirty="0" smtClean="0">
                <a:solidFill>
                  <a:schemeClr val="tx1"/>
                </a:solidFill>
                <a:latin typeface="Adobe Caslon Pro" panose="0205050205050A020403" pitchFamily="18" charset="0"/>
                <a:ea typeface="+mn-ea"/>
                <a:cs typeface="+mn-cs"/>
              </a:rPr>
              <a:t> </a:t>
            </a:r>
            <a:r>
              <a:rPr kumimoji="1" lang="en-US" altLang="id-ID" sz="2800" b="1" kern="0" dirty="0" err="1" smtClean="0">
                <a:solidFill>
                  <a:schemeClr val="tx1"/>
                </a:solidFill>
                <a:latin typeface="Adobe Caslon Pro" panose="0205050205050A020403" pitchFamily="18" charset="0"/>
                <a:ea typeface="+mn-ea"/>
                <a:cs typeface="+mn-cs"/>
              </a:rPr>
              <a:t>pidana</a:t>
            </a:r>
            <a:r>
              <a:rPr kumimoji="1" lang="en-US" altLang="id-ID" sz="2800" b="1" kern="0" dirty="0" smtClean="0">
                <a:solidFill>
                  <a:schemeClr val="tx1"/>
                </a:solidFill>
                <a:latin typeface="Adobe Caslon Pro" panose="0205050205050A020403" pitchFamily="18" charset="0"/>
                <a:ea typeface="+mn-ea"/>
                <a:cs typeface="+mn-cs"/>
              </a:rPr>
              <a:t> </a:t>
            </a:r>
            <a:r>
              <a:rPr kumimoji="1" lang="en-US" altLang="id-ID" sz="2800" b="1" kern="0" dirty="0" err="1" smtClean="0">
                <a:solidFill>
                  <a:schemeClr val="tx1"/>
                </a:solidFill>
                <a:latin typeface="Adobe Caslon Pro" panose="0205050205050A020403" pitchFamily="18" charset="0"/>
                <a:ea typeface="+mn-ea"/>
                <a:cs typeface="+mn-cs"/>
              </a:rPr>
              <a:t>sangat</a:t>
            </a:r>
            <a:r>
              <a:rPr kumimoji="1" lang="en-US" altLang="id-ID" sz="2800" b="1" kern="0" dirty="0" smtClean="0">
                <a:solidFill>
                  <a:schemeClr val="tx1"/>
                </a:solidFill>
                <a:latin typeface="Adobe Caslon Pro" panose="0205050205050A020403" pitchFamily="18" charset="0"/>
                <a:ea typeface="+mn-ea"/>
                <a:cs typeface="+mn-cs"/>
              </a:rPr>
              <a:t> </a:t>
            </a:r>
            <a:r>
              <a:rPr kumimoji="1" lang="en-US" altLang="id-ID" sz="2800" b="1" kern="0" dirty="0" err="1" smtClean="0">
                <a:solidFill>
                  <a:schemeClr val="tx1"/>
                </a:solidFill>
                <a:latin typeface="Adobe Caslon Pro" panose="0205050205050A020403" pitchFamily="18" charset="0"/>
                <a:ea typeface="+mn-ea"/>
                <a:cs typeface="+mn-cs"/>
              </a:rPr>
              <a:t>erat</a:t>
            </a:r>
            <a:r>
              <a:rPr kumimoji="1" lang="en-US" altLang="id-ID" sz="2800" b="1" kern="0" dirty="0" smtClean="0">
                <a:solidFill>
                  <a:schemeClr val="tx1"/>
                </a:solidFill>
                <a:latin typeface="Adobe Caslon Pro" panose="0205050205050A020403" pitchFamily="18" charset="0"/>
                <a:ea typeface="+mn-ea"/>
                <a:cs typeface="+mn-cs"/>
              </a:rPr>
              <a:t>, </a:t>
            </a:r>
            <a:r>
              <a:rPr kumimoji="1" lang="en-US" altLang="id-ID" sz="2800" b="1" kern="0" dirty="0" err="1" smtClean="0">
                <a:solidFill>
                  <a:schemeClr val="tx1"/>
                </a:solidFill>
                <a:latin typeface="Adobe Caslon Pro" panose="0205050205050A020403" pitchFamily="18" charset="0"/>
                <a:ea typeface="+mn-ea"/>
                <a:cs typeface="+mn-cs"/>
              </a:rPr>
              <a:t>hasil</a:t>
            </a:r>
            <a:r>
              <a:rPr kumimoji="1" lang="en-US" altLang="id-ID" sz="2800" b="1" kern="0" dirty="0" smtClean="0">
                <a:solidFill>
                  <a:schemeClr val="tx1"/>
                </a:solidFill>
                <a:latin typeface="Adobe Caslon Pro" panose="0205050205050A020403" pitchFamily="18" charset="0"/>
                <a:ea typeface="+mn-ea"/>
                <a:cs typeface="+mn-cs"/>
              </a:rPr>
              <a:t> </a:t>
            </a:r>
            <a:r>
              <a:rPr kumimoji="1" lang="en-US" altLang="id-ID" sz="2800" b="1" kern="0" dirty="0" err="1" smtClean="0">
                <a:solidFill>
                  <a:schemeClr val="tx1"/>
                </a:solidFill>
                <a:latin typeface="Adobe Caslon Pro" panose="0205050205050A020403" pitchFamily="18" charset="0"/>
                <a:ea typeface="+mn-ea"/>
                <a:cs typeface="+mn-cs"/>
              </a:rPr>
              <a:t>kajian</a:t>
            </a:r>
            <a:r>
              <a:rPr kumimoji="1" lang="en-US" altLang="id-ID" sz="2800" b="1" kern="0" dirty="0" smtClean="0">
                <a:solidFill>
                  <a:schemeClr val="tx1"/>
                </a:solidFill>
                <a:latin typeface="Adobe Caslon Pro" panose="0205050205050A020403" pitchFamily="18" charset="0"/>
                <a:ea typeface="+mn-ea"/>
                <a:cs typeface="+mn-cs"/>
              </a:rPr>
              <a:t> </a:t>
            </a:r>
            <a:r>
              <a:rPr kumimoji="1" lang="en-US" altLang="id-ID" sz="2800" b="1" kern="0" dirty="0" err="1" smtClean="0">
                <a:solidFill>
                  <a:schemeClr val="tx1"/>
                </a:solidFill>
                <a:latin typeface="Adobe Caslon Pro" panose="0205050205050A020403" pitchFamily="18" charset="0"/>
                <a:ea typeface="+mn-ea"/>
                <a:cs typeface="+mn-cs"/>
              </a:rPr>
              <a:t>kriminologi</a:t>
            </a:r>
            <a:r>
              <a:rPr kumimoji="1" lang="en-US" altLang="id-ID" sz="2800" b="1" kern="0" dirty="0" smtClean="0">
                <a:solidFill>
                  <a:schemeClr val="tx1"/>
                </a:solidFill>
                <a:latin typeface="Adobe Caslon Pro" panose="0205050205050A020403" pitchFamily="18" charset="0"/>
                <a:ea typeface="+mn-ea"/>
                <a:cs typeface="+mn-cs"/>
              </a:rPr>
              <a:t> </a:t>
            </a:r>
            <a:r>
              <a:rPr kumimoji="1" lang="en-US" altLang="id-ID" sz="2800" b="1" kern="0" dirty="0" err="1" smtClean="0">
                <a:solidFill>
                  <a:schemeClr val="tx1"/>
                </a:solidFill>
                <a:latin typeface="Adobe Caslon Pro" panose="0205050205050A020403" pitchFamily="18" charset="0"/>
                <a:ea typeface="+mn-ea"/>
                <a:cs typeface="+mn-cs"/>
              </a:rPr>
              <a:t>dapat</a:t>
            </a:r>
            <a:r>
              <a:rPr kumimoji="1" lang="en-US" altLang="id-ID" sz="2800" b="1" kern="0" dirty="0" smtClean="0">
                <a:solidFill>
                  <a:schemeClr val="tx1"/>
                </a:solidFill>
                <a:latin typeface="Adobe Caslon Pro" panose="0205050205050A020403" pitchFamily="18" charset="0"/>
                <a:ea typeface="+mn-ea"/>
                <a:cs typeface="+mn-cs"/>
              </a:rPr>
              <a:t> </a:t>
            </a:r>
            <a:r>
              <a:rPr kumimoji="1" lang="en-US" altLang="id-ID" sz="2800" b="1" kern="0" dirty="0" err="1" smtClean="0">
                <a:solidFill>
                  <a:schemeClr val="tx1"/>
                </a:solidFill>
                <a:latin typeface="Adobe Caslon Pro" panose="0205050205050A020403" pitchFamily="18" charset="0"/>
                <a:ea typeface="+mn-ea"/>
                <a:cs typeface="+mn-cs"/>
              </a:rPr>
              <a:t>disumbangkan</a:t>
            </a:r>
            <a:r>
              <a:rPr kumimoji="1" lang="en-US" altLang="id-ID" sz="2800" b="1" kern="0" dirty="0" smtClean="0">
                <a:solidFill>
                  <a:schemeClr val="tx1"/>
                </a:solidFill>
                <a:latin typeface="Adobe Caslon Pro" panose="0205050205050A020403" pitchFamily="18" charset="0"/>
                <a:ea typeface="+mn-ea"/>
                <a:cs typeface="+mn-cs"/>
              </a:rPr>
              <a:t> </a:t>
            </a:r>
            <a:r>
              <a:rPr kumimoji="1" lang="en-US" altLang="id-ID" sz="2800" b="1" kern="0" dirty="0" err="1" smtClean="0">
                <a:solidFill>
                  <a:schemeClr val="tx1"/>
                </a:solidFill>
                <a:latin typeface="Adobe Caslon Pro" panose="0205050205050A020403" pitchFamily="18" charset="0"/>
                <a:ea typeface="+mn-ea"/>
                <a:cs typeface="+mn-cs"/>
              </a:rPr>
              <a:t>pada</a:t>
            </a:r>
            <a:r>
              <a:rPr kumimoji="1" lang="en-US" altLang="id-ID" sz="2800" b="1" kern="0" dirty="0" smtClean="0">
                <a:solidFill>
                  <a:schemeClr val="tx1"/>
                </a:solidFill>
                <a:latin typeface="Adobe Caslon Pro" panose="0205050205050A020403" pitchFamily="18" charset="0"/>
                <a:ea typeface="+mn-ea"/>
                <a:cs typeface="+mn-cs"/>
              </a:rPr>
              <a:t> </a:t>
            </a:r>
            <a:r>
              <a:rPr kumimoji="1" lang="en-US" altLang="id-ID" sz="2800" b="1" kern="0" dirty="0" err="1" smtClean="0">
                <a:solidFill>
                  <a:schemeClr val="tx1"/>
                </a:solidFill>
                <a:latin typeface="Adobe Caslon Pro" panose="0205050205050A020403" pitchFamily="18" charset="0"/>
                <a:ea typeface="+mn-ea"/>
                <a:cs typeface="+mn-cs"/>
              </a:rPr>
              <a:t>hukum</a:t>
            </a:r>
            <a:r>
              <a:rPr kumimoji="1" lang="en-US" altLang="id-ID" sz="2800" b="1" kern="0" dirty="0" smtClean="0">
                <a:solidFill>
                  <a:schemeClr val="tx1"/>
                </a:solidFill>
                <a:latin typeface="Adobe Caslon Pro" panose="0205050205050A020403" pitchFamily="18" charset="0"/>
                <a:ea typeface="+mn-ea"/>
                <a:cs typeface="+mn-cs"/>
              </a:rPr>
              <a:t> </a:t>
            </a:r>
            <a:r>
              <a:rPr kumimoji="1" lang="en-US" altLang="id-ID" sz="2800" b="1" kern="0" dirty="0" err="1" smtClean="0">
                <a:solidFill>
                  <a:schemeClr val="tx1"/>
                </a:solidFill>
                <a:latin typeface="Adobe Caslon Pro" panose="0205050205050A020403" pitchFamily="18" charset="0"/>
                <a:ea typeface="+mn-ea"/>
                <a:cs typeface="+mn-cs"/>
              </a:rPr>
              <a:t>pidana</a:t>
            </a:r>
            <a:r>
              <a:rPr kumimoji="1" lang="id-ID" altLang="id-ID" sz="2800" b="1" kern="0" dirty="0" smtClean="0">
                <a:solidFill>
                  <a:schemeClr val="tx1"/>
                </a:solidFill>
                <a:latin typeface="Adobe Caslon Pro" panose="0205050205050A020403" pitchFamily="18" charset="0"/>
                <a:ea typeface="+mn-ea"/>
                <a:cs typeface="+mn-cs"/>
              </a:rPr>
              <a:t>.</a:t>
            </a:r>
          </a:p>
          <a:p>
            <a:pPr marL="457200" indent="-457200">
              <a:buFont typeface="Wingdings" panose="05000000000000000000" pitchFamily="2" charset="2"/>
              <a:buChar char="Ø"/>
            </a:pPr>
            <a:r>
              <a:rPr kumimoji="1" lang="id-ID" altLang="id-ID" sz="2800" b="1" kern="0" dirty="0" smtClean="0">
                <a:solidFill>
                  <a:schemeClr val="tx1"/>
                </a:solidFill>
                <a:latin typeface="Adobe Caslon Pro" panose="0205050205050A020403" pitchFamily="18" charset="0"/>
                <a:ea typeface="+mn-ea"/>
                <a:cs typeface="+mn-cs"/>
              </a:rPr>
              <a:t>Kriminologi  penting untuk dipelajari oleh aparatur penegak hukum pada khususnya dan aparatur negara pada umumnya, karena dengan pengetahuan kriminologi diharapkan mereka akan dapat memahami, bukan saja tentang masalah kejahatan dan berbagai aspeknya tetapi juga tentang hal-hal yang terkait dengan pelaksanaan tugas dalam rangka pencegahan dan penangglangan kejahatan.</a:t>
            </a:r>
          </a:p>
        </p:txBody>
      </p:sp>
    </p:spTree>
    <p:extLst>
      <p:ext uri="{BB962C8B-B14F-4D97-AF65-F5344CB8AC3E}">
        <p14:creationId xmlns:p14="http://schemas.microsoft.com/office/powerpoint/2010/main" val="21452476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0368" y="2212504"/>
            <a:ext cx="13825536" cy="5472608"/>
          </a:xfrm>
          <a:solidFill>
            <a:srgbClr val="FFFF00"/>
          </a:solidFill>
        </p:spPr>
        <p:txBody>
          <a:bodyPr/>
          <a:lstStyle/>
          <a:p>
            <a:pPr marL="514350" indent="-514350">
              <a:buAutoNum type="arabicPeriod" startAt="2"/>
            </a:pPr>
            <a:r>
              <a:rPr lang="id-ID" sz="3200" b="1" dirty="0" smtClean="0">
                <a:solidFill>
                  <a:srgbClr val="00B050"/>
                </a:solidFill>
                <a:latin typeface="Adobe Caslon Pro" panose="0205050205050A020403" pitchFamily="18" charset="0"/>
              </a:rPr>
              <a:t>Keterkaitan </a:t>
            </a:r>
            <a:r>
              <a:rPr lang="id-ID" sz="3200" b="1" dirty="0">
                <a:solidFill>
                  <a:srgbClr val="00B050"/>
                </a:solidFill>
                <a:latin typeface="Adobe Caslon Pro" panose="0205050205050A020403" pitchFamily="18" charset="0"/>
              </a:rPr>
              <a:t>antara Kriminologi </a:t>
            </a:r>
            <a:r>
              <a:rPr lang="id-ID" sz="3200" b="1" dirty="0" smtClean="0">
                <a:solidFill>
                  <a:srgbClr val="00B050"/>
                </a:solidFill>
                <a:latin typeface="Adobe Caslon Pro" panose="0205050205050A020403" pitchFamily="18" charset="0"/>
              </a:rPr>
              <a:t>dengan Antropologi </a:t>
            </a:r>
          </a:p>
          <a:p>
            <a:pPr marL="976313" indent="-436563">
              <a:buFont typeface="Wingdings" panose="05000000000000000000" pitchFamily="2" charset="2"/>
              <a:buChar char="Ø"/>
            </a:pPr>
            <a:r>
              <a:rPr lang="id-ID" dirty="0" smtClean="0">
                <a:solidFill>
                  <a:srgbClr val="00B050"/>
                </a:solidFill>
                <a:latin typeface="Adobe Caslon Pro" panose="0205050205050A020403" pitchFamily="18" charset="0"/>
              </a:rPr>
              <a:t>Dalam hal mempelajari kejahatan dan penjahat, maka fokus perhatian tetap pada tingkah laku manusia di dalam masyarakat.</a:t>
            </a:r>
          </a:p>
          <a:p>
            <a:pPr marL="976313" indent="-436563">
              <a:buFont typeface="Wingdings" panose="05000000000000000000" pitchFamily="2" charset="2"/>
              <a:buChar char="Ø"/>
            </a:pPr>
            <a:r>
              <a:rPr lang="id-ID" dirty="0" smtClean="0">
                <a:solidFill>
                  <a:srgbClr val="00B050"/>
                </a:solidFill>
                <a:latin typeface="Adobe Caslon Pro" panose="0205050205050A020403" pitchFamily="18" charset="0"/>
              </a:rPr>
              <a:t>Kejahatan sebagai suatu perbuatan yang dilakukan oleh seseorang (penjahat) harus dicermati dalam konteks budaya, dimana yang bersangkutan berada.</a:t>
            </a:r>
          </a:p>
          <a:p>
            <a:pPr marL="976313" indent="-436563">
              <a:buFont typeface="Wingdings" panose="05000000000000000000" pitchFamily="2" charset="2"/>
              <a:buChar char="Ø"/>
            </a:pPr>
            <a:r>
              <a:rPr lang="id-ID" dirty="0" smtClean="0">
                <a:solidFill>
                  <a:srgbClr val="00B050"/>
                </a:solidFill>
                <a:latin typeface="Adobe Caslon Pro" panose="0205050205050A020403" pitchFamily="18" charset="0"/>
              </a:rPr>
              <a:t>Hal ini didasari pada keyakinan bahwa terdapat hubungan antara perilaku seseorang dan penilaian masyarakat terhadap perilaku tersebut dengan kebudayaan masyarakat yang bersangkutan.</a:t>
            </a:r>
            <a:r>
              <a:rPr lang="id-ID" dirty="0" smtClean="0">
                <a:solidFill>
                  <a:srgbClr val="00B050"/>
                </a:solidFill>
                <a:latin typeface="Adobe Caslon Pro" panose="0205050205050A020403" pitchFamily="18" charset="0"/>
              </a:rPr>
              <a:t> </a:t>
            </a:r>
            <a:endParaRPr lang="id-ID" dirty="0">
              <a:solidFill>
                <a:srgbClr val="00B050"/>
              </a:solidFill>
            </a:endParaRPr>
          </a:p>
        </p:txBody>
      </p:sp>
    </p:spTree>
    <p:extLst>
      <p:ext uri="{BB962C8B-B14F-4D97-AF65-F5344CB8AC3E}">
        <p14:creationId xmlns:p14="http://schemas.microsoft.com/office/powerpoint/2010/main" val="20837446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33760" y="412304"/>
            <a:ext cx="7552854" cy="1477367"/>
          </a:xfrm>
        </p:spPr>
        <p:txBody>
          <a:bodyPr>
            <a:normAutofit/>
          </a:bodyPr>
          <a:lstStyle/>
          <a:p>
            <a:r>
              <a:rPr lang="id-ID" sz="3600" dirty="0" smtClean="0">
                <a:latin typeface="Adobe Garamond Pro Bold" panose="02020702060506020403" pitchFamily="18" charset="0"/>
              </a:rPr>
              <a:t>PENGERTIAN KRIMINOLOGI</a:t>
            </a:r>
            <a:endParaRPr lang="id-ID" sz="3600" dirty="0">
              <a:latin typeface="Adobe Garamond Pro Bold" panose="02020702060506020403" pitchFamily="18" charset="0"/>
            </a:endParaRPr>
          </a:p>
        </p:txBody>
      </p:sp>
      <p:sp>
        <p:nvSpPr>
          <p:cNvPr id="3" name="Content Placeholder 2"/>
          <p:cNvSpPr>
            <a:spLocks noGrp="1"/>
          </p:cNvSpPr>
          <p:nvPr>
            <p:ph idx="1"/>
          </p:nvPr>
        </p:nvSpPr>
        <p:spPr>
          <a:xfrm>
            <a:off x="780590" y="1893475"/>
            <a:ext cx="12224209" cy="6242304"/>
          </a:xfrm>
        </p:spPr>
        <p:txBody>
          <a:bodyPr/>
          <a:lstStyle/>
          <a:p>
            <a:pPr marL="731509" indent="-731509">
              <a:buNone/>
            </a:pPr>
            <a:endParaRPr lang="id-ID" i="1" dirty="0" smtClean="0"/>
          </a:p>
          <a:p>
            <a:pPr marL="731509" indent="-731509">
              <a:buNone/>
            </a:pPr>
            <a:endParaRPr lang="id-ID" i="1" dirty="0" smtClean="0"/>
          </a:p>
          <a:p>
            <a:pPr marL="731509" indent="-731509">
              <a:buNone/>
            </a:pPr>
            <a:r>
              <a:rPr lang="id-ID" i="1" dirty="0" smtClean="0"/>
              <a:t>      </a:t>
            </a:r>
            <a:endParaRPr lang="id-ID" dirty="0"/>
          </a:p>
        </p:txBody>
      </p:sp>
      <p:sp>
        <p:nvSpPr>
          <p:cNvPr id="4" name="Rectangle 3"/>
          <p:cNvSpPr/>
          <p:nvPr/>
        </p:nvSpPr>
        <p:spPr>
          <a:xfrm>
            <a:off x="932297" y="4036130"/>
            <a:ext cx="3352823" cy="1117608"/>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400" dirty="0">
                <a:solidFill>
                  <a:schemeClr val="tx1"/>
                </a:solidFill>
                <a:latin typeface="Adobe Garamond Pro Bold" panose="02020702060506020403" pitchFamily="18" charset="0"/>
              </a:rPr>
              <a:t>KRIMINOLOGI</a:t>
            </a:r>
          </a:p>
          <a:p>
            <a:pPr algn="ctr"/>
            <a:r>
              <a:rPr lang="id-ID" sz="2400" dirty="0">
                <a:solidFill>
                  <a:schemeClr val="tx1"/>
                </a:solidFill>
                <a:latin typeface="Adobe Garamond Pro Bold" panose="02020702060506020403" pitchFamily="18" charset="0"/>
              </a:rPr>
              <a:t>(CRIMINOLOGY)</a:t>
            </a:r>
          </a:p>
        </p:txBody>
      </p:sp>
      <p:sp>
        <p:nvSpPr>
          <p:cNvPr id="5" name="Rounded Rectangle 4"/>
          <p:cNvSpPr/>
          <p:nvPr/>
        </p:nvSpPr>
        <p:spPr>
          <a:xfrm>
            <a:off x="5830934" y="1708727"/>
            <a:ext cx="6720137" cy="2641618"/>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id-ID" sz="2418" b="1" dirty="0"/>
          </a:p>
          <a:p>
            <a:pPr lvl="0"/>
            <a:r>
              <a:rPr lang="id-ID" sz="2418" b="1" dirty="0">
                <a:solidFill>
                  <a:schemeClr val="tx1"/>
                </a:solidFill>
              </a:rPr>
              <a:t>1.  </a:t>
            </a:r>
            <a:r>
              <a:rPr lang="en-US" sz="2418" b="1" dirty="0" err="1">
                <a:solidFill>
                  <a:schemeClr val="tx1"/>
                </a:solidFill>
              </a:rPr>
              <a:t>Segi</a:t>
            </a:r>
            <a:r>
              <a:rPr lang="en-US" sz="2418" b="1" dirty="0">
                <a:solidFill>
                  <a:schemeClr val="tx1"/>
                </a:solidFill>
              </a:rPr>
              <a:t> </a:t>
            </a:r>
            <a:r>
              <a:rPr lang="en-US" sz="2418" b="1" dirty="0" err="1">
                <a:solidFill>
                  <a:schemeClr val="tx1"/>
                </a:solidFill>
              </a:rPr>
              <a:t>Etimologi</a:t>
            </a:r>
            <a:r>
              <a:rPr lang="en-US" sz="2418" b="1" dirty="0">
                <a:solidFill>
                  <a:schemeClr val="tx1"/>
                </a:solidFill>
              </a:rPr>
              <a:t>.</a:t>
            </a:r>
            <a:endParaRPr lang="id-ID" sz="2418" dirty="0">
              <a:solidFill>
                <a:schemeClr val="tx1"/>
              </a:solidFill>
            </a:endParaRPr>
          </a:p>
          <a:p>
            <a:pPr marL="893763" lvl="0" indent="-436563"/>
            <a:r>
              <a:rPr lang="id-ID" sz="2418" b="1" i="1" dirty="0">
                <a:solidFill>
                  <a:schemeClr val="tx1"/>
                </a:solidFill>
              </a:rPr>
              <a:t>a. </a:t>
            </a:r>
            <a:r>
              <a:rPr lang="en-US" sz="2418" b="1" i="1" dirty="0">
                <a:solidFill>
                  <a:schemeClr val="tx1"/>
                </a:solidFill>
              </a:rPr>
              <a:t>Crime </a:t>
            </a:r>
            <a:r>
              <a:rPr lang="en-US" sz="2418" b="1" dirty="0">
                <a:solidFill>
                  <a:schemeClr val="tx1"/>
                </a:solidFill>
              </a:rPr>
              <a:t>=  </a:t>
            </a:r>
            <a:r>
              <a:rPr lang="en-US" sz="2418" b="1" dirty="0" err="1">
                <a:solidFill>
                  <a:schemeClr val="tx1"/>
                </a:solidFill>
              </a:rPr>
              <a:t>Kejahatan</a:t>
            </a:r>
            <a:endParaRPr lang="id-ID" sz="2418" dirty="0">
              <a:solidFill>
                <a:schemeClr val="tx1"/>
              </a:solidFill>
            </a:endParaRPr>
          </a:p>
          <a:p>
            <a:pPr marL="893763" lvl="0" indent="-436563">
              <a:spcAft>
                <a:spcPts val="600"/>
              </a:spcAft>
            </a:pPr>
            <a:r>
              <a:rPr lang="id-ID" sz="2418" b="1" i="1" dirty="0">
                <a:solidFill>
                  <a:schemeClr val="tx1"/>
                </a:solidFill>
              </a:rPr>
              <a:t>b. </a:t>
            </a:r>
            <a:r>
              <a:rPr lang="en-US" sz="2418" b="1" i="1" dirty="0">
                <a:solidFill>
                  <a:schemeClr val="tx1"/>
                </a:solidFill>
              </a:rPr>
              <a:t>Logos</a:t>
            </a:r>
            <a:r>
              <a:rPr lang="en-US" sz="2418" b="1" dirty="0">
                <a:solidFill>
                  <a:schemeClr val="tx1"/>
                </a:solidFill>
              </a:rPr>
              <a:t> </a:t>
            </a:r>
            <a:r>
              <a:rPr lang="en-US" sz="2418" b="1" dirty="0" smtClean="0">
                <a:solidFill>
                  <a:schemeClr val="tx1"/>
                </a:solidFill>
              </a:rPr>
              <a:t>=</a:t>
            </a:r>
            <a:r>
              <a:rPr lang="id-ID" sz="2418" b="1" dirty="0" smtClean="0">
                <a:solidFill>
                  <a:schemeClr val="tx1"/>
                </a:solidFill>
              </a:rPr>
              <a:t> </a:t>
            </a:r>
            <a:r>
              <a:rPr lang="en-US" sz="2418" b="1" dirty="0" smtClean="0">
                <a:solidFill>
                  <a:schemeClr val="tx1"/>
                </a:solidFill>
              </a:rPr>
              <a:t> </a:t>
            </a:r>
            <a:r>
              <a:rPr lang="en-US" sz="2418" b="1" dirty="0" err="1">
                <a:solidFill>
                  <a:schemeClr val="tx1"/>
                </a:solidFill>
              </a:rPr>
              <a:t>Ilmu</a:t>
            </a:r>
            <a:r>
              <a:rPr lang="en-US" sz="2418" b="1" dirty="0">
                <a:solidFill>
                  <a:schemeClr val="tx1"/>
                </a:solidFill>
              </a:rPr>
              <a:t> </a:t>
            </a:r>
            <a:r>
              <a:rPr lang="en-US" sz="2418" b="1" dirty="0" err="1" smtClean="0">
                <a:solidFill>
                  <a:schemeClr val="tx1"/>
                </a:solidFill>
              </a:rPr>
              <a:t>Pengetahuan</a:t>
            </a:r>
            <a:endParaRPr lang="id-ID" sz="2418" dirty="0">
              <a:solidFill>
                <a:schemeClr val="tx1"/>
              </a:solidFill>
            </a:endParaRPr>
          </a:p>
          <a:p>
            <a:pPr marL="269875"/>
            <a:r>
              <a:rPr lang="en-US" sz="2418" b="1" i="1" dirty="0">
                <a:solidFill>
                  <a:schemeClr val="tx1"/>
                </a:solidFill>
              </a:rPr>
              <a:t>Criminology</a:t>
            </a:r>
            <a:r>
              <a:rPr lang="en-US" sz="2418" b="1" dirty="0">
                <a:solidFill>
                  <a:schemeClr val="tx1"/>
                </a:solidFill>
              </a:rPr>
              <a:t> = </a:t>
            </a:r>
            <a:r>
              <a:rPr lang="en-US" sz="2418" b="1" dirty="0" err="1">
                <a:solidFill>
                  <a:schemeClr val="tx1"/>
                </a:solidFill>
              </a:rPr>
              <a:t>suatu</a:t>
            </a:r>
            <a:r>
              <a:rPr lang="en-US" sz="2418" b="1" dirty="0">
                <a:solidFill>
                  <a:schemeClr val="tx1"/>
                </a:solidFill>
              </a:rPr>
              <a:t> </a:t>
            </a:r>
            <a:r>
              <a:rPr lang="en-US" sz="2418" b="1" dirty="0" err="1">
                <a:solidFill>
                  <a:schemeClr val="tx1"/>
                </a:solidFill>
              </a:rPr>
              <a:t>ilmu</a:t>
            </a:r>
            <a:r>
              <a:rPr lang="en-US" sz="2418" b="1" dirty="0">
                <a:solidFill>
                  <a:schemeClr val="tx1"/>
                </a:solidFill>
              </a:rPr>
              <a:t> </a:t>
            </a:r>
            <a:r>
              <a:rPr lang="en-US" sz="2418" b="1" dirty="0" err="1">
                <a:solidFill>
                  <a:schemeClr val="tx1"/>
                </a:solidFill>
              </a:rPr>
              <a:t>pengetahuan</a:t>
            </a:r>
            <a:r>
              <a:rPr lang="en-US" sz="2418" b="1" dirty="0">
                <a:solidFill>
                  <a:schemeClr val="tx1"/>
                </a:solidFill>
              </a:rPr>
              <a:t> yang </a:t>
            </a:r>
            <a:r>
              <a:rPr lang="en-US" sz="2418" b="1" dirty="0" err="1">
                <a:solidFill>
                  <a:schemeClr val="tx1"/>
                </a:solidFill>
              </a:rPr>
              <a:t>mempelajari</a:t>
            </a:r>
            <a:r>
              <a:rPr lang="en-US" sz="2418" b="1" dirty="0">
                <a:solidFill>
                  <a:schemeClr val="tx1"/>
                </a:solidFill>
              </a:rPr>
              <a:t> </a:t>
            </a:r>
            <a:r>
              <a:rPr lang="en-US" sz="2418" b="1" dirty="0" err="1">
                <a:solidFill>
                  <a:schemeClr val="tx1"/>
                </a:solidFill>
              </a:rPr>
              <a:t>tentang</a:t>
            </a:r>
            <a:r>
              <a:rPr lang="en-US" sz="2418" b="1" dirty="0">
                <a:solidFill>
                  <a:schemeClr val="tx1"/>
                </a:solidFill>
              </a:rPr>
              <a:t> </a:t>
            </a:r>
            <a:r>
              <a:rPr lang="en-US" sz="2418" b="1" dirty="0" err="1">
                <a:solidFill>
                  <a:schemeClr val="tx1"/>
                </a:solidFill>
              </a:rPr>
              <a:t>kejahatan</a:t>
            </a:r>
            <a:r>
              <a:rPr lang="en-US" sz="2418" b="1" dirty="0">
                <a:solidFill>
                  <a:schemeClr val="tx1"/>
                </a:solidFill>
              </a:rPr>
              <a:t>.</a:t>
            </a:r>
            <a:endParaRPr lang="id-ID" sz="2418" b="1" i="1" dirty="0">
              <a:solidFill>
                <a:schemeClr val="tx1"/>
              </a:solidFill>
            </a:endParaRPr>
          </a:p>
          <a:p>
            <a:pPr algn="ctr"/>
            <a:endParaRPr lang="id-ID" sz="5973" dirty="0"/>
          </a:p>
        </p:txBody>
      </p:sp>
      <p:sp>
        <p:nvSpPr>
          <p:cNvPr id="6" name="Rounded Rectangle 5"/>
          <p:cNvSpPr/>
          <p:nvPr/>
        </p:nvSpPr>
        <p:spPr>
          <a:xfrm>
            <a:off x="5830934" y="5174581"/>
            <a:ext cx="6864153" cy="2438417"/>
          </a:xfrm>
          <a:prstGeom prst="roundRect">
            <a:avLst/>
          </a:prstGeom>
          <a:solidFill>
            <a:srgbClr val="0070C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sz="2400" b="1" dirty="0">
                <a:latin typeface="Adobe Garamond Pro Bold" panose="02020702060506020403" pitchFamily="18" charset="0"/>
              </a:rPr>
              <a:t>2.  </a:t>
            </a:r>
            <a:r>
              <a:rPr lang="en-US" sz="2400" b="1" dirty="0" err="1">
                <a:latin typeface="Adobe Garamond Pro Bold" panose="02020702060506020403" pitchFamily="18" charset="0"/>
              </a:rPr>
              <a:t>Pendapat</a:t>
            </a:r>
            <a:r>
              <a:rPr lang="en-US" sz="2400" b="1" dirty="0">
                <a:latin typeface="Adobe Garamond Pro Bold" panose="02020702060506020403" pitchFamily="18" charset="0"/>
              </a:rPr>
              <a:t> </a:t>
            </a:r>
            <a:r>
              <a:rPr lang="en-US" sz="2400" b="1" dirty="0" err="1">
                <a:latin typeface="Adobe Garamond Pro Bold" panose="02020702060506020403" pitchFamily="18" charset="0"/>
              </a:rPr>
              <a:t>Sarjana</a:t>
            </a:r>
            <a:endParaRPr lang="id-ID" sz="2400" dirty="0">
              <a:latin typeface="Adobe Garamond Pro Bold" panose="02020702060506020403" pitchFamily="18" charset="0"/>
            </a:endParaRPr>
          </a:p>
          <a:p>
            <a:pPr lvl="0"/>
            <a:r>
              <a:rPr lang="id-ID" sz="2400" b="1" dirty="0" smtClean="0">
                <a:latin typeface="Adobe Garamond Pro Bold" panose="02020702060506020403" pitchFamily="18" charset="0"/>
              </a:rPr>
              <a:t>     </a:t>
            </a:r>
            <a:endParaRPr lang="id-ID" sz="2400" dirty="0">
              <a:latin typeface="Adobe Garamond Pro Bold" panose="02020702060506020403" pitchFamily="18" charset="0"/>
            </a:endParaRPr>
          </a:p>
        </p:txBody>
      </p:sp>
      <p:sp>
        <p:nvSpPr>
          <p:cNvPr id="1026" name="Freeform 2"/>
          <p:cNvSpPr>
            <a:spLocks/>
          </p:cNvSpPr>
          <p:nvPr/>
        </p:nvSpPr>
        <p:spPr bwMode="auto">
          <a:xfrm>
            <a:off x="5308582" y="2666435"/>
            <a:ext cx="390596" cy="4420729"/>
          </a:xfrm>
          <a:custGeom>
            <a:avLst/>
            <a:gdLst/>
            <a:ahLst/>
            <a:cxnLst>
              <a:cxn ang="0">
                <a:pos x="432" y="0"/>
              </a:cxn>
              <a:cxn ang="0">
                <a:pos x="0" y="0"/>
              </a:cxn>
              <a:cxn ang="0">
                <a:pos x="0" y="4896"/>
              </a:cxn>
              <a:cxn ang="0">
                <a:pos x="432" y="4896"/>
              </a:cxn>
            </a:cxnLst>
            <a:rect l="0" t="0" r="r" b="b"/>
            <a:pathLst>
              <a:path w="432" h="4896">
                <a:moveTo>
                  <a:pt x="432" y="0"/>
                </a:moveTo>
                <a:lnTo>
                  <a:pt x="0" y="0"/>
                </a:lnTo>
                <a:lnTo>
                  <a:pt x="0" y="4896"/>
                </a:lnTo>
                <a:lnTo>
                  <a:pt x="432" y="4896"/>
                </a:lnTo>
              </a:path>
            </a:pathLst>
          </a:custGeom>
          <a:noFill/>
          <a:ln w="9525">
            <a:solidFill>
              <a:srgbClr val="000000"/>
            </a:solidFill>
            <a:round/>
            <a:headEnd type="triangle" w="med" len="med"/>
            <a:tailEnd type="triangle" w="med" len="med"/>
          </a:ln>
        </p:spPr>
        <p:txBody>
          <a:bodyPr vert="horz" wrap="square" lIns="130048" tIns="65024" rIns="130048" bIns="65024" numCol="1" anchor="t" anchorCtr="0" compatLnSpc="1">
            <a:prstTxWarp prst="textNoShape">
              <a:avLst/>
            </a:prstTxWarp>
          </a:bodyPr>
          <a:lstStyle/>
          <a:p>
            <a:endParaRPr lang="id-ID" sz="5973"/>
          </a:p>
        </p:txBody>
      </p:sp>
      <p:sp>
        <p:nvSpPr>
          <p:cNvPr id="1027" name="Line 3"/>
          <p:cNvSpPr>
            <a:spLocks noChangeShapeType="1"/>
          </p:cNvSpPr>
          <p:nvPr/>
        </p:nvSpPr>
        <p:spPr bwMode="auto">
          <a:xfrm>
            <a:off x="4292575" y="4611197"/>
            <a:ext cx="1016007" cy="0"/>
          </a:xfrm>
          <a:prstGeom prst="line">
            <a:avLst/>
          </a:prstGeom>
          <a:noFill/>
          <a:ln w="9525">
            <a:solidFill>
              <a:srgbClr val="000000"/>
            </a:solidFill>
            <a:round/>
            <a:headEnd/>
            <a:tailEnd/>
          </a:ln>
        </p:spPr>
        <p:txBody>
          <a:bodyPr vert="horz" wrap="square" lIns="130048" tIns="65024" rIns="130048" bIns="65024" numCol="1" anchor="t" anchorCtr="0" compatLnSpc="1">
            <a:prstTxWarp prst="textNoShape">
              <a:avLst/>
            </a:prstTxWarp>
          </a:bodyPr>
          <a:lstStyle/>
          <a:p>
            <a:endParaRPr lang="id-ID" sz="5973"/>
          </a:p>
        </p:txBody>
      </p:sp>
    </p:spTree>
    <p:extLst>
      <p:ext uri="{BB962C8B-B14F-4D97-AF65-F5344CB8AC3E}">
        <p14:creationId xmlns:p14="http://schemas.microsoft.com/office/powerpoint/2010/main" val="19651689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0368" y="1996480"/>
            <a:ext cx="13825536" cy="5904656"/>
          </a:xfrm>
          <a:solidFill>
            <a:srgbClr val="FFCCFF"/>
          </a:solidFill>
        </p:spPr>
        <p:txBody>
          <a:bodyPr>
            <a:normAutofit/>
          </a:bodyPr>
          <a:lstStyle/>
          <a:p>
            <a:pPr marL="514350" indent="-514350">
              <a:buFont typeface="+mj-lt"/>
              <a:buAutoNum type="arabicPeriod" startAt="3"/>
            </a:pPr>
            <a:endParaRPr lang="id-ID" sz="3200" b="1" dirty="0" smtClean="0">
              <a:solidFill>
                <a:srgbClr val="263BD8"/>
              </a:solidFill>
              <a:latin typeface="Adobe Caslon Pro" panose="0205050205050A020403" pitchFamily="18" charset="0"/>
            </a:endParaRPr>
          </a:p>
          <a:p>
            <a:pPr marL="514350" indent="-514350">
              <a:buFont typeface="+mj-lt"/>
              <a:buAutoNum type="arabicPeriod" startAt="3"/>
            </a:pPr>
            <a:r>
              <a:rPr lang="id-ID" sz="3200" b="1" dirty="0" smtClean="0">
                <a:solidFill>
                  <a:srgbClr val="263BD8"/>
                </a:solidFill>
                <a:latin typeface="Adobe Caslon Pro" panose="0205050205050A020403" pitchFamily="18" charset="0"/>
              </a:rPr>
              <a:t>Keterkaitan </a:t>
            </a:r>
            <a:r>
              <a:rPr lang="id-ID" sz="3200" b="1" dirty="0">
                <a:solidFill>
                  <a:srgbClr val="263BD8"/>
                </a:solidFill>
                <a:latin typeface="Adobe Caslon Pro" panose="0205050205050A020403" pitchFamily="18" charset="0"/>
              </a:rPr>
              <a:t>antara Kriminologi </a:t>
            </a:r>
            <a:r>
              <a:rPr lang="id-ID" sz="3200" b="1" dirty="0" smtClean="0">
                <a:solidFill>
                  <a:srgbClr val="263BD8"/>
                </a:solidFill>
                <a:latin typeface="Adobe Caslon Pro" panose="0205050205050A020403" pitchFamily="18" charset="0"/>
              </a:rPr>
              <a:t>dengan Psikologi </a:t>
            </a:r>
          </a:p>
          <a:p>
            <a:pPr marL="976313" indent="-436563">
              <a:buFont typeface="Wingdings" panose="05000000000000000000" pitchFamily="2" charset="2"/>
              <a:buChar char="Ø"/>
            </a:pPr>
            <a:r>
              <a:rPr lang="id-ID" dirty="0" smtClean="0">
                <a:solidFill>
                  <a:srgbClr val="263BD8"/>
                </a:solidFill>
                <a:latin typeface="Adobe Caslon Pro" panose="0205050205050A020403" pitchFamily="18" charset="0"/>
              </a:rPr>
              <a:t>Penyelidikan tentang jiwa penjahat sangat berguna untuk mengerti dan memahami hal-hal yang terkait dengan kepribadian penjahat.</a:t>
            </a:r>
          </a:p>
          <a:p>
            <a:pPr marL="976313" indent="-436563">
              <a:buFont typeface="Wingdings" panose="05000000000000000000" pitchFamily="2" charset="2"/>
              <a:buChar char="Ø"/>
            </a:pPr>
            <a:r>
              <a:rPr lang="id-ID" dirty="0" smtClean="0">
                <a:solidFill>
                  <a:srgbClr val="263BD8"/>
                </a:solidFill>
                <a:latin typeface="Adobe Caslon Pro" panose="0205050205050A020403" pitchFamily="18" charset="0"/>
              </a:rPr>
              <a:t>Kondisi kejiwaan, emosional dan sikap temperamen seseorang yang diyakini memiliki korelasi dengan tindakan agresivitas dan tidak terkontrol (maniak) adalah suatu perhatian dari psikologi yang banyak menyumbang terhadap kriminologi dalam upaya untuk memahami dan memberikan penjelasan mengapa orang-orang tertentu melakukan pelanggaran hukum.</a:t>
            </a:r>
          </a:p>
          <a:p>
            <a:pPr marL="976313" indent="-436563">
              <a:buNone/>
            </a:pPr>
            <a:r>
              <a:rPr lang="id-ID" dirty="0" smtClean="0">
                <a:solidFill>
                  <a:srgbClr val="263BD8"/>
                </a:solidFill>
                <a:latin typeface="Adobe Caslon Pro" panose="0205050205050A020403" pitchFamily="18" charset="0"/>
              </a:rPr>
              <a:t>**) </a:t>
            </a:r>
            <a:r>
              <a:rPr lang="id-ID" dirty="0" smtClean="0">
                <a:solidFill>
                  <a:schemeClr val="accent2">
                    <a:lumMod val="50000"/>
                  </a:schemeClr>
                </a:solidFill>
                <a:latin typeface="Adobe Caslon Pro" panose="0205050205050A020403" pitchFamily="18" charset="0"/>
              </a:rPr>
              <a:t>Tokoh yang terkenal memberi peran bagi psikologi dalam berbagai bidang adalah: Sigmund  Freud dengan Teori Psiko-analisis.</a:t>
            </a:r>
            <a:endParaRPr lang="id-ID" dirty="0">
              <a:solidFill>
                <a:schemeClr val="accent2">
                  <a:lumMod val="50000"/>
                </a:schemeClr>
              </a:solidFill>
            </a:endParaRPr>
          </a:p>
        </p:txBody>
      </p:sp>
    </p:spTree>
    <p:extLst>
      <p:ext uri="{BB962C8B-B14F-4D97-AF65-F5344CB8AC3E}">
        <p14:creationId xmlns:p14="http://schemas.microsoft.com/office/powerpoint/2010/main" val="70100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0368" y="2212504"/>
            <a:ext cx="13825536" cy="4824536"/>
          </a:xfrm>
          <a:solidFill>
            <a:schemeClr val="accent6">
              <a:lumMod val="75000"/>
            </a:schemeClr>
          </a:solidFill>
        </p:spPr>
        <p:txBody>
          <a:bodyPr>
            <a:normAutofit/>
          </a:bodyPr>
          <a:lstStyle/>
          <a:p>
            <a:pPr marL="514350" indent="-514350">
              <a:buFont typeface="+mj-lt"/>
              <a:buAutoNum type="arabicPeriod" startAt="3"/>
            </a:pPr>
            <a:endParaRPr lang="id-ID" sz="3200" b="1" dirty="0" smtClean="0">
              <a:solidFill>
                <a:srgbClr val="263BD8"/>
              </a:solidFill>
              <a:latin typeface="Adobe Caslon Pro" panose="0205050205050A020403" pitchFamily="18" charset="0"/>
            </a:endParaRPr>
          </a:p>
          <a:p>
            <a:pPr marL="514350" indent="-514350">
              <a:buFont typeface="+mj-lt"/>
              <a:buAutoNum type="arabicPeriod" startAt="4"/>
            </a:pPr>
            <a:r>
              <a:rPr lang="id-ID" sz="3200" b="1" dirty="0" smtClean="0">
                <a:solidFill>
                  <a:srgbClr val="FFFFFF"/>
                </a:solidFill>
                <a:latin typeface="Adobe Caslon Pro" panose="0205050205050A020403" pitchFamily="18" charset="0"/>
              </a:rPr>
              <a:t>Keterkaitan antara Kriminologi dengan Sosiologi </a:t>
            </a:r>
            <a:endParaRPr lang="id-ID" sz="3200" b="1" dirty="0">
              <a:solidFill>
                <a:srgbClr val="FFFFFF"/>
              </a:solidFill>
              <a:latin typeface="Adobe Caslon Pro" panose="0205050205050A020403" pitchFamily="18" charset="0"/>
            </a:endParaRPr>
          </a:p>
          <a:p>
            <a:pPr marL="976313" indent="-436563">
              <a:buFont typeface="Wingdings" panose="05000000000000000000" pitchFamily="2" charset="2"/>
              <a:buChar char="q"/>
            </a:pPr>
            <a:r>
              <a:rPr lang="id-ID" dirty="0" smtClean="0">
                <a:solidFill>
                  <a:srgbClr val="FFFFFF"/>
                </a:solidFill>
                <a:latin typeface="Adobe Caslon Pro" panose="0205050205050A020403" pitchFamily="18" charset="0"/>
              </a:rPr>
              <a:t>Berbagai hal yang dipelajari secara umum dalam sosiologi adalah hal-hal yang terkait dengan interaksi sosial, proses sosial dan produk sosial. </a:t>
            </a:r>
          </a:p>
          <a:p>
            <a:pPr marL="976313" indent="-436563">
              <a:buFont typeface="Wingdings" panose="05000000000000000000" pitchFamily="2" charset="2"/>
              <a:buChar char="q"/>
            </a:pPr>
            <a:r>
              <a:rPr lang="id-ID" dirty="0" smtClean="0">
                <a:solidFill>
                  <a:srgbClr val="FFFFFF"/>
                </a:solidFill>
                <a:latin typeface="Adobe Caslon Pro" panose="0205050205050A020403" pitchFamily="18" charset="0"/>
              </a:rPr>
              <a:t>Kejahatan ada dalam lingkup hubungan antara ketiganya, yakni bahwa kejahatan adalah suatu bentuk dari pelanggaran suatu produk sosial. </a:t>
            </a:r>
          </a:p>
          <a:p>
            <a:pPr marL="976313" indent="-436563">
              <a:buFont typeface="Wingdings" panose="05000000000000000000" pitchFamily="2" charset="2"/>
              <a:buChar char="q"/>
            </a:pPr>
            <a:r>
              <a:rPr lang="id-ID" dirty="0" smtClean="0">
                <a:solidFill>
                  <a:srgbClr val="FFFFFF"/>
                </a:solidFill>
                <a:latin typeface="Adobe Caslon Pro" panose="0205050205050A020403" pitchFamily="18" charset="0"/>
              </a:rPr>
              <a:t>Oleh karena itu, sosiologi juga harus mempelajari atau paling tidak memberikan kontribusi bagi pemahaman tentang kejahatan.</a:t>
            </a:r>
          </a:p>
        </p:txBody>
      </p:sp>
    </p:spTree>
    <p:extLst>
      <p:ext uri="{BB962C8B-B14F-4D97-AF65-F5344CB8AC3E}">
        <p14:creationId xmlns:p14="http://schemas.microsoft.com/office/powerpoint/2010/main" val="31051761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0368" y="1708448"/>
            <a:ext cx="13825536" cy="6984776"/>
          </a:xfrm>
          <a:solidFill>
            <a:schemeClr val="tx2">
              <a:lumMod val="20000"/>
              <a:lumOff val="80000"/>
            </a:schemeClr>
          </a:solidFill>
        </p:spPr>
        <p:txBody>
          <a:bodyPr>
            <a:normAutofit fontScale="92500" lnSpcReduction="10000"/>
          </a:bodyPr>
          <a:lstStyle/>
          <a:p>
            <a:pPr marL="0" indent="0">
              <a:buNone/>
            </a:pPr>
            <a:endParaRPr lang="id-ID" sz="3200" b="1" dirty="0" smtClean="0">
              <a:solidFill>
                <a:srgbClr val="263BD8"/>
              </a:solidFill>
              <a:latin typeface="Adobe Caslon Pro" panose="0205050205050A020403" pitchFamily="18" charset="0"/>
            </a:endParaRPr>
          </a:p>
          <a:p>
            <a:pPr marL="514350" indent="-514350">
              <a:buFont typeface="+mj-lt"/>
              <a:buAutoNum type="arabicPeriod" startAt="5"/>
            </a:pPr>
            <a:r>
              <a:rPr lang="id-ID" sz="3200" b="1" dirty="0" smtClean="0">
                <a:solidFill>
                  <a:srgbClr val="C00000"/>
                </a:solidFill>
                <a:latin typeface="Adobe Caslon Pro" panose="0205050205050A020403" pitchFamily="18" charset="0"/>
              </a:rPr>
              <a:t>Keterkaitan antara Kriminologi dengan Kriminalistik.</a:t>
            </a:r>
          </a:p>
          <a:p>
            <a:pPr marL="1081088" indent="-541338">
              <a:buFont typeface="Wingdings" panose="05000000000000000000" pitchFamily="2" charset="2"/>
              <a:buChar char="q"/>
            </a:pPr>
            <a:r>
              <a:rPr lang="id-ID" sz="3200" dirty="0" smtClean="0">
                <a:solidFill>
                  <a:srgbClr val="C00000"/>
                </a:solidFill>
                <a:latin typeface="Adobe Caslon Pro" panose="0205050205050A020403" pitchFamily="18" charset="0"/>
              </a:rPr>
              <a:t>Noach, kriminalistik: Ilmu </a:t>
            </a:r>
            <a:r>
              <a:rPr lang="id-ID" sz="3200" dirty="0">
                <a:solidFill>
                  <a:srgbClr val="C00000"/>
                </a:solidFill>
                <a:latin typeface="Adobe Caslon Pro" panose="0205050205050A020403" pitchFamily="18" charset="0"/>
              </a:rPr>
              <a:t>pengetahuan yang mempelajari kejahatan sebagai masalah tehnik sebagai alat untuk mengadakan penyidikan kejahatan secara tehnis dengan menggunakan ilmu-ilmu </a:t>
            </a:r>
            <a:r>
              <a:rPr lang="id-ID" sz="3200" dirty="0" smtClean="0">
                <a:solidFill>
                  <a:srgbClr val="C00000"/>
                </a:solidFill>
                <a:latin typeface="Adobe Caslon Pro" panose="0205050205050A020403" pitchFamily="18" charset="0"/>
              </a:rPr>
              <a:t>lain.</a:t>
            </a:r>
            <a:endParaRPr lang="id-ID" sz="3200" dirty="0">
              <a:solidFill>
                <a:srgbClr val="C00000"/>
              </a:solidFill>
              <a:latin typeface="Adobe Caslon Pro" panose="0205050205050A020403" pitchFamily="18" charset="0"/>
            </a:endParaRPr>
          </a:p>
          <a:p>
            <a:pPr marL="1081088" indent="-541338">
              <a:buFont typeface="Wingdings" panose="05000000000000000000" pitchFamily="2" charset="2"/>
              <a:buChar char="q"/>
            </a:pPr>
            <a:r>
              <a:rPr lang="id-ID" sz="3200" dirty="0" smtClean="0">
                <a:solidFill>
                  <a:srgbClr val="C00000"/>
                </a:solidFill>
                <a:latin typeface="Adobe Caslon Pro" panose="0205050205050A020403" pitchFamily="18" charset="0"/>
              </a:rPr>
              <a:t>Kriminalistik  berkaitan dengan bukti-bukti fisik (</a:t>
            </a:r>
            <a:r>
              <a:rPr lang="id-ID" sz="3200" i="1" dirty="0" smtClean="0">
                <a:solidFill>
                  <a:srgbClr val="C00000"/>
                </a:solidFill>
                <a:latin typeface="Adobe Caslon Pro" panose="0205050205050A020403" pitchFamily="18" charset="0"/>
              </a:rPr>
              <a:t>physical evidance</a:t>
            </a:r>
            <a:r>
              <a:rPr lang="id-ID" sz="3200" dirty="0" smtClean="0">
                <a:solidFill>
                  <a:srgbClr val="C00000"/>
                </a:solidFill>
                <a:latin typeface="Adobe Caslon Pro" panose="0205050205050A020403" pitchFamily="18" charset="0"/>
              </a:rPr>
              <a:t>) dari suatu peristiwa kejahatan di mana dengan alat bukti ini, maka upaya pembuktian atas perilaku kejahatan yang dilakukan seseorang dapat terbukti dan menghukum orang yang bersangkutan atas perbuatan jahatnya.</a:t>
            </a:r>
          </a:p>
          <a:p>
            <a:pPr marL="1081088" indent="-541338">
              <a:buFont typeface="Wingdings" panose="05000000000000000000" pitchFamily="2" charset="2"/>
              <a:buChar char="q"/>
            </a:pPr>
            <a:r>
              <a:rPr lang="id-ID" sz="2600" dirty="0">
                <a:solidFill>
                  <a:srgbClr val="C00000"/>
                </a:solidFill>
                <a:latin typeface="Adobe Caslon Pro" panose="0205050205050A020403" pitchFamily="18" charset="0"/>
              </a:rPr>
              <a:t>Obyek dari Kriminalistik adalah kenyataan dan kemungkinan kejahatan atau tindak pidana dengan memperhatikan adanya “Tujuh kah” yaitu </a:t>
            </a:r>
            <a:r>
              <a:rPr lang="id-ID" sz="2600" dirty="0" smtClean="0">
                <a:solidFill>
                  <a:srgbClr val="C00000"/>
                </a:solidFill>
                <a:latin typeface="Adobe Caslon Pro" panose="0205050205050A020403" pitchFamily="18" charset="0"/>
              </a:rPr>
              <a:t>: (1). Siapa </a:t>
            </a:r>
            <a:r>
              <a:rPr lang="id-ID" sz="2600" dirty="0">
                <a:solidFill>
                  <a:srgbClr val="C00000"/>
                </a:solidFill>
                <a:latin typeface="Adobe Caslon Pro" panose="0205050205050A020403" pitchFamily="18" charset="0"/>
              </a:rPr>
              <a:t>kah (pelaku/korban</a:t>
            </a:r>
            <a:r>
              <a:rPr lang="id-ID" sz="2600" dirty="0" smtClean="0">
                <a:solidFill>
                  <a:srgbClr val="C00000"/>
                </a:solidFill>
                <a:latin typeface="Adobe Caslon Pro" panose="0205050205050A020403" pitchFamily="18" charset="0"/>
              </a:rPr>
              <a:t>, saksi) (2). Apa </a:t>
            </a:r>
            <a:r>
              <a:rPr lang="id-ID" sz="2600" dirty="0">
                <a:solidFill>
                  <a:srgbClr val="C00000"/>
                </a:solidFill>
                <a:latin typeface="Adobe Caslon Pro" panose="0205050205050A020403" pitchFamily="18" charset="0"/>
              </a:rPr>
              <a:t>kah yang dilakukan (kejahatan atau tindak pidana</a:t>
            </a:r>
            <a:r>
              <a:rPr lang="id-ID" sz="2600" dirty="0" smtClean="0">
                <a:solidFill>
                  <a:srgbClr val="C00000"/>
                </a:solidFill>
                <a:latin typeface="Adobe Caslon Pro" panose="0205050205050A020403" pitchFamily="18" charset="0"/>
              </a:rPr>
              <a:t>) (3). Dimana </a:t>
            </a:r>
            <a:r>
              <a:rPr lang="id-ID" sz="2600" dirty="0">
                <a:solidFill>
                  <a:srgbClr val="C00000"/>
                </a:solidFill>
                <a:latin typeface="Adobe Caslon Pro" panose="0205050205050A020403" pitchFamily="18" charset="0"/>
              </a:rPr>
              <a:t>kah (tempat kejadian</a:t>
            </a:r>
            <a:r>
              <a:rPr lang="id-ID" sz="2600" dirty="0" smtClean="0">
                <a:solidFill>
                  <a:srgbClr val="C00000"/>
                </a:solidFill>
                <a:latin typeface="Adobe Caslon Pro" panose="0205050205050A020403" pitchFamily="18" charset="0"/>
              </a:rPr>
              <a:t>) (4). Dengan </a:t>
            </a:r>
            <a:r>
              <a:rPr lang="id-ID" sz="2600" dirty="0">
                <a:solidFill>
                  <a:srgbClr val="C00000"/>
                </a:solidFill>
                <a:latin typeface="Adobe Caslon Pro" panose="0205050205050A020403" pitchFamily="18" charset="0"/>
              </a:rPr>
              <a:t>apa kah (peralatan yang digunakan</a:t>
            </a:r>
            <a:r>
              <a:rPr lang="id-ID" sz="2600" dirty="0" smtClean="0">
                <a:solidFill>
                  <a:srgbClr val="C00000"/>
                </a:solidFill>
                <a:latin typeface="Adobe Caslon Pro" panose="0205050205050A020403" pitchFamily="18" charset="0"/>
              </a:rPr>
              <a:t>) (5). Mengapa </a:t>
            </a:r>
            <a:r>
              <a:rPr lang="id-ID" sz="2600" dirty="0">
                <a:solidFill>
                  <a:srgbClr val="C00000"/>
                </a:solidFill>
                <a:latin typeface="Adobe Caslon Pro" panose="0205050205050A020403" pitchFamily="18" charset="0"/>
              </a:rPr>
              <a:t>kah (motif dari perbuatan</a:t>
            </a:r>
            <a:r>
              <a:rPr lang="id-ID" sz="2600" dirty="0" smtClean="0">
                <a:solidFill>
                  <a:srgbClr val="C00000"/>
                </a:solidFill>
                <a:latin typeface="Adobe Caslon Pro" panose="0205050205050A020403" pitchFamily="18" charset="0"/>
              </a:rPr>
              <a:t>) (6). Bagaimana </a:t>
            </a:r>
            <a:r>
              <a:rPr lang="id-ID" sz="2600" dirty="0">
                <a:solidFill>
                  <a:srgbClr val="C00000"/>
                </a:solidFill>
                <a:latin typeface="Adobe Caslon Pro" panose="0205050205050A020403" pitchFamily="18" charset="0"/>
              </a:rPr>
              <a:t>kah (modus atau cara</a:t>
            </a:r>
            <a:r>
              <a:rPr lang="id-ID" sz="2600" dirty="0" smtClean="0">
                <a:solidFill>
                  <a:srgbClr val="C00000"/>
                </a:solidFill>
                <a:latin typeface="Adobe Caslon Pro" panose="0205050205050A020403" pitchFamily="18" charset="0"/>
              </a:rPr>
              <a:t>) (7). Bilamana </a:t>
            </a:r>
            <a:r>
              <a:rPr lang="id-ID" sz="2600" dirty="0">
                <a:solidFill>
                  <a:srgbClr val="C00000"/>
                </a:solidFill>
                <a:latin typeface="Adobe Caslon Pro" panose="0205050205050A020403" pitchFamily="18" charset="0"/>
              </a:rPr>
              <a:t>kah (waktu kejadian</a:t>
            </a:r>
            <a:r>
              <a:rPr lang="id-ID" sz="2600" dirty="0" smtClean="0">
                <a:solidFill>
                  <a:srgbClr val="C00000"/>
                </a:solidFill>
                <a:latin typeface="Adobe Caslon Pro" panose="0205050205050A020403" pitchFamily="18" charset="0"/>
              </a:rPr>
              <a:t>)</a:t>
            </a:r>
          </a:p>
          <a:p>
            <a:pPr marL="1081088" indent="-541338">
              <a:buFont typeface="Wingdings" panose="05000000000000000000" pitchFamily="2" charset="2"/>
              <a:buChar char="q"/>
            </a:pPr>
            <a:r>
              <a:rPr lang="en-US" sz="2600" dirty="0">
                <a:solidFill>
                  <a:srgbClr val="C00000"/>
                </a:solidFill>
                <a:latin typeface="Adobe Caslon Pro" panose="0205050205050A020403" pitchFamily="18" charset="0"/>
              </a:rPr>
              <a:t>Di Negara </a:t>
            </a:r>
            <a:r>
              <a:rPr lang="en-US" sz="2600" dirty="0" err="1">
                <a:solidFill>
                  <a:srgbClr val="C00000"/>
                </a:solidFill>
                <a:latin typeface="Adobe Caslon Pro" panose="0205050205050A020403" pitchFamily="18" charset="0"/>
              </a:rPr>
              <a:t>Eropa</a:t>
            </a:r>
            <a:r>
              <a:rPr lang="en-US" sz="2600" dirty="0">
                <a:solidFill>
                  <a:srgbClr val="C00000"/>
                </a:solidFill>
                <a:latin typeface="Adobe Caslon Pro" panose="0205050205050A020403" pitchFamily="18" charset="0"/>
              </a:rPr>
              <a:t> </a:t>
            </a:r>
            <a:r>
              <a:rPr lang="en-US" sz="2600" dirty="0" err="1">
                <a:solidFill>
                  <a:srgbClr val="C00000"/>
                </a:solidFill>
                <a:latin typeface="Adobe Caslon Pro" panose="0205050205050A020403" pitchFamily="18" charset="0"/>
              </a:rPr>
              <a:t>dikenal</a:t>
            </a:r>
            <a:r>
              <a:rPr lang="en-US" sz="2600" dirty="0">
                <a:solidFill>
                  <a:srgbClr val="C00000"/>
                </a:solidFill>
                <a:latin typeface="Adobe Caslon Pro" panose="0205050205050A020403" pitchFamily="18" charset="0"/>
              </a:rPr>
              <a:t> </a:t>
            </a:r>
            <a:r>
              <a:rPr lang="en-US" sz="2600" dirty="0" err="1">
                <a:solidFill>
                  <a:srgbClr val="C00000"/>
                </a:solidFill>
                <a:latin typeface="Adobe Caslon Pro" panose="0205050205050A020403" pitchFamily="18" charset="0"/>
              </a:rPr>
              <a:t>dengan</a:t>
            </a:r>
            <a:r>
              <a:rPr lang="en-US" sz="2600" dirty="0">
                <a:solidFill>
                  <a:srgbClr val="C00000"/>
                </a:solidFill>
                <a:latin typeface="Adobe Caslon Pro" panose="0205050205050A020403" pitchFamily="18" charset="0"/>
              </a:rPr>
              <a:t> </a:t>
            </a:r>
            <a:r>
              <a:rPr lang="en-US" sz="2600" dirty="0" err="1">
                <a:solidFill>
                  <a:srgbClr val="C00000"/>
                </a:solidFill>
                <a:latin typeface="Adobe Caslon Pro" panose="0205050205050A020403" pitchFamily="18" charset="0"/>
              </a:rPr>
              <a:t>istilah</a:t>
            </a:r>
            <a:r>
              <a:rPr lang="en-US" sz="2600" dirty="0">
                <a:solidFill>
                  <a:srgbClr val="C00000"/>
                </a:solidFill>
                <a:latin typeface="Adobe Caslon Pro" panose="0205050205050A020403" pitchFamily="18" charset="0"/>
              </a:rPr>
              <a:t> “ 7-W” </a:t>
            </a:r>
            <a:r>
              <a:rPr lang="en-US" sz="2600" dirty="0" err="1">
                <a:solidFill>
                  <a:srgbClr val="C00000"/>
                </a:solidFill>
                <a:latin typeface="Adobe Caslon Pro" panose="0205050205050A020403" pitchFamily="18" charset="0"/>
              </a:rPr>
              <a:t>yaitu</a:t>
            </a:r>
            <a:r>
              <a:rPr lang="en-US" sz="2600" dirty="0">
                <a:solidFill>
                  <a:srgbClr val="C00000"/>
                </a:solidFill>
                <a:latin typeface="Adobe Caslon Pro" panose="0205050205050A020403" pitchFamily="18" charset="0"/>
              </a:rPr>
              <a:t> : Who, What, Why, When, With, What time, and </a:t>
            </a:r>
            <a:r>
              <a:rPr lang="en-US" sz="2600" dirty="0" smtClean="0">
                <a:solidFill>
                  <a:srgbClr val="C00000"/>
                </a:solidFill>
                <a:latin typeface="Adobe Caslon Pro" panose="0205050205050A020403" pitchFamily="18" charset="0"/>
              </a:rPr>
              <a:t>Where</a:t>
            </a:r>
            <a:r>
              <a:rPr lang="id-ID" sz="2600" dirty="0" smtClean="0">
                <a:solidFill>
                  <a:srgbClr val="C00000"/>
                </a:solidFill>
                <a:latin typeface="Adobe Caslon Pro" panose="0205050205050A020403" pitchFamily="18" charset="0"/>
              </a:rPr>
              <a:t>.</a:t>
            </a:r>
          </a:p>
          <a:p>
            <a:pPr marL="1081088" indent="-541338">
              <a:buFont typeface="Wingdings" panose="05000000000000000000" pitchFamily="2" charset="2"/>
              <a:buChar char="q"/>
            </a:pPr>
            <a:r>
              <a:rPr lang="id-ID" sz="2600" dirty="0" smtClean="0">
                <a:solidFill>
                  <a:srgbClr val="C00000"/>
                </a:solidFill>
                <a:latin typeface="Adobe Caslon Pro" panose="0205050205050A020403" pitchFamily="18" charset="0"/>
              </a:rPr>
              <a:t>Kriminalistik hanya menjelaskan hal-hal yang bersifat </a:t>
            </a:r>
            <a:r>
              <a:rPr lang="id-ID" sz="2600" b="1" i="1" dirty="0" smtClean="0">
                <a:solidFill>
                  <a:srgbClr val="C00000"/>
                </a:solidFill>
                <a:latin typeface="Adobe Caslon Pro" panose="0205050205050A020403" pitchFamily="18" charset="0"/>
              </a:rPr>
              <a:t>teknis metodologis </a:t>
            </a:r>
            <a:r>
              <a:rPr lang="id-ID" sz="2600" dirty="0" smtClean="0">
                <a:solidFill>
                  <a:srgbClr val="C00000"/>
                </a:solidFill>
                <a:latin typeface="Adobe Caslon Pro" panose="0205050205050A020403" pitchFamily="18" charset="0"/>
              </a:rPr>
              <a:t>tentang terjadinya kejahatan, sedangkan kriminologi mencoba </a:t>
            </a:r>
            <a:r>
              <a:rPr lang="id-ID" sz="2600" b="1" i="1" dirty="0" smtClean="0">
                <a:solidFill>
                  <a:srgbClr val="C00000"/>
                </a:solidFill>
                <a:latin typeface="Adobe Caslon Pro" panose="0205050205050A020403" pitchFamily="18" charset="0"/>
              </a:rPr>
              <a:t>menguak aspek-aspek dinamis dari sebab-sebab kejahatan</a:t>
            </a:r>
            <a:r>
              <a:rPr lang="id-ID" sz="2600" dirty="0" smtClean="0">
                <a:solidFill>
                  <a:srgbClr val="C00000"/>
                </a:solidFill>
                <a:latin typeface="Adobe Caslon Pro" panose="0205050205050A020403" pitchFamily="18" charset="0"/>
              </a:rPr>
              <a:t>.</a:t>
            </a:r>
          </a:p>
        </p:txBody>
      </p:sp>
    </p:spTree>
    <p:extLst>
      <p:ext uri="{BB962C8B-B14F-4D97-AF65-F5344CB8AC3E}">
        <p14:creationId xmlns:p14="http://schemas.microsoft.com/office/powerpoint/2010/main" val="9946824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xplosion 2 1"/>
          <p:cNvSpPr/>
          <p:nvPr/>
        </p:nvSpPr>
        <p:spPr>
          <a:xfrm>
            <a:off x="1461840" y="484312"/>
            <a:ext cx="11887283" cy="7518453"/>
          </a:xfrm>
          <a:prstGeom prst="irregularSeal2">
            <a:avLst/>
          </a:prstGeom>
          <a:solidFill>
            <a:srgbClr val="FFFF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id-ID" sz="5689" b="1" dirty="0">
                <a:ln w="1905"/>
                <a:solidFill>
                  <a:srgbClr val="FF0000"/>
                </a:solidFill>
                <a:effectLst>
                  <a:innerShdw blurRad="69850" dist="43180" dir="5400000">
                    <a:srgbClr val="000000">
                      <a:alpha val="65000"/>
                    </a:srgbClr>
                  </a:innerShdw>
                </a:effectLst>
                <a:latin typeface="Mistral" pitchFamily="66" charset="0"/>
              </a:rPr>
              <a:t>SEKIAN   </a:t>
            </a:r>
            <a:r>
              <a:rPr lang="id-ID" sz="5689" b="1" dirty="0">
                <a:ln w="1905"/>
                <a:solidFill>
                  <a:srgbClr val="FF0000"/>
                </a:solidFill>
                <a:effectLst>
                  <a:innerShdw blurRad="69850" dist="43180" dir="5400000">
                    <a:srgbClr val="000000">
                      <a:alpha val="65000"/>
                    </a:srgbClr>
                  </a:innerShdw>
                </a:effectLst>
                <a:latin typeface="Algerian" pitchFamily="82" charset="0"/>
              </a:rPr>
              <a:t>&amp;</a:t>
            </a:r>
            <a:r>
              <a:rPr lang="id-ID" sz="5689" b="1" dirty="0">
                <a:ln w="1905"/>
                <a:solidFill>
                  <a:srgbClr val="FF0000"/>
                </a:solidFill>
                <a:effectLst>
                  <a:innerShdw blurRad="69850" dist="43180" dir="5400000">
                    <a:srgbClr val="000000">
                      <a:alpha val="65000"/>
                    </a:srgbClr>
                  </a:innerShdw>
                </a:effectLst>
                <a:latin typeface="Mistral" pitchFamily="66" charset="0"/>
              </a:rPr>
              <a:t> </a:t>
            </a:r>
          </a:p>
          <a:p>
            <a:pPr algn="ctr">
              <a:lnSpc>
                <a:spcPct val="150000"/>
              </a:lnSpc>
            </a:pPr>
            <a:r>
              <a:rPr lang="id-ID" sz="5689" b="1" dirty="0">
                <a:ln w="1905"/>
                <a:solidFill>
                  <a:srgbClr val="FF0000"/>
                </a:solidFill>
                <a:effectLst>
                  <a:innerShdw blurRad="69850" dist="43180" dir="5400000">
                    <a:srgbClr val="000000">
                      <a:alpha val="65000"/>
                    </a:srgbClr>
                  </a:innerShdw>
                </a:effectLst>
                <a:latin typeface="Mistral" pitchFamily="66" charset="0"/>
              </a:rPr>
              <a:t>TERIMA KASIH</a:t>
            </a:r>
          </a:p>
        </p:txBody>
      </p:sp>
    </p:spTree>
    <p:extLst>
      <p:ext uri="{BB962C8B-B14F-4D97-AF65-F5344CB8AC3E}">
        <p14:creationId xmlns:p14="http://schemas.microsoft.com/office/powerpoint/2010/main" val="3955927485"/>
      </p:ext>
    </p:extLst>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p:cTn id="7" dur="500" fill="hold"/>
                                        <p:tgtEl>
                                          <p:spTgt spid="2">
                                            <p:bg/>
                                          </p:spTgt>
                                        </p:tgtEl>
                                        <p:attrNameLst>
                                          <p:attrName>ppt_w</p:attrName>
                                        </p:attrNameLst>
                                      </p:cBhvr>
                                      <p:tavLst>
                                        <p:tav tm="0">
                                          <p:val>
                                            <p:fltVal val="0"/>
                                          </p:val>
                                        </p:tav>
                                        <p:tav tm="100000">
                                          <p:val>
                                            <p:strVal val="#ppt_w"/>
                                          </p:val>
                                        </p:tav>
                                      </p:tavLst>
                                    </p:anim>
                                    <p:anim calcmode="lin" valueType="num">
                                      <p:cBhvr>
                                        <p:cTn id="8" dur="500" fill="hold"/>
                                        <p:tgtEl>
                                          <p:spTgt spid="2">
                                            <p:bg/>
                                          </p:spTgt>
                                        </p:tgtEl>
                                        <p:attrNameLst>
                                          <p:attrName>ppt_h</p:attrName>
                                        </p:attrNameLst>
                                      </p:cBhvr>
                                      <p:tavLst>
                                        <p:tav tm="0">
                                          <p:val>
                                            <p:fltVal val="0"/>
                                          </p:val>
                                        </p:tav>
                                        <p:tav tm="100000">
                                          <p:val>
                                            <p:strVal val="#ppt_h"/>
                                          </p:val>
                                        </p:tav>
                                      </p:tavLst>
                                    </p:anim>
                                    <p:animEffect transition="in" filter="fade">
                                      <p:cBhvr>
                                        <p:cTn id="9" dur="500"/>
                                        <p:tgtEl>
                                          <p:spTgt spid="2">
                                            <p:bg/>
                                          </p:spTgt>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p:cTn id="12"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2">
                                            <p:txEl>
                                              <p:pRg st="0" end="0"/>
                                            </p:txEl>
                                          </p:spTgt>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 calcmode="lin" valueType="num">
                                      <p:cBhvr>
                                        <p:cTn id="17"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19" dur="500"/>
                                        <p:tgtEl>
                                          <p:spTgt spid="2">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4" presetClass="path" presetSubtype="0" accel="50000" decel="50000" fill="hold" nodeType="clickEffect">
                                  <p:stCondLst>
                                    <p:cond delay="0"/>
                                  </p:stCondLst>
                                  <p:childTnLst>
                                    <p:animMotion origin="layout" path="M 0 0  c 0.004 -0.01067  0.018 -0.02133  0.023 -0.02133  c 0.031 0  0.063 0.16667  0.063 0.33333  c 0 -0.084  0.016 -0.16667  0.031 -0.16667  c 0.016 0  0.031 0.084  0.031 0.16667  c 0 -0.04133  0.008 -0.084  0.016 -0.084  c 0.008 0  0.016 0.04133  0.016 0.084  c 0 -0.02133  0.004 -0.04133  0.008 -0.04133  c 0.004 0  0.008 0.02133  0.008 0.04133  c 0 -0.01067  0.002 -0.02133  0.004 -0.02133  c 0.001 0  0.004 0.01067  0.004 0.02133  c 0 -0.00533  0.001 -0.01067  0.002 -0.01067  c 0 0.00133  0.002 0.00533  0.002 0.01067  c 0 -0.00267  0 -0.00533  0.001 -0.00533  c 0 0.00133  0.001 0.00267  0.001 0.00533  c 0 -0.00133  0 -0.00267  0 -0.004  c 0.001 0  0.001 0.00133  0.001 0.00267  c 0.001 0  0.001 -0.00133  0.001 -0.00267  c 0.001 0  0.001 0.00133  0.001 0.00267  E" pathEditMode="relative" ptsTypes="">
                                      <p:cBhvr>
                                        <p:cTn id="23" dur="2000" fill="hold"/>
                                        <p:tgtEl>
                                          <p:spTgt spid="2">
                                            <p:txEl>
                                              <p:pRg st="0" end="0"/>
                                            </p:txEl>
                                          </p:spTgt>
                                        </p:tgtEl>
                                        <p:attrNameLst>
                                          <p:attrName>ppt_x</p:attrName>
                                          <p:attrName>ppt_y</p:attrName>
                                        </p:attrNameLst>
                                      </p:cBhvr>
                                    </p:animMotion>
                                  </p:childTnLst>
                                </p:cTn>
                              </p:par>
                              <p:par>
                                <p:cTn id="24" presetID="54" presetClass="path" presetSubtype="0" accel="50000" decel="50000" fill="hold" nodeType="withEffect">
                                  <p:stCondLst>
                                    <p:cond delay="0"/>
                                  </p:stCondLst>
                                  <p:childTnLst>
                                    <p:animMotion origin="layout" path="M 0 0  c 0.004 -0.01067  0.018 -0.02133  0.023 -0.02133  c 0.031 0  0.063 0.16667  0.063 0.33333  c 0 -0.084  0.016 -0.16667  0.031 -0.16667  c 0.016 0  0.031 0.084  0.031 0.16667  c 0 -0.04133  0.008 -0.084  0.016 -0.084  c 0.008 0  0.016 0.04133  0.016 0.084  c 0 -0.02133  0.004 -0.04133  0.008 -0.04133  c 0.004 0  0.008 0.02133  0.008 0.04133  c 0 -0.01067  0.002 -0.02133  0.004 -0.02133  c 0.001 0  0.004 0.01067  0.004 0.02133  c 0 -0.00533  0.001 -0.01067  0.002 -0.01067  c 0 0.00133  0.002 0.00533  0.002 0.01067  c 0 -0.00267  0 -0.00533  0.001 -0.00533  c 0 0.00133  0.001 0.00267  0.001 0.00533  c 0 -0.00133  0 -0.00267  0 -0.004  c 0.001 0  0.001 0.00133  0.001 0.00267  c 0.001 0  0.001 -0.00133  0.001 -0.00267  c 0.001 0  0.001 0.00133  0.001 0.00267  E" pathEditMode="relative" ptsTypes="">
                                      <p:cBhvr>
                                        <p:cTn id="25" dur="2000" fill="hold"/>
                                        <p:tgtEl>
                                          <p:spTgt spid="2">
                                            <p:txEl>
                                              <p:pRg st="1" end="1"/>
                                            </p:txEl>
                                          </p:spTgt>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9712" y="1636440"/>
            <a:ext cx="3114955" cy="769441"/>
          </a:xfrm>
          <a:prstGeom prst="rect">
            <a:avLst/>
          </a:prstGeom>
        </p:spPr>
        <p:txBody>
          <a:bodyPr wrap="none">
            <a:spAutoFit/>
          </a:bodyPr>
          <a:lstStyle/>
          <a:p>
            <a:pPr algn="just"/>
            <a:r>
              <a:rPr lang="id-ID" sz="4400" b="1" dirty="0">
                <a:solidFill>
                  <a:schemeClr val="tx1"/>
                </a:solidFill>
                <a:latin typeface="Times New Roman" panose="02020603050405020304" pitchFamily="18" charset="0"/>
                <a:cs typeface="Times New Roman" panose="02020603050405020304" pitchFamily="18" charset="0"/>
              </a:rPr>
              <a:t>Penjelasan :</a:t>
            </a:r>
          </a:p>
        </p:txBody>
      </p:sp>
      <p:sp>
        <p:nvSpPr>
          <p:cNvPr id="3" name="Rectangle 2"/>
          <p:cNvSpPr/>
          <p:nvPr/>
        </p:nvSpPr>
        <p:spPr>
          <a:xfrm>
            <a:off x="301335" y="3148608"/>
            <a:ext cx="12703465" cy="3005951"/>
          </a:xfrm>
          <a:prstGeom prst="rect">
            <a:avLst/>
          </a:prstGeom>
        </p:spPr>
        <p:txBody>
          <a:bodyPr wrap="square">
            <a:spAutoFit/>
          </a:bodyPr>
          <a:lstStyle/>
          <a:p>
            <a:pPr marL="604837" indent="-342900" algn="just">
              <a:spcAft>
                <a:spcPts val="800"/>
              </a:spcAft>
              <a:buAutoNum type="alphaUcPeriod"/>
            </a:pPr>
            <a:r>
              <a:rPr lang="id-ID" sz="3200" b="1" dirty="0" smtClean="0">
                <a:latin typeface="Adobe Garamond Pro Bold" panose="02020702060506020403" pitchFamily="18" charset="0"/>
                <a:cs typeface="Times New Roman" panose="02020603050405020304" pitchFamily="18" charset="0"/>
              </a:rPr>
              <a:t> Segi </a:t>
            </a:r>
            <a:r>
              <a:rPr lang="id-ID" sz="3200" b="1" dirty="0">
                <a:latin typeface="Adobe Garamond Pro Bold" panose="02020702060506020403" pitchFamily="18" charset="0"/>
                <a:cs typeface="Times New Roman" panose="02020603050405020304" pitchFamily="18" charset="0"/>
              </a:rPr>
              <a:t>Etimologi </a:t>
            </a:r>
            <a:r>
              <a:rPr lang="id-ID" sz="3200" b="1" dirty="0" smtClean="0">
                <a:latin typeface="Adobe Garamond Pro Bold" panose="02020702060506020403" pitchFamily="18" charset="0"/>
                <a:cs typeface="Times New Roman" panose="02020603050405020304" pitchFamily="18" charset="0"/>
              </a:rPr>
              <a:t>:</a:t>
            </a:r>
          </a:p>
          <a:p>
            <a:pPr marL="261937" algn="just">
              <a:spcAft>
                <a:spcPts val="800"/>
              </a:spcAft>
            </a:pPr>
            <a:endParaRPr lang="id-ID" sz="3200" b="1" dirty="0" smtClean="0">
              <a:latin typeface="Adobe Garamond Pro Bold" panose="02020702060506020403" pitchFamily="18" charset="0"/>
              <a:cs typeface="Times New Roman" panose="02020603050405020304" pitchFamily="18" charset="0"/>
            </a:endParaRPr>
          </a:p>
          <a:p>
            <a:pPr marL="727075" algn="just">
              <a:buNone/>
            </a:pPr>
            <a:r>
              <a:rPr lang="id-ID" sz="2800" dirty="0" smtClean="0">
                <a:latin typeface="Adobe Caslon Pro" panose="0205050205050A020403" pitchFamily="18" charset="0"/>
                <a:cs typeface="Times New Roman" panose="02020603050405020304" pitchFamily="18" charset="0"/>
              </a:rPr>
              <a:t>Kriminologi </a:t>
            </a:r>
            <a:r>
              <a:rPr lang="id-ID" sz="2800" dirty="0">
                <a:latin typeface="Adobe Caslon Pro" panose="0205050205050A020403" pitchFamily="18" charset="0"/>
                <a:cs typeface="Times New Roman" panose="02020603050405020304" pitchFamily="18" charset="0"/>
              </a:rPr>
              <a:t>adalah suatu ilmu pengetahuan yang mempelajari tentang kejahatan</a:t>
            </a:r>
            <a:r>
              <a:rPr lang="id-ID" sz="2800" dirty="0" smtClean="0">
                <a:latin typeface="Adobe Caslon Pro" panose="0205050205050A020403" pitchFamily="18" charset="0"/>
                <a:cs typeface="Times New Roman" panose="02020603050405020304" pitchFamily="18" charset="0"/>
              </a:rPr>
              <a:t>.</a:t>
            </a:r>
          </a:p>
          <a:p>
            <a:pPr marL="1081088" indent="-354013" algn="just">
              <a:buNone/>
            </a:pPr>
            <a:r>
              <a:rPr lang="id-ID" sz="2800" dirty="0">
                <a:latin typeface="Adobe Caslon Pro" panose="0205050205050A020403" pitchFamily="18" charset="0"/>
                <a:cs typeface="Times New Roman" panose="02020603050405020304" pitchFamily="18" charset="0"/>
              </a:rPr>
              <a:t>* Seorang Antropolog Perancis Paul Topinard (1830 – 1911) memberi nama kepada cabang ilmu </a:t>
            </a:r>
            <a:r>
              <a:rPr lang="id-ID" sz="2800" dirty="0" smtClean="0">
                <a:latin typeface="Adobe Caslon Pro" panose="0205050205050A020403" pitchFamily="18" charset="0"/>
                <a:cs typeface="Times New Roman" panose="02020603050405020304" pitchFamily="18" charset="0"/>
              </a:rPr>
              <a:t>baru yang </a:t>
            </a:r>
            <a:r>
              <a:rPr lang="id-ID" sz="2800" dirty="0">
                <a:latin typeface="Adobe Caslon Pro" panose="0205050205050A020403" pitchFamily="18" charset="0"/>
                <a:cs typeface="Times New Roman" panose="02020603050405020304" pitchFamily="18" charset="0"/>
              </a:rPr>
              <a:t>mempelajari </a:t>
            </a:r>
            <a:r>
              <a:rPr lang="id-ID" sz="2800" dirty="0" smtClean="0">
                <a:latin typeface="Adobe Caslon Pro" panose="0205050205050A020403" pitchFamily="18" charset="0"/>
                <a:cs typeface="Times New Roman" panose="02020603050405020304" pitchFamily="18" charset="0"/>
              </a:rPr>
              <a:t>masalah kejahatan sebagai masalah manusia, yaitu </a:t>
            </a:r>
            <a:r>
              <a:rPr lang="id-ID" sz="2800" dirty="0">
                <a:latin typeface="Adobe Caslon Pro" panose="0205050205050A020403" pitchFamily="18" charset="0"/>
                <a:cs typeface="Times New Roman" panose="02020603050405020304" pitchFamily="18" charset="0"/>
              </a:rPr>
              <a:t>Kriminologi </a:t>
            </a:r>
          </a:p>
        </p:txBody>
      </p:sp>
    </p:spTree>
    <p:extLst>
      <p:ext uri="{BB962C8B-B14F-4D97-AF65-F5344CB8AC3E}">
        <p14:creationId xmlns:p14="http://schemas.microsoft.com/office/powerpoint/2010/main" val="13906606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89832" y="1552233"/>
            <a:ext cx="11614968" cy="3185487"/>
          </a:xfrm>
          <a:prstGeom prst="rect">
            <a:avLst/>
          </a:prstGeom>
        </p:spPr>
        <p:txBody>
          <a:bodyPr wrap="square">
            <a:spAutoFit/>
          </a:bodyPr>
          <a:lstStyle/>
          <a:p>
            <a:pPr marL="776287" indent="-514350" algn="just">
              <a:spcAft>
                <a:spcPts val="600"/>
              </a:spcAft>
              <a:buAutoNum type="alphaUcPeriod" startAt="2"/>
            </a:pPr>
            <a:r>
              <a:rPr lang="id-ID" sz="2800" b="1" dirty="0" smtClean="0">
                <a:latin typeface="Adobe Caslon Pro" panose="0205050205050A020403" pitchFamily="18" charset="0"/>
                <a:cs typeface="Times New Roman" panose="02020603050405020304" pitchFamily="18" charset="0"/>
              </a:rPr>
              <a:t>Pendapat </a:t>
            </a:r>
            <a:r>
              <a:rPr lang="id-ID" sz="2800" b="1" dirty="0">
                <a:latin typeface="Adobe Caslon Pro" panose="0205050205050A020403" pitchFamily="18" charset="0"/>
                <a:cs typeface="Times New Roman" panose="02020603050405020304" pitchFamily="18" charset="0"/>
              </a:rPr>
              <a:t>Sarjana </a:t>
            </a:r>
            <a:r>
              <a:rPr lang="id-ID" sz="2800" b="1" dirty="0" smtClean="0">
                <a:latin typeface="Adobe Caslon Pro" panose="0205050205050A020403" pitchFamily="18" charset="0"/>
                <a:cs typeface="Times New Roman" panose="02020603050405020304" pitchFamily="18" charset="0"/>
              </a:rPr>
              <a:t>:</a:t>
            </a:r>
          </a:p>
          <a:p>
            <a:pPr marL="857250" indent="36513" algn="just">
              <a:buAutoNum type="arabicPeriod"/>
            </a:pPr>
            <a:r>
              <a:rPr lang="id-ID" sz="2800" b="1" dirty="0" smtClean="0">
                <a:latin typeface="Adobe Caslon Pro" panose="0205050205050A020403" pitchFamily="18" charset="0"/>
                <a:cs typeface="Times New Roman" panose="02020603050405020304" pitchFamily="18" charset="0"/>
              </a:rPr>
              <a:t>    Edwin </a:t>
            </a:r>
            <a:r>
              <a:rPr lang="id-ID" sz="2800" b="1" dirty="0">
                <a:latin typeface="Adobe Caslon Pro" panose="0205050205050A020403" pitchFamily="18" charset="0"/>
                <a:cs typeface="Times New Roman" panose="02020603050405020304" pitchFamily="18" charset="0"/>
              </a:rPr>
              <a:t>H. Sutherland </a:t>
            </a:r>
            <a:r>
              <a:rPr lang="id-ID" sz="2800" dirty="0" smtClean="0">
                <a:latin typeface="Adobe Caslon Pro" panose="0205050205050A020403" pitchFamily="18" charset="0"/>
                <a:cs typeface="Times New Roman" panose="02020603050405020304" pitchFamily="18" charset="0"/>
              </a:rPr>
              <a:t>menyatakan</a:t>
            </a:r>
            <a:r>
              <a:rPr lang="id-ID" sz="2800" dirty="0">
                <a:latin typeface="Adobe Caslon Pro" panose="0205050205050A020403" pitchFamily="18" charset="0"/>
                <a:cs typeface="Times New Roman" panose="02020603050405020304" pitchFamily="18" charset="0"/>
              </a:rPr>
              <a:t>:</a:t>
            </a:r>
          </a:p>
          <a:p>
            <a:pPr marL="1433513" algn="just">
              <a:buNone/>
            </a:pPr>
            <a:r>
              <a:rPr lang="id-ID" sz="2800" dirty="0">
                <a:latin typeface="Adobe Caslon Pro" panose="0205050205050A020403" pitchFamily="18" charset="0"/>
                <a:cs typeface="Times New Roman" panose="02020603050405020304" pitchFamily="18" charset="0"/>
              </a:rPr>
              <a:t>“</a:t>
            </a:r>
            <a:r>
              <a:rPr lang="en-US" sz="2800" dirty="0" err="1">
                <a:latin typeface="Adobe Caslon Pro" panose="0205050205050A020403" pitchFamily="18" charset="0"/>
                <a:cs typeface="Times New Roman" panose="02020603050405020304" pitchFamily="18" charset="0"/>
              </a:rPr>
              <a:t>Kriminologi</a:t>
            </a:r>
            <a:r>
              <a:rPr lang="en-US" sz="2800" dirty="0">
                <a:latin typeface="Adobe Caslon Pro" panose="0205050205050A020403" pitchFamily="18" charset="0"/>
                <a:cs typeface="Times New Roman" panose="02020603050405020304" pitchFamily="18" charset="0"/>
              </a:rPr>
              <a:t> </a:t>
            </a:r>
            <a:r>
              <a:rPr lang="en-US" sz="2800" dirty="0" err="1">
                <a:latin typeface="Adobe Caslon Pro" panose="0205050205050A020403" pitchFamily="18" charset="0"/>
                <a:cs typeface="Times New Roman" panose="02020603050405020304" pitchFamily="18" charset="0"/>
              </a:rPr>
              <a:t>adalah</a:t>
            </a:r>
            <a:r>
              <a:rPr lang="en-US" sz="2800" dirty="0">
                <a:latin typeface="Adobe Caslon Pro" panose="0205050205050A020403" pitchFamily="18" charset="0"/>
                <a:cs typeface="Times New Roman" panose="02020603050405020304" pitchFamily="18" charset="0"/>
              </a:rPr>
              <a:t> </a:t>
            </a:r>
            <a:r>
              <a:rPr lang="en-US" sz="2800" dirty="0" err="1">
                <a:latin typeface="Adobe Caslon Pro" panose="0205050205050A020403" pitchFamily="18" charset="0"/>
                <a:cs typeface="Times New Roman" panose="02020603050405020304" pitchFamily="18" charset="0"/>
              </a:rPr>
              <a:t>ilmu</a:t>
            </a:r>
            <a:r>
              <a:rPr lang="en-US" sz="2800" dirty="0">
                <a:latin typeface="Adobe Caslon Pro" panose="0205050205050A020403" pitchFamily="18" charset="0"/>
                <a:cs typeface="Times New Roman" panose="02020603050405020304" pitchFamily="18" charset="0"/>
              </a:rPr>
              <a:t> </a:t>
            </a:r>
            <a:r>
              <a:rPr lang="en-US" sz="2800" dirty="0" err="1">
                <a:latin typeface="Adobe Caslon Pro" panose="0205050205050A020403" pitchFamily="18" charset="0"/>
                <a:cs typeface="Times New Roman" panose="02020603050405020304" pitchFamily="18" charset="0"/>
              </a:rPr>
              <a:t>pengetahuan</a:t>
            </a:r>
            <a:r>
              <a:rPr lang="en-US" sz="2800" dirty="0">
                <a:latin typeface="Adobe Caslon Pro" panose="0205050205050A020403" pitchFamily="18" charset="0"/>
                <a:cs typeface="Times New Roman" panose="02020603050405020304" pitchFamily="18" charset="0"/>
              </a:rPr>
              <a:t> yang </a:t>
            </a:r>
            <a:r>
              <a:rPr lang="en-US" sz="2800" dirty="0" err="1">
                <a:latin typeface="Adobe Caslon Pro" panose="0205050205050A020403" pitchFamily="18" charset="0"/>
                <a:cs typeface="Times New Roman" panose="02020603050405020304" pitchFamily="18" charset="0"/>
              </a:rPr>
              <a:t>mempelajari</a:t>
            </a:r>
            <a:r>
              <a:rPr lang="en-US" sz="2800" dirty="0">
                <a:latin typeface="Adobe Caslon Pro" panose="0205050205050A020403" pitchFamily="18" charset="0"/>
                <a:cs typeface="Times New Roman" panose="02020603050405020304" pitchFamily="18" charset="0"/>
              </a:rPr>
              <a:t> </a:t>
            </a:r>
            <a:r>
              <a:rPr lang="en-US" sz="2800" dirty="0" err="1">
                <a:latin typeface="Adobe Caslon Pro" panose="0205050205050A020403" pitchFamily="18" charset="0"/>
                <a:cs typeface="Times New Roman" panose="02020603050405020304" pitchFamily="18" charset="0"/>
              </a:rPr>
              <a:t>kejahatan</a:t>
            </a:r>
            <a:r>
              <a:rPr lang="en-US" sz="2800" dirty="0">
                <a:latin typeface="Adobe Caslon Pro" panose="0205050205050A020403" pitchFamily="18" charset="0"/>
                <a:cs typeface="Times New Roman" panose="02020603050405020304" pitchFamily="18" charset="0"/>
              </a:rPr>
              <a:t> </a:t>
            </a:r>
            <a:r>
              <a:rPr lang="en-US" sz="2800" dirty="0" err="1">
                <a:latin typeface="Adobe Caslon Pro" panose="0205050205050A020403" pitchFamily="18" charset="0"/>
                <a:cs typeface="Times New Roman" panose="02020603050405020304" pitchFamily="18" charset="0"/>
              </a:rPr>
              <a:t>sebagai</a:t>
            </a:r>
            <a:r>
              <a:rPr lang="en-US" sz="2800" dirty="0">
                <a:latin typeface="Adobe Caslon Pro" panose="0205050205050A020403" pitchFamily="18" charset="0"/>
                <a:cs typeface="Times New Roman" panose="02020603050405020304" pitchFamily="18" charset="0"/>
              </a:rPr>
              <a:t> </a:t>
            </a:r>
            <a:r>
              <a:rPr lang="en-US" sz="2800" dirty="0" err="1">
                <a:latin typeface="Adobe Caslon Pro" panose="0205050205050A020403" pitchFamily="18" charset="0"/>
                <a:cs typeface="Times New Roman" panose="02020603050405020304" pitchFamily="18" charset="0"/>
              </a:rPr>
              <a:t>suatu</a:t>
            </a:r>
            <a:r>
              <a:rPr lang="en-US" sz="2800" dirty="0">
                <a:latin typeface="Adobe Caslon Pro" panose="0205050205050A020403" pitchFamily="18" charset="0"/>
                <a:cs typeface="Times New Roman" panose="02020603050405020304" pitchFamily="18" charset="0"/>
              </a:rPr>
              <a:t> </a:t>
            </a:r>
            <a:r>
              <a:rPr lang="en-US" sz="2800" dirty="0" err="1">
                <a:latin typeface="Adobe Caslon Pro" panose="0205050205050A020403" pitchFamily="18" charset="0"/>
                <a:cs typeface="Times New Roman" panose="02020603050405020304" pitchFamily="18" charset="0"/>
              </a:rPr>
              <a:t>fenomena</a:t>
            </a:r>
            <a:r>
              <a:rPr lang="en-US" sz="2800" dirty="0">
                <a:latin typeface="Adobe Caslon Pro" panose="0205050205050A020403" pitchFamily="18" charset="0"/>
                <a:cs typeface="Times New Roman" panose="02020603050405020304" pitchFamily="18" charset="0"/>
              </a:rPr>
              <a:t> </a:t>
            </a:r>
            <a:r>
              <a:rPr lang="en-US" sz="2800" dirty="0" err="1">
                <a:latin typeface="Adobe Caslon Pro" panose="0205050205050A020403" pitchFamily="18" charset="0"/>
                <a:cs typeface="Times New Roman" panose="02020603050405020304" pitchFamily="18" charset="0"/>
              </a:rPr>
              <a:t>sosial</a:t>
            </a:r>
            <a:r>
              <a:rPr lang="en-US" sz="2800" dirty="0">
                <a:latin typeface="Adobe Caslon Pro" panose="0205050205050A020403" pitchFamily="18" charset="0"/>
                <a:cs typeface="Times New Roman" panose="02020603050405020304" pitchFamily="18" charset="0"/>
              </a:rPr>
              <a:t>. </a:t>
            </a:r>
            <a:r>
              <a:rPr lang="en-US" sz="2800" dirty="0" err="1">
                <a:latin typeface="Adobe Caslon Pro" panose="0205050205050A020403" pitchFamily="18" charset="0"/>
                <a:cs typeface="Times New Roman" panose="02020603050405020304" pitchFamily="18" charset="0"/>
              </a:rPr>
              <a:t>Ilmu</a:t>
            </a:r>
            <a:r>
              <a:rPr lang="en-US" sz="2800" dirty="0">
                <a:latin typeface="Adobe Caslon Pro" panose="0205050205050A020403" pitchFamily="18" charset="0"/>
                <a:cs typeface="Times New Roman" panose="02020603050405020304" pitchFamily="18" charset="0"/>
              </a:rPr>
              <a:t> </a:t>
            </a:r>
            <a:r>
              <a:rPr lang="en-US" sz="2800" dirty="0" err="1">
                <a:latin typeface="Adobe Caslon Pro" panose="0205050205050A020403" pitchFamily="18" charset="0"/>
                <a:cs typeface="Times New Roman" panose="02020603050405020304" pitchFamily="18" charset="0"/>
              </a:rPr>
              <a:t>ini</a:t>
            </a:r>
            <a:r>
              <a:rPr lang="en-US" sz="2800" dirty="0">
                <a:latin typeface="Adobe Caslon Pro" panose="0205050205050A020403" pitchFamily="18" charset="0"/>
                <a:cs typeface="Times New Roman" panose="02020603050405020304" pitchFamily="18" charset="0"/>
              </a:rPr>
              <a:t> di </a:t>
            </a:r>
            <a:r>
              <a:rPr lang="en-US" sz="2800" dirty="0" err="1">
                <a:latin typeface="Adobe Caslon Pro" panose="0205050205050A020403" pitchFamily="18" charset="0"/>
                <a:cs typeface="Times New Roman" panose="02020603050405020304" pitchFamily="18" charset="0"/>
              </a:rPr>
              <a:t>dalamnya</a:t>
            </a:r>
            <a:r>
              <a:rPr lang="en-US" sz="2800" dirty="0">
                <a:latin typeface="Adobe Caslon Pro" panose="0205050205050A020403" pitchFamily="18" charset="0"/>
                <a:cs typeface="Times New Roman" panose="02020603050405020304" pitchFamily="18" charset="0"/>
              </a:rPr>
              <a:t> </a:t>
            </a:r>
            <a:r>
              <a:rPr lang="en-US" sz="2800" dirty="0" err="1">
                <a:latin typeface="Adobe Caslon Pro" panose="0205050205050A020403" pitchFamily="18" charset="0"/>
                <a:cs typeface="Times New Roman" panose="02020603050405020304" pitchFamily="18" charset="0"/>
              </a:rPr>
              <a:t>mencakup</a:t>
            </a:r>
            <a:r>
              <a:rPr lang="en-US" sz="2800" dirty="0">
                <a:latin typeface="Adobe Caslon Pro" panose="0205050205050A020403" pitchFamily="18" charset="0"/>
                <a:cs typeface="Times New Roman" panose="02020603050405020304" pitchFamily="18" charset="0"/>
              </a:rPr>
              <a:t> </a:t>
            </a:r>
            <a:r>
              <a:rPr lang="en-US" sz="2800" dirty="0" err="1">
                <a:latin typeface="Adobe Caslon Pro" panose="0205050205050A020403" pitchFamily="18" charset="0"/>
                <a:cs typeface="Times New Roman" panose="02020603050405020304" pitchFamily="18" charset="0"/>
              </a:rPr>
              <a:t>bidang</a:t>
            </a:r>
            <a:r>
              <a:rPr lang="en-US" sz="2800" dirty="0">
                <a:latin typeface="Adobe Caslon Pro" panose="0205050205050A020403" pitchFamily="18" charset="0"/>
                <a:cs typeface="Times New Roman" panose="02020603050405020304" pitchFamily="18" charset="0"/>
              </a:rPr>
              <a:t> proses </a:t>
            </a:r>
            <a:r>
              <a:rPr lang="en-US" sz="2800" dirty="0" err="1">
                <a:latin typeface="Adobe Caslon Pro" panose="0205050205050A020403" pitchFamily="18" charset="0"/>
                <a:cs typeface="Times New Roman" panose="02020603050405020304" pitchFamily="18" charset="0"/>
              </a:rPr>
              <a:t>pembuatan</a:t>
            </a:r>
            <a:r>
              <a:rPr lang="en-US" sz="2800" dirty="0">
                <a:latin typeface="Adobe Caslon Pro" panose="0205050205050A020403" pitchFamily="18" charset="0"/>
                <a:cs typeface="Times New Roman" panose="02020603050405020304" pitchFamily="18" charset="0"/>
              </a:rPr>
              <a:t> </a:t>
            </a:r>
            <a:r>
              <a:rPr lang="id-ID" sz="2800" dirty="0" smtClean="0">
                <a:latin typeface="Adobe Caslon Pro" panose="0205050205050A020403" pitchFamily="18" charset="0"/>
                <a:cs typeface="Times New Roman" panose="02020603050405020304" pitchFamily="18" charset="0"/>
              </a:rPr>
              <a:t>undang-undang</a:t>
            </a:r>
            <a:r>
              <a:rPr lang="en-US" sz="2800" dirty="0" smtClean="0">
                <a:latin typeface="Adobe Caslon Pro" panose="0205050205050A020403" pitchFamily="18" charset="0"/>
                <a:cs typeface="Times New Roman" panose="02020603050405020304" pitchFamily="18" charset="0"/>
              </a:rPr>
              <a:t>, </a:t>
            </a:r>
            <a:r>
              <a:rPr lang="en-US" sz="2800" dirty="0" err="1" smtClean="0">
                <a:latin typeface="Adobe Caslon Pro" panose="0205050205050A020403" pitchFamily="18" charset="0"/>
                <a:cs typeface="Times New Roman" panose="02020603050405020304" pitchFamily="18" charset="0"/>
              </a:rPr>
              <a:t>pelanggaran</a:t>
            </a:r>
            <a:r>
              <a:rPr lang="id-ID" sz="2800" dirty="0" smtClean="0">
                <a:latin typeface="Adobe Caslon Pro" panose="0205050205050A020403" pitchFamily="18" charset="0"/>
                <a:cs typeface="Times New Roman" panose="02020603050405020304" pitchFamily="18" charset="0"/>
              </a:rPr>
              <a:t> terhadap undang-undang tersebut</a:t>
            </a:r>
            <a:r>
              <a:rPr lang="en-US" sz="2800" dirty="0" smtClean="0">
                <a:latin typeface="Adobe Caslon Pro" panose="0205050205050A020403" pitchFamily="18" charset="0"/>
                <a:cs typeface="Times New Roman" panose="02020603050405020304" pitchFamily="18" charset="0"/>
              </a:rPr>
              <a:t>, </a:t>
            </a:r>
            <a:r>
              <a:rPr lang="en-US" sz="2800" dirty="0" err="1">
                <a:latin typeface="Adobe Caslon Pro" panose="0205050205050A020403" pitchFamily="18" charset="0"/>
                <a:cs typeface="Times New Roman" panose="02020603050405020304" pitchFamily="18" charset="0"/>
              </a:rPr>
              <a:t>dan</a:t>
            </a:r>
            <a:r>
              <a:rPr lang="en-US" sz="2800" dirty="0">
                <a:latin typeface="Adobe Caslon Pro" panose="0205050205050A020403" pitchFamily="18" charset="0"/>
                <a:cs typeface="Times New Roman" panose="02020603050405020304" pitchFamily="18" charset="0"/>
              </a:rPr>
              <a:t> </a:t>
            </a:r>
            <a:r>
              <a:rPr lang="en-US" sz="2800" dirty="0" err="1">
                <a:latin typeface="Adobe Caslon Pro" panose="0205050205050A020403" pitchFamily="18" charset="0"/>
                <a:cs typeface="Times New Roman" panose="02020603050405020304" pitchFamily="18" charset="0"/>
              </a:rPr>
              <a:t>reaksi</a:t>
            </a:r>
            <a:r>
              <a:rPr lang="en-US" sz="2800" dirty="0">
                <a:latin typeface="Adobe Caslon Pro" panose="0205050205050A020403" pitchFamily="18" charset="0"/>
                <a:cs typeface="Times New Roman" panose="02020603050405020304" pitchFamily="18" charset="0"/>
              </a:rPr>
              <a:t> </a:t>
            </a:r>
            <a:r>
              <a:rPr lang="en-US" sz="2800" dirty="0" err="1">
                <a:latin typeface="Adobe Caslon Pro" panose="0205050205050A020403" pitchFamily="18" charset="0"/>
                <a:cs typeface="Times New Roman" panose="02020603050405020304" pitchFamily="18" charset="0"/>
              </a:rPr>
              <a:t>terhadap</a:t>
            </a:r>
            <a:r>
              <a:rPr lang="en-US" sz="2800" dirty="0">
                <a:latin typeface="Adobe Caslon Pro" panose="0205050205050A020403" pitchFamily="18" charset="0"/>
                <a:cs typeface="Times New Roman" panose="02020603050405020304" pitchFamily="18" charset="0"/>
              </a:rPr>
              <a:t> </a:t>
            </a:r>
            <a:r>
              <a:rPr lang="en-US" sz="2800" dirty="0" err="1">
                <a:latin typeface="Adobe Caslon Pro" panose="0205050205050A020403" pitchFamily="18" charset="0"/>
                <a:cs typeface="Times New Roman" panose="02020603050405020304" pitchFamily="18" charset="0"/>
              </a:rPr>
              <a:t>pelanggaran</a:t>
            </a:r>
            <a:r>
              <a:rPr lang="en-US" sz="2800" dirty="0">
                <a:latin typeface="Adobe Caslon Pro" panose="0205050205050A020403" pitchFamily="18" charset="0"/>
                <a:cs typeface="Times New Roman" panose="02020603050405020304" pitchFamily="18" charset="0"/>
              </a:rPr>
              <a:t> </a:t>
            </a:r>
            <a:r>
              <a:rPr lang="id-ID" sz="2800" dirty="0" smtClean="0">
                <a:latin typeface="Adobe Caslon Pro" panose="0205050205050A020403" pitchFamily="18" charset="0"/>
                <a:cs typeface="Times New Roman" panose="02020603050405020304" pitchFamily="18" charset="0"/>
              </a:rPr>
              <a:t>undang-undang tersebut</a:t>
            </a:r>
            <a:r>
              <a:rPr lang="en-US" sz="2800" dirty="0" smtClean="0">
                <a:latin typeface="Adobe Caslon Pro" panose="0205050205050A020403" pitchFamily="18" charset="0"/>
                <a:cs typeface="Times New Roman" panose="02020603050405020304" pitchFamily="18" charset="0"/>
              </a:rPr>
              <a:t>. </a:t>
            </a:r>
            <a:endParaRPr lang="id-ID" sz="2800" dirty="0">
              <a:latin typeface="Adobe Caslon Pro" panose="0205050205050A020403" pitchFamily="18" charset="0"/>
              <a:cs typeface="Times New Roman" panose="02020603050405020304" pitchFamily="18" charset="0"/>
            </a:endParaRPr>
          </a:p>
        </p:txBody>
      </p:sp>
      <p:graphicFrame>
        <p:nvGraphicFramePr>
          <p:cNvPr id="3" name="Content Placeholder 3"/>
          <p:cNvGraphicFramePr>
            <a:graphicFrameLocks noGrp="1"/>
          </p:cNvGraphicFramePr>
          <p:nvPr>
            <p:ph idx="1"/>
            <p:extLst>
              <p:ext uri="{D42A27DB-BD31-4B8C-83A1-F6EECF244321}">
                <p14:modId xmlns:p14="http://schemas.microsoft.com/office/powerpoint/2010/main" val="1264214915"/>
              </p:ext>
            </p:extLst>
          </p:nvPr>
        </p:nvGraphicFramePr>
        <p:xfrm>
          <a:off x="4368830" y="4200028"/>
          <a:ext cx="6094010" cy="37444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4"/>
          <p:cNvSpPr/>
          <p:nvPr/>
        </p:nvSpPr>
        <p:spPr>
          <a:xfrm>
            <a:off x="237704" y="5676192"/>
            <a:ext cx="3115119" cy="792088"/>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2400" dirty="0" smtClean="0">
              <a:solidFill>
                <a:schemeClr val="tx1"/>
              </a:solidFill>
              <a:latin typeface="Adobe Garamond Pro Bold" panose="02020702060506020403" pitchFamily="18" charset="0"/>
            </a:endParaRPr>
          </a:p>
          <a:p>
            <a:pPr algn="ctr"/>
            <a:r>
              <a:rPr lang="id-ID" sz="2400" dirty="0" smtClean="0">
                <a:solidFill>
                  <a:schemeClr val="tx1"/>
                </a:solidFill>
                <a:latin typeface="Adobe Garamond Pro Bold" panose="02020702060506020403" pitchFamily="18" charset="0"/>
              </a:rPr>
              <a:t>KRIMINOLOGI</a:t>
            </a:r>
            <a:endParaRPr lang="id-ID" sz="2400" dirty="0">
              <a:solidFill>
                <a:schemeClr val="tx1"/>
              </a:solidFill>
              <a:latin typeface="Adobe Garamond Pro Bold" panose="02020702060506020403" pitchFamily="18" charset="0"/>
            </a:endParaRPr>
          </a:p>
          <a:p>
            <a:pPr algn="ctr"/>
            <a:endParaRPr lang="id-ID" sz="2400" dirty="0">
              <a:solidFill>
                <a:schemeClr val="tx1"/>
              </a:solidFill>
              <a:latin typeface="Adobe Garamond Pro Bold" panose="02020702060506020403" pitchFamily="18" charset="0"/>
            </a:endParaRPr>
          </a:p>
        </p:txBody>
      </p:sp>
      <p:sp>
        <p:nvSpPr>
          <p:cNvPr id="6" name="Line 3"/>
          <p:cNvSpPr>
            <a:spLocks noChangeShapeType="1"/>
          </p:cNvSpPr>
          <p:nvPr/>
        </p:nvSpPr>
        <p:spPr bwMode="auto">
          <a:xfrm>
            <a:off x="3352823" y="6072236"/>
            <a:ext cx="1016007" cy="0"/>
          </a:xfrm>
          <a:prstGeom prst="line">
            <a:avLst/>
          </a:prstGeom>
          <a:noFill/>
          <a:ln w="9525">
            <a:solidFill>
              <a:srgbClr val="000000"/>
            </a:solidFill>
            <a:round/>
            <a:headEnd/>
            <a:tailEnd/>
          </a:ln>
        </p:spPr>
        <p:txBody>
          <a:bodyPr vert="horz" wrap="square" lIns="130048" tIns="65024" rIns="130048" bIns="65024" numCol="1" anchor="t" anchorCtr="0" compatLnSpc="1">
            <a:prstTxWarp prst="textNoShape">
              <a:avLst/>
            </a:prstTxWarp>
          </a:bodyPr>
          <a:lstStyle/>
          <a:p>
            <a:endParaRPr lang="id-ID" sz="5973"/>
          </a:p>
        </p:txBody>
      </p:sp>
    </p:spTree>
    <p:extLst>
      <p:ext uri="{BB962C8B-B14F-4D97-AF65-F5344CB8AC3E}">
        <p14:creationId xmlns:p14="http://schemas.microsoft.com/office/powerpoint/2010/main" val="2278675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1760" y="2356520"/>
            <a:ext cx="11737304" cy="4001095"/>
          </a:xfrm>
          <a:prstGeom prst="rect">
            <a:avLst/>
          </a:prstGeom>
        </p:spPr>
        <p:txBody>
          <a:bodyPr wrap="square">
            <a:spAutoFit/>
          </a:bodyPr>
          <a:lstStyle/>
          <a:p>
            <a:pPr marL="0" indent="0" algn="just">
              <a:spcAft>
                <a:spcPts val="1200"/>
              </a:spcAft>
              <a:buNone/>
            </a:pPr>
            <a:r>
              <a:rPr lang="id-ID" sz="2800" b="1" dirty="0">
                <a:latin typeface="Adobe Caslon Pro" panose="0205050205050A020403" pitchFamily="18" charset="0"/>
                <a:cs typeface="Times New Roman" panose="02020603050405020304" pitchFamily="18" charset="0"/>
              </a:rPr>
              <a:t>Edwin H. </a:t>
            </a:r>
            <a:r>
              <a:rPr lang="id-ID" sz="2800" b="1" dirty="0" smtClean="0">
                <a:latin typeface="Adobe Caslon Pro" panose="0205050205050A020403" pitchFamily="18" charset="0"/>
                <a:cs typeface="Times New Roman" panose="02020603050405020304" pitchFamily="18" charset="0"/>
              </a:rPr>
              <a:t>Sutherland </a:t>
            </a:r>
            <a:r>
              <a:rPr lang="id-ID" sz="2800" dirty="0" smtClean="0">
                <a:latin typeface="Adobe Caslon Pro" panose="0205050205050A020403" pitchFamily="18" charset="0"/>
                <a:cs typeface="Times New Roman" panose="02020603050405020304" pitchFamily="18" charset="0"/>
              </a:rPr>
              <a:t>menganggap bahwa objek studi </a:t>
            </a:r>
            <a:r>
              <a:rPr lang="en-US" sz="2800" dirty="0" err="1" smtClean="0">
                <a:latin typeface="Adobe Caslon Pro" panose="0205050205050A020403" pitchFamily="18" charset="0"/>
                <a:cs typeface="Times New Roman" panose="02020603050405020304" pitchFamily="18" charset="0"/>
              </a:rPr>
              <a:t>Kriminologi</a:t>
            </a:r>
            <a:r>
              <a:rPr lang="en-US" sz="2800" dirty="0" smtClean="0">
                <a:latin typeface="Adobe Caslon Pro" panose="0205050205050A020403" pitchFamily="18" charset="0"/>
                <a:cs typeface="Times New Roman" panose="02020603050405020304" pitchFamily="18" charset="0"/>
              </a:rPr>
              <a:t> </a:t>
            </a:r>
            <a:r>
              <a:rPr lang="id-ID" sz="2800" dirty="0" smtClean="0">
                <a:latin typeface="Adobe Caslon Pro" panose="0205050205050A020403" pitchFamily="18" charset="0"/>
                <a:cs typeface="Times New Roman" panose="02020603050405020304" pitchFamily="18" charset="0"/>
              </a:rPr>
              <a:t>dapat dibagi dalam 3 (tiga) bagian yang terkonsentrasi dalam 3 (tiga) bidang ilmu, yakni </a:t>
            </a:r>
            <a:r>
              <a:rPr lang="en-US" sz="2800" dirty="0" smtClean="0">
                <a:latin typeface="Adobe Caslon Pro" panose="0205050205050A020403" pitchFamily="18" charset="0"/>
                <a:cs typeface="Times New Roman" panose="02020603050405020304" pitchFamily="18" charset="0"/>
              </a:rPr>
              <a:t>: </a:t>
            </a:r>
            <a:endParaRPr lang="id-ID" sz="2800" dirty="0">
              <a:latin typeface="Adobe Caslon Pro" panose="0205050205050A020403" pitchFamily="18" charset="0"/>
              <a:cs typeface="Times New Roman" panose="02020603050405020304" pitchFamily="18" charset="0"/>
            </a:endParaRPr>
          </a:p>
          <a:p>
            <a:pPr marL="623888" indent="-361950" algn="just">
              <a:spcAft>
                <a:spcPts val="1200"/>
              </a:spcAft>
              <a:buFont typeface="+mj-lt"/>
              <a:buAutoNum type="arabicParenR"/>
            </a:pPr>
            <a:r>
              <a:rPr lang="en-US" sz="2800" b="1" dirty="0" err="1">
                <a:latin typeface="Adobe Caslon Pro" panose="0205050205050A020403" pitchFamily="18" charset="0"/>
                <a:cs typeface="Times New Roman" panose="02020603050405020304" pitchFamily="18" charset="0"/>
              </a:rPr>
              <a:t>Sosiologi</a:t>
            </a:r>
            <a:r>
              <a:rPr lang="en-US" sz="2800" b="1" dirty="0">
                <a:latin typeface="Adobe Caslon Pro" panose="0205050205050A020403" pitchFamily="18" charset="0"/>
                <a:cs typeface="Times New Roman" panose="02020603050405020304" pitchFamily="18" charset="0"/>
              </a:rPr>
              <a:t> </a:t>
            </a:r>
            <a:r>
              <a:rPr lang="en-US" sz="2800" b="1" dirty="0" err="1">
                <a:latin typeface="Adobe Caslon Pro" panose="0205050205050A020403" pitchFamily="18" charset="0"/>
                <a:cs typeface="Times New Roman" panose="02020603050405020304" pitchFamily="18" charset="0"/>
              </a:rPr>
              <a:t>hukum</a:t>
            </a:r>
            <a:r>
              <a:rPr lang="en-US" sz="2800" dirty="0">
                <a:latin typeface="Adobe Caslon Pro" panose="0205050205050A020403" pitchFamily="18" charset="0"/>
                <a:cs typeface="Times New Roman" panose="02020603050405020304" pitchFamily="18" charset="0"/>
              </a:rPr>
              <a:t>, </a:t>
            </a:r>
            <a:r>
              <a:rPr lang="en-US" sz="2800" dirty="0" err="1">
                <a:latin typeface="Adobe Caslon Pro" panose="0205050205050A020403" pitchFamily="18" charset="0"/>
                <a:cs typeface="Times New Roman" panose="02020603050405020304" pitchFamily="18" charset="0"/>
              </a:rPr>
              <a:t>adalah</a:t>
            </a:r>
            <a:r>
              <a:rPr lang="en-US" sz="2800" dirty="0">
                <a:latin typeface="Adobe Caslon Pro" panose="0205050205050A020403" pitchFamily="18" charset="0"/>
                <a:cs typeface="Times New Roman" panose="02020603050405020304" pitchFamily="18" charset="0"/>
              </a:rPr>
              <a:t> yang </a:t>
            </a:r>
            <a:r>
              <a:rPr lang="en-US" sz="2800" dirty="0" err="1">
                <a:latin typeface="Adobe Caslon Pro" panose="0205050205050A020403" pitchFamily="18" charset="0"/>
                <a:cs typeface="Times New Roman" panose="02020603050405020304" pitchFamily="18" charset="0"/>
              </a:rPr>
              <a:t>mencoba</a:t>
            </a:r>
            <a:r>
              <a:rPr lang="en-US" sz="2800" dirty="0">
                <a:latin typeface="Adobe Caslon Pro" panose="0205050205050A020403" pitchFamily="18" charset="0"/>
                <a:cs typeface="Times New Roman" panose="02020603050405020304" pitchFamily="18" charset="0"/>
              </a:rPr>
              <a:t> </a:t>
            </a:r>
            <a:r>
              <a:rPr lang="en-US" sz="2800" dirty="0" err="1">
                <a:latin typeface="Adobe Caslon Pro" panose="0205050205050A020403" pitchFamily="18" charset="0"/>
                <a:cs typeface="Times New Roman" panose="02020603050405020304" pitchFamily="18" charset="0"/>
              </a:rPr>
              <a:t>melalui</a:t>
            </a:r>
            <a:r>
              <a:rPr lang="en-US" sz="2800" dirty="0">
                <a:latin typeface="Adobe Caslon Pro" panose="0205050205050A020403" pitchFamily="18" charset="0"/>
                <a:cs typeface="Times New Roman" panose="02020603050405020304" pitchFamily="18" charset="0"/>
              </a:rPr>
              <a:t> </a:t>
            </a:r>
            <a:r>
              <a:rPr lang="en-US" sz="2800" dirty="0" err="1">
                <a:latin typeface="Adobe Caslon Pro" panose="0205050205050A020403" pitchFamily="18" charset="0"/>
                <a:cs typeface="Times New Roman" panose="02020603050405020304" pitchFamily="18" charset="0"/>
              </a:rPr>
              <a:t>analisa</a:t>
            </a:r>
            <a:r>
              <a:rPr lang="en-US" sz="2800" dirty="0">
                <a:latin typeface="Adobe Caslon Pro" panose="0205050205050A020403" pitchFamily="18" charset="0"/>
                <a:cs typeface="Times New Roman" panose="02020603050405020304" pitchFamily="18" charset="0"/>
              </a:rPr>
              <a:t> </a:t>
            </a:r>
            <a:r>
              <a:rPr lang="en-US" sz="2800" dirty="0" err="1">
                <a:latin typeface="Adobe Caslon Pro" panose="0205050205050A020403" pitchFamily="18" charset="0"/>
                <a:cs typeface="Times New Roman" panose="02020603050405020304" pitchFamily="18" charset="0"/>
              </a:rPr>
              <a:t>ilmiah</a:t>
            </a:r>
            <a:r>
              <a:rPr lang="en-US" sz="2800" dirty="0">
                <a:latin typeface="Adobe Caslon Pro" panose="0205050205050A020403" pitchFamily="18" charset="0"/>
                <a:cs typeface="Times New Roman" panose="02020603050405020304" pitchFamily="18" charset="0"/>
              </a:rPr>
              <a:t>, </a:t>
            </a:r>
            <a:r>
              <a:rPr lang="en-US" sz="2800" dirty="0" err="1">
                <a:latin typeface="Adobe Caslon Pro" panose="0205050205050A020403" pitchFamily="18" charset="0"/>
                <a:cs typeface="Times New Roman" panose="02020603050405020304" pitchFamily="18" charset="0"/>
              </a:rPr>
              <a:t>mengungkapkan</a:t>
            </a:r>
            <a:r>
              <a:rPr lang="en-US" sz="2800" dirty="0">
                <a:latin typeface="Adobe Caslon Pro" panose="0205050205050A020403" pitchFamily="18" charset="0"/>
                <a:cs typeface="Times New Roman" panose="02020603050405020304" pitchFamily="18" charset="0"/>
              </a:rPr>
              <a:t> </a:t>
            </a:r>
            <a:r>
              <a:rPr lang="en-US" sz="2800" dirty="0" err="1">
                <a:latin typeface="Adobe Caslon Pro" panose="0205050205050A020403" pitchFamily="18" charset="0"/>
                <a:cs typeface="Times New Roman" panose="02020603050405020304" pitchFamily="18" charset="0"/>
              </a:rPr>
              <a:t>kondisi-kondisi</a:t>
            </a:r>
            <a:r>
              <a:rPr lang="en-US" sz="2800" dirty="0">
                <a:latin typeface="Adobe Caslon Pro" panose="0205050205050A020403" pitchFamily="18" charset="0"/>
                <a:cs typeface="Times New Roman" panose="02020603050405020304" pitchFamily="18" charset="0"/>
              </a:rPr>
              <a:t> yang </a:t>
            </a:r>
            <a:r>
              <a:rPr lang="en-US" sz="2800" dirty="0" err="1">
                <a:latin typeface="Adobe Caslon Pro" panose="0205050205050A020403" pitchFamily="18" charset="0"/>
                <a:cs typeface="Times New Roman" panose="02020603050405020304" pitchFamily="18" charset="0"/>
              </a:rPr>
              <a:t>membentuk</a:t>
            </a:r>
            <a:r>
              <a:rPr lang="en-US" sz="2800" dirty="0">
                <a:latin typeface="Adobe Caslon Pro" panose="0205050205050A020403" pitchFamily="18" charset="0"/>
                <a:cs typeface="Times New Roman" panose="02020603050405020304" pitchFamily="18" charset="0"/>
              </a:rPr>
              <a:t> </a:t>
            </a:r>
            <a:r>
              <a:rPr lang="en-US" sz="2800" dirty="0" err="1">
                <a:latin typeface="Adobe Caslon Pro" panose="0205050205050A020403" pitchFamily="18" charset="0"/>
                <a:cs typeface="Times New Roman" panose="02020603050405020304" pitchFamily="18" charset="0"/>
              </a:rPr>
              <a:t>hukum</a:t>
            </a:r>
            <a:r>
              <a:rPr lang="en-US" sz="2800" dirty="0">
                <a:latin typeface="Adobe Caslon Pro" panose="0205050205050A020403" pitchFamily="18" charset="0"/>
                <a:cs typeface="Times New Roman" panose="02020603050405020304" pitchFamily="18" charset="0"/>
              </a:rPr>
              <a:t> </a:t>
            </a:r>
            <a:r>
              <a:rPr lang="en-US" sz="2800" dirty="0" err="1">
                <a:latin typeface="Adobe Caslon Pro" panose="0205050205050A020403" pitchFamily="18" charset="0"/>
                <a:cs typeface="Times New Roman" panose="02020603050405020304" pitchFamily="18" charset="0"/>
              </a:rPr>
              <a:t>pidana</a:t>
            </a:r>
            <a:r>
              <a:rPr lang="en-US" sz="2800" dirty="0">
                <a:latin typeface="Adobe Caslon Pro" panose="0205050205050A020403" pitchFamily="18" charset="0"/>
                <a:cs typeface="Times New Roman" panose="02020603050405020304" pitchFamily="18" charset="0"/>
              </a:rPr>
              <a:t> </a:t>
            </a:r>
            <a:r>
              <a:rPr lang="en-US" sz="2800" dirty="0" err="1">
                <a:latin typeface="Adobe Caslon Pro" panose="0205050205050A020403" pitchFamily="18" charset="0"/>
                <a:cs typeface="Times New Roman" panose="02020603050405020304" pitchFamily="18" charset="0"/>
              </a:rPr>
              <a:t>dan</a:t>
            </a:r>
            <a:r>
              <a:rPr lang="en-US" sz="2800" dirty="0">
                <a:latin typeface="Adobe Caslon Pro" panose="0205050205050A020403" pitchFamily="18" charset="0"/>
                <a:cs typeface="Times New Roman" panose="02020603050405020304" pitchFamily="18" charset="0"/>
              </a:rPr>
              <a:t> </a:t>
            </a:r>
            <a:r>
              <a:rPr lang="en-US" sz="2800" dirty="0" err="1">
                <a:latin typeface="Adobe Caslon Pro" panose="0205050205050A020403" pitchFamily="18" charset="0"/>
                <a:cs typeface="Times New Roman" panose="02020603050405020304" pitchFamily="18" charset="0"/>
              </a:rPr>
              <a:t>jarang</a:t>
            </a:r>
            <a:r>
              <a:rPr lang="en-US" sz="2800" dirty="0">
                <a:latin typeface="Adobe Caslon Pro" panose="0205050205050A020403" pitchFamily="18" charset="0"/>
                <a:cs typeface="Times New Roman" panose="02020603050405020304" pitchFamily="18" charset="0"/>
              </a:rPr>
              <a:t> </a:t>
            </a:r>
            <a:r>
              <a:rPr lang="en-US" sz="2800" dirty="0" err="1">
                <a:latin typeface="Adobe Caslon Pro" panose="0205050205050A020403" pitchFamily="18" charset="0"/>
                <a:cs typeface="Times New Roman" panose="02020603050405020304" pitchFamily="18" charset="0"/>
              </a:rPr>
              <a:t>disentuh</a:t>
            </a:r>
            <a:r>
              <a:rPr lang="en-US" sz="2800" dirty="0">
                <a:latin typeface="Adobe Caslon Pro" panose="0205050205050A020403" pitchFamily="18" charset="0"/>
                <a:cs typeface="Times New Roman" panose="02020603050405020304" pitchFamily="18" charset="0"/>
              </a:rPr>
              <a:t> </a:t>
            </a:r>
            <a:r>
              <a:rPr lang="en-US" sz="2800" dirty="0" err="1">
                <a:latin typeface="Adobe Caslon Pro" panose="0205050205050A020403" pitchFamily="18" charset="0"/>
                <a:cs typeface="Times New Roman" panose="02020603050405020304" pitchFamily="18" charset="0"/>
              </a:rPr>
              <a:t>dalam</a:t>
            </a:r>
            <a:r>
              <a:rPr lang="en-US" sz="2800" dirty="0">
                <a:latin typeface="Adobe Caslon Pro" panose="0205050205050A020403" pitchFamily="18" charset="0"/>
                <a:cs typeface="Times New Roman" panose="02020603050405020304" pitchFamily="18" charset="0"/>
              </a:rPr>
              <a:t> </a:t>
            </a:r>
            <a:r>
              <a:rPr lang="en-US" sz="2800" dirty="0" err="1">
                <a:latin typeface="Adobe Caslon Pro" panose="0205050205050A020403" pitchFamily="18" charset="0"/>
                <a:cs typeface="Times New Roman" panose="02020603050405020304" pitchFamily="18" charset="0"/>
              </a:rPr>
              <a:t>buku</a:t>
            </a:r>
            <a:r>
              <a:rPr lang="en-US" sz="2800" dirty="0">
                <a:latin typeface="Adobe Caslon Pro" panose="0205050205050A020403" pitchFamily="18" charset="0"/>
                <a:cs typeface="Times New Roman" panose="02020603050405020304" pitchFamily="18" charset="0"/>
              </a:rPr>
              <a:t> </a:t>
            </a:r>
            <a:r>
              <a:rPr lang="en-US" sz="2800" dirty="0" err="1">
                <a:latin typeface="Adobe Caslon Pro" panose="0205050205050A020403" pitchFamily="18" charset="0"/>
                <a:cs typeface="Times New Roman" panose="02020603050405020304" pitchFamily="18" charset="0"/>
              </a:rPr>
              <a:t>kriminologi</a:t>
            </a:r>
            <a:r>
              <a:rPr lang="en-US" sz="2800" dirty="0">
                <a:latin typeface="Adobe Caslon Pro" panose="0205050205050A020403" pitchFamily="18" charset="0"/>
                <a:cs typeface="Times New Roman" panose="02020603050405020304" pitchFamily="18" charset="0"/>
              </a:rPr>
              <a:t> </a:t>
            </a:r>
            <a:r>
              <a:rPr lang="en-US" sz="2800" dirty="0" err="1">
                <a:latin typeface="Adobe Caslon Pro" panose="0205050205050A020403" pitchFamily="18" charset="0"/>
                <a:cs typeface="Times New Roman" panose="02020603050405020304" pitchFamily="18" charset="0"/>
              </a:rPr>
              <a:t>umumnya</a:t>
            </a:r>
            <a:r>
              <a:rPr lang="en-US" sz="2800" dirty="0">
                <a:latin typeface="Adobe Caslon Pro" panose="0205050205050A020403" pitchFamily="18" charset="0"/>
                <a:cs typeface="Times New Roman" panose="02020603050405020304" pitchFamily="18" charset="0"/>
              </a:rPr>
              <a:t>.</a:t>
            </a:r>
            <a:endParaRPr lang="id-ID" sz="2800" dirty="0">
              <a:latin typeface="Adobe Caslon Pro" panose="0205050205050A020403" pitchFamily="18" charset="0"/>
              <a:cs typeface="Times New Roman" panose="02020603050405020304" pitchFamily="18" charset="0"/>
            </a:endParaRPr>
          </a:p>
          <a:p>
            <a:pPr marL="623888" indent="-361950" algn="just">
              <a:spcAft>
                <a:spcPts val="1200"/>
              </a:spcAft>
              <a:buFont typeface="+mj-lt"/>
              <a:buAutoNum type="arabicParenR"/>
            </a:pPr>
            <a:r>
              <a:rPr lang="en-US" sz="2800" b="1" dirty="0" err="1">
                <a:latin typeface="Adobe Caslon Pro" panose="0205050205050A020403" pitchFamily="18" charset="0"/>
                <a:cs typeface="Times New Roman" panose="02020603050405020304" pitchFamily="18" charset="0"/>
              </a:rPr>
              <a:t>Etiologi</a:t>
            </a:r>
            <a:r>
              <a:rPr lang="en-US" sz="2800" b="1" dirty="0">
                <a:latin typeface="Adobe Caslon Pro" panose="0205050205050A020403" pitchFamily="18" charset="0"/>
                <a:cs typeface="Times New Roman" panose="02020603050405020304" pitchFamily="18" charset="0"/>
              </a:rPr>
              <a:t> </a:t>
            </a:r>
            <a:r>
              <a:rPr lang="en-US" sz="2800" b="1" dirty="0" err="1">
                <a:latin typeface="Adobe Caslon Pro" panose="0205050205050A020403" pitchFamily="18" charset="0"/>
                <a:cs typeface="Times New Roman" panose="02020603050405020304" pitchFamily="18" charset="0"/>
              </a:rPr>
              <a:t>kriminal</a:t>
            </a:r>
            <a:r>
              <a:rPr lang="en-US" sz="2800" dirty="0">
                <a:latin typeface="Adobe Caslon Pro" panose="0205050205050A020403" pitchFamily="18" charset="0"/>
                <a:cs typeface="Times New Roman" panose="02020603050405020304" pitchFamily="18" charset="0"/>
              </a:rPr>
              <a:t>, </a:t>
            </a:r>
            <a:r>
              <a:rPr lang="en-US" sz="2800" dirty="0" err="1">
                <a:latin typeface="Adobe Caslon Pro" panose="0205050205050A020403" pitchFamily="18" charset="0"/>
                <a:cs typeface="Times New Roman" panose="02020603050405020304" pitchFamily="18" charset="0"/>
              </a:rPr>
              <a:t>adalah</a:t>
            </a:r>
            <a:r>
              <a:rPr lang="en-US" sz="2800" dirty="0">
                <a:latin typeface="Adobe Caslon Pro" panose="0205050205050A020403" pitchFamily="18" charset="0"/>
                <a:cs typeface="Times New Roman" panose="02020603050405020304" pitchFamily="18" charset="0"/>
              </a:rPr>
              <a:t> yang </a:t>
            </a:r>
            <a:r>
              <a:rPr lang="en-US" sz="2800" dirty="0" err="1">
                <a:latin typeface="Adobe Caslon Pro" panose="0205050205050A020403" pitchFamily="18" charset="0"/>
                <a:cs typeface="Times New Roman" panose="02020603050405020304" pitchFamily="18" charset="0"/>
              </a:rPr>
              <a:t>mencoba</a:t>
            </a:r>
            <a:r>
              <a:rPr lang="en-US" sz="2800" dirty="0">
                <a:latin typeface="Adobe Caslon Pro" panose="0205050205050A020403" pitchFamily="18" charset="0"/>
                <a:cs typeface="Times New Roman" panose="02020603050405020304" pitchFamily="18" charset="0"/>
              </a:rPr>
              <a:t> </a:t>
            </a:r>
            <a:r>
              <a:rPr lang="en-US" sz="2800" dirty="0" err="1">
                <a:latin typeface="Adobe Caslon Pro" panose="0205050205050A020403" pitchFamily="18" charset="0"/>
                <a:cs typeface="Times New Roman" panose="02020603050405020304" pitchFamily="18" charset="0"/>
              </a:rPr>
              <a:t>melalui</a:t>
            </a:r>
            <a:r>
              <a:rPr lang="en-US" sz="2800" dirty="0">
                <a:latin typeface="Adobe Caslon Pro" panose="0205050205050A020403" pitchFamily="18" charset="0"/>
                <a:cs typeface="Times New Roman" panose="02020603050405020304" pitchFamily="18" charset="0"/>
              </a:rPr>
              <a:t> </a:t>
            </a:r>
            <a:r>
              <a:rPr lang="en-US" sz="2800" dirty="0" err="1">
                <a:latin typeface="Adobe Caslon Pro" panose="0205050205050A020403" pitchFamily="18" charset="0"/>
                <a:cs typeface="Times New Roman" panose="02020603050405020304" pitchFamily="18" charset="0"/>
              </a:rPr>
              <a:t>analisa</a:t>
            </a:r>
            <a:r>
              <a:rPr lang="en-US" sz="2800" dirty="0">
                <a:latin typeface="Adobe Caslon Pro" panose="0205050205050A020403" pitchFamily="18" charset="0"/>
                <a:cs typeface="Times New Roman" panose="02020603050405020304" pitchFamily="18" charset="0"/>
              </a:rPr>
              <a:t> </a:t>
            </a:r>
            <a:r>
              <a:rPr lang="en-US" sz="2800" dirty="0" err="1">
                <a:latin typeface="Adobe Caslon Pro" panose="0205050205050A020403" pitchFamily="18" charset="0"/>
                <a:cs typeface="Times New Roman" panose="02020603050405020304" pitchFamily="18" charset="0"/>
              </a:rPr>
              <a:t>ilmiah</a:t>
            </a:r>
            <a:r>
              <a:rPr lang="en-US" sz="2800" dirty="0">
                <a:latin typeface="Adobe Caslon Pro" panose="0205050205050A020403" pitchFamily="18" charset="0"/>
                <a:cs typeface="Times New Roman" panose="02020603050405020304" pitchFamily="18" charset="0"/>
              </a:rPr>
              <a:t> </a:t>
            </a:r>
            <a:r>
              <a:rPr lang="en-US" sz="2800" dirty="0" err="1">
                <a:latin typeface="Adobe Caslon Pro" panose="0205050205050A020403" pitchFamily="18" charset="0"/>
                <a:cs typeface="Times New Roman" panose="02020603050405020304" pitchFamily="18" charset="0"/>
              </a:rPr>
              <a:t>meneliti</a:t>
            </a:r>
            <a:r>
              <a:rPr lang="en-US" sz="2800" dirty="0">
                <a:latin typeface="Adobe Caslon Pro" panose="0205050205050A020403" pitchFamily="18" charset="0"/>
                <a:cs typeface="Times New Roman" panose="02020603050405020304" pitchFamily="18" charset="0"/>
              </a:rPr>
              <a:t> </a:t>
            </a:r>
            <a:r>
              <a:rPr lang="en-US" sz="2800" dirty="0" err="1">
                <a:latin typeface="Adobe Caslon Pro" panose="0205050205050A020403" pitchFamily="18" charset="0"/>
                <a:cs typeface="Times New Roman" panose="02020603050405020304" pitchFamily="18" charset="0"/>
              </a:rPr>
              <a:t>sebab-musabab</a:t>
            </a:r>
            <a:r>
              <a:rPr lang="en-US" sz="2800" dirty="0">
                <a:latin typeface="Adobe Caslon Pro" panose="0205050205050A020403" pitchFamily="18" charset="0"/>
                <a:cs typeface="Times New Roman" panose="02020603050405020304" pitchFamily="18" charset="0"/>
              </a:rPr>
              <a:t> </a:t>
            </a:r>
            <a:r>
              <a:rPr lang="en-US" sz="2800" dirty="0" err="1">
                <a:latin typeface="Adobe Caslon Pro" panose="0205050205050A020403" pitchFamily="18" charset="0"/>
                <a:cs typeface="Times New Roman" panose="02020603050405020304" pitchFamily="18" charset="0"/>
              </a:rPr>
              <a:t>kejahatan</a:t>
            </a:r>
            <a:r>
              <a:rPr lang="en-US" sz="2800" dirty="0">
                <a:latin typeface="Adobe Caslon Pro" panose="0205050205050A020403" pitchFamily="18" charset="0"/>
                <a:cs typeface="Times New Roman" panose="02020603050405020304" pitchFamily="18" charset="0"/>
              </a:rPr>
              <a:t>. </a:t>
            </a:r>
            <a:endParaRPr lang="id-ID" sz="2800" dirty="0">
              <a:latin typeface="Adobe Caslon Pro" panose="0205050205050A020403" pitchFamily="18" charset="0"/>
              <a:cs typeface="Times New Roman" panose="02020603050405020304" pitchFamily="18" charset="0"/>
            </a:endParaRPr>
          </a:p>
          <a:p>
            <a:pPr marL="623888" indent="-361950" algn="just">
              <a:buFont typeface="+mj-lt"/>
              <a:buAutoNum type="arabicParenR"/>
            </a:pPr>
            <a:r>
              <a:rPr lang="id-ID" sz="2800" b="1" dirty="0">
                <a:latin typeface="Adobe Caslon Pro" panose="0205050205050A020403" pitchFamily="18" charset="0"/>
                <a:cs typeface="Times New Roman" panose="02020603050405020304" pitchFamily="18" charset="0"/>
              </a:rPr>
              <a:t>P</a:t>
            </a:r>
            <a:r>
              <a:rPr lang="en-US" sz="2800" b="1" dirty="0" err="1">
                <a:latin typeface="Adobe Caslon Pro" panose="0205050205050A020403" pitchFamily="18" charset="0"/>
                <a:cs typeface="Times New Roman" panose="02020603050405020304" pitchFamily="18" charset="0"/>
              </a:rPr>
              <a:t>enologi</a:t>
            </a:r>
            <a:r>
              <a:rPr lang="en-US" sz="2800" dirty="0">
                <a:latin typeface="Adobe Caslon Pro" panose="0205050205050A020403" pitchFamily="18" charset="0"/>
                <a:cs typeface="Times New Roman" panose="02020603050405020304" pitchFamily="18" charset="0"/>
              </a:rPr>
              <a:t>, </a:t>
            </a:r>
            <a:r>
              <a:rPr lang="en-US" sz="2800" dirty="0" err="1">
                <a:latin typeface="Adobe Caslon Pro" panose="0205050205050A020403" pitchFamily="18" charset="0"/>
                <a:cs typeface="Times New Roman" panose="02020603050405020304" pitchFamily="18" charset="0"/>
              </a:rPr>
              <a:t>adalah</a:t>
            </a:r>
            <a:r>
              <a:rPr lang="en-US" sz="2800" dirty="0">
                <a:latin typeface="Adobe Caslon Pro" panose="0205050205050A020403" pitchFamily="18" charset="0"/>
                <a:cs typeface="Times New Roman" panose="02020603050405020304" pitchFamily="18" charset="0"/>
              </a:rPr>
              <a:t> yang </a:t>
            </a:r>
            <a:r>
              <a:rPr lang="en-US" sz="2800" dirty="0" err="1">
                <a:latin typeface="Adobe Caslon Pro" panose="0205050205050A020403" pitchFamily="18" charset="0"/>
                <a:cs typeface="Times New Roman" panose="02020603050405020304" pitchFamily="18" charset="0"/>
              </a:rPr>
              <a:t>berhubungan</a:t>
            </a:r>
            <a:r>
              <a:rPr lang="en-US" sz="2800" dirty="0">
                <a:latin typeface="Adobe Caslon Pro" panose="0205050205050A020403" pitchFamily="18" charset="0"/>
                <a:cs typeface="Times New Roman" panose="02020603050405020304" pitchFamily="18" charset="0"/>
              </a:rPr>
              <a:t> </a:t>
            </a:r>
            <a:r>
              <a:rPr lang="en-US" sz="2800" dirty="0" err="1">
                <a:latin typeface="Adobe Caslon Pro" panose="0205050205050A020403" pitchFamily="18" charset="0"/>
                <a:cs typeface="Times New Roman" panose="02020603050405020304" pitchFamily="18" charset="0"/>
              </a:rPr>
              <a:t>dengan</a:t>
            </a:r>
            <a:r>
              <a:rPr lang="en-US" sz="2800" dirty="0">
                <a:latin typeface="Adobe Caslon Pro" panose="0205050205050A020403" pitchFamily="18" charset="0"/>
                <a:cs typeface="Times New Roman" panose="02020603050405020304" pitchFamily="18" charset="0"/>
              </a:rPr>
              <a:t> </a:t>
            </a:r>
            <a:r>
              <a:rPr lang="en-US" sz="2800" dirty="0" err="1">
                <a:latin typeface="Adobe Caslon Pro" panose="0205050205050A020403" pitchFamily="18" charset="0"/>
                <a:cs typeface="Times New Roman" panose="02020603050405020304" pitchFamily="18" charset="0"/>
              </a:rPr>
              <a:t>kontrol</a:t>
            </a:r>
            <a:r>
              <a:rPr lang="en-US" sz="2800" dirty="0">
                <a:latin typeface="Adobe Caslon Pro" panose="0205050205050A020403" pitchFamily="18" charset="0"/>
                <a:cs typeface="Times New Roman" panose="02020603050405020304" pitchFamily="18" charset="0"/>
              </a:rPr>
              <a:t> </a:t>
            </a:r>
            <a:r>
              <a:rPr lang="en-US" sz="2800" dirty="0" err="1">
                <a:latin typeface="Adobe Caslon Pro" panose="0205050205050A020403" pitchFamily="18" charset="0"/>
                <a:cs typeface="Times New Roman" panose="02020603050405020304" pitchFamily="18" charset="0"/>
              </a:rPr>
              <a:t>terhadap</a:t>
            </a:r>
            <a:r>
              <a:rPr lang="en-US" sz="2800" dirty="0">
                <a:latin typeface="Adobe Caslon Pro" panose="0205050205050A020403" pitchFamily="18" charset="0"/>
                <a:cs typeface="Times New Roman" panose="02020603050405020304" pitchFamily="18" charset="0"/>
              </a:rPr>
              <a:t> </a:t>
            </a:r>
            <a:r>
              <a:rPr lang="en-US" sz="2800" dirty="0" err="1">
                <a:latin typeface="Adobe Caslon Pro" panose="0205050205050A020403" pitchFamily="18" charset="0"/>
                <a:cs typeface="Times New Roman" panose="02020603050405020304" pitchFamily="18" charset="0"/>
              </a:rPr>
              <a:t>kejahatan</a:t>
            </a:r>
            <a:endParaRPr lang="id-ID" sz="2800" dirty="0">
              <a:latin typeface="Adobe Caslon Pro" panose="0205050205050A020403" pitchFamily="18" charset="0"/>
              <a:cs typeface="Times New Roman" panose="02020603050405020304" pitchFamily="18" charset="0"/>
            </a:endParaRPr>
          </a:p>
        </p:txBody>
      </p:sp>
    </p:spTree>
    <p:extLst>
      <p:ext uri="{BB962C8B-B14F-4D97-AF65-F5344CB8AC3E}">
        <p14:creationId xmlns:p14="http://schemas.microsoft.com/office/powerpoint/2010/main" val="39740233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720" y="1852464"/>
            <a:ext cx="12263040" cy="7017306"/>
          </a:xfrm>
          <a:prstGeom prst="rect">
            <a:avLst/>
          </a:prstGeom>
        </p:spPr>
        <p:txBody>
          <a:bodyPr wrap="square">
            <a:spAutoFit/>
          </a:bodyPr>
          <a:lstStyle/>
          <a:p>
            <a:pPr marL="514350" indent="-514350" algn="just">
              <a:spcAft>
                <a:spcPts val="1200"/>
              </a:spcAft>
              <a:buFont typeface="+mj-lt"/>
              <a:buAutoNum type="arabicPeriod" startAt="2"/>
            </a:pPr>
            <a:r>
              <a:rPr lang="en-US" sz="2800" b="1" dirty="0" smtClean="0">
                <a:latin typeface="Adobe Caslon Pro" panose="0205050205050A020403" pitchFamily="18" charset="0"/>
              </a:rPr>
              <a:t>Mr</a:t>
            </a:r>
            <a:r>
              <a:rPr lang="en-US" sz="2800" b="1" dirty="0">
                <a:latin typeface="Adobe Caslon Pro" panose="0205050205050A020403" pitchFamily="18" charset="0"/>
              </a:rPr>
              <a:t>. W.A. </a:t>
            </a:r>
            <a:r>
              <a:rPr lang="en-US" sz="2800" b="1" dirty="0" err="1">
                <a:latin typeface="Adobe Caslon Pro" panose="0205050205050A020403" pitchFamily="18" charset="0"/>
              </a:rPr>
              <a:t>Bonger</a:t>
            </a:r>
            <a:r>
              <a:rPr lang="en-US" sz="2800" dirty="0">
                <a:latin typeface="Adobe Caslon Pro" panose="0205050205050A020403" pitchFamily="18" charset="0"/>
              </a:rPr>
              <a:t>, </a:t>
            </a:r>
            <a:r>
              <a:rPr lang="en-US" sz="2800" dirty="0" err="1">
                <a:latin typeface="Adobe Caslon Pro" panose="0205050205050A020403" pitchFamily="18" charset="0"/>
              </a:rPr>
              <a:t>menyatakan</a:t>
            </a:r>
            <a:r>
              <a:rPr lang="en-US" sz="2800" dirty="0">
                <a:latin typeface="Adobe Caslon Pro" panose="0205050205050A020403" pitchFamily="18" charset="0"/>
              </a:rPr>
              <a:t> </a:t>
            </a:r>
            <a:r>
              <a:rPr lang="en-US" sz="2800" dirty="0" err="1">
                <a:latin typeface="Adobe Caslon Pro" panose="0205050205050A020403" pitchFamily="18" charset="0"/>
              </a:rPr>
              <a:t>bahwa</a:t>
            </a:r>
            <a:r>
              <a:rPr lang="en-US" sz="2800" dirty="0">
                <a:latin typeface="Adobe Caslon Pro" panose="0205050205050A020403" pitchFamily="18" charset="0"/>
              </a:rPr>
              <a:t> </a:t>
            </a:r>
            <a:r>
              <a:rPr lang="en-US" sz="2800" dirty="0" err="1">
                <a:latin typeface="Adobe Caslon Pro" panose="0205050205050A020403" pitchFamily="18" charset="0"/>
              </a:rPr>
              <a:t>kriminologi</a:t>
            </a:r>
            <a:r>
              <a:rPr lang="en-US" sz="2800" dirty="0">
                <a:latin typeface="Adobe Caslon Pro" panose="0205050205050A020403" pitchFamily="18" charset="0"/>
              </a:rPr>
              <a:t> </a:t>
            </a:r>
            <a:r>
              <a:rPr lang="en-US" sz="2800" dirty="0" err="1">
                <a:latin typeface="Adobe Caslon Pro" panose="0205050205050A020403" pitchFamily="18" charset="0"/>
              </a:rPr>
              <a:t>adalah</a:t>
            </a:r>
            <a:r>
              <a:rPr lang="en-US" sz="2800" dirty="0">
                <a:latin typeface="Adobe Caslon Pro" panose="0205050205050A020403" pitchFamily="18" charset="0"/>
              </a:rPr>
              <a:t> </a:t>
            </a:r>
            <a:r>
              <a:rPr lang="en-US" sz="2800" dirty="0" err="1">
                <a:latin typeface="Adobe Caslon Pro" panose="0205050205050A020403" pitchFamily="18" charset="0"/>
              </a:rPr>
              <a:t>ilmu</a:t>
            </a:r>
            <a:r>
              <a:rPr lang="en-US" sz="2800" dirty="0">
                <a:latin typeface="Adobe Caslon Pro" panose="0205050205050A020403" pitchFamily="18" charset="0"/>
              </a:rPr>
              <a:t> </a:t>
            </a:r>
            <a:r>
              <a:rPr lang="en-US" sz="2800" dirty="0" err="1">
                <a:latin typeface="Adobe Caslon Pro" panose="0205050205050A020403" pitchFamily="18" charset="0"/>
              </a:rPr>
              <a:t>pengetahuan</a:t>
            </a:r>
            <a:r>
              <a:rPr lang="en-US" sz="2800" dirty="0">
                <a:latin typeface="Adobe Caslon Pro" panose="0205050205050A020403" pitchFamily="18" charset="0"/>
              </a:rPr>
              <a:t> yang </a:t>
            </a:r>
            <a:r>
              <a:rPr lang="en-US" sz="2800" dirty="0" err="1">
                <a:latin typeface="Adobe Caslon Pro" panose="0205050205050A020403" pitchFamily="18" charset="0"/>
              </a:rPr>
              <a:t>bertujuan</a:t>
            </a:r>
            <a:r>
              <a:rPr lang="en-US" sz="2800" dirty="0">
                <a:latin typeface="Adobe Caslon Pro" panose="0205050205050A020403" pitchFamily="18" charset="0"/>
              </a:rPr>
              <a:t> </a:t>
            </a:r>
            <a:r>
              <a:rPr lang="en-US" sz="2800" dirty="0" err="1">
                <a:latin typeface="Adobe Caslon Pro" panose="0205050205050A020403" pitchFamily="18" charset="0"/>
              </a:rPr>
              <a:t>menyelidiki</a:t>
            </a:r>
            <a:r>
              <a:rPr lang="en-US" sz="2800" dirty="0">
                <a:latin typeface="Adobe Caslon Pro" panose="0205050205050A020403" pitchFamily="18" charset="0"/>
              </a:rPr>
              <a:t> </a:t>
            </a:r>
            <a:r>
              <a:rPr lang="en-US" sz="2800" dirty="0" err="1">
                <a:latin typeface="Adobe Caslon Pro" panose="0205050205050A020403" pitchFamily="18" charset="0"/>
              </a:rPr>
              <a:t>gejala-gejala</a:t>
            </a:r>
            <a:r>
              <a:rPr lang="en-US" sz="2800" dirty="0">
                <a:latin typeface="Adobe Caslon Pro" panose="0205050205050A020403" pitchFamily="18" charset="0"/>
              </a:rPr>
              <a:t> </a:t>
            </a:r>
            <a:r>
              <a:rPr lang="en-US" sz="2800" dirty="0" err="1">
                <a:latin typeface="Adobe Caslon Pro" panose="0205050205050A020403" pitchFamily="18" charset="0"/>
              </a:rPr>
              <a:t>kejahatan</a:t>
            </a:r>
            <a:r>
              <a:rPr lang="en-US" sz="2800" dirty="0">
                <a:latin typeface="Adobe Caslon Pro" panose="0205050205050A020403" pitchFamily="18" charset="0"/>
              </a:rPr>
              <a:t> </a:t>
            </a:r>
            <a:r>
              <a:rPr lang="en-US" sz="2800" dirty="0" err="1">
                <a:latin typeface="Adobe Caslon Pro" panose="0205050205050A020403" pitchFamily="18" charset="0"/>
              </a:rPr>
              <a:t>seluas-luasnya</a:t>
            </a:r>
            <a:r>
              <a:rPr lang="en-US" sz="2800" dirty="0" smtClean="0">
                <a:latin typeface="Adobe Caslon Pro" panose="0205050205050A020403" pitchFamily="18" charset="0"/>
              </a:rPr>
              <a:t>.</a:t>
            </a:r>
            <a:endParaRPr lang="id-ID" sz="2800" dirty="0" smtClean="0">
              <a:latin typeface="Adobe Caslon Pro" panose="0205050205050A020403" pitchFamily="18" charset="0"/>
            </a:endParaRPr>
          </a:p>
          <a:p>
            <a:pPr marL="514350" indent="-514350" algn="just">
              <a:spcAft>
                <a:spcPts val="1200"/>
              </a:spcAft>
              <a:buFont typeface="+mj-lt"/>
              <a:buAutoNum type="arabicPeriod" startAt="2"/>
            </a:pPr>
            <a:r>
              <a:rPr lang="en-US" sz="2800" baseline="30000" dirty="0" smtClean="0">
                <a:latin typeface="Adobe Caslon Pro" panose="0205050205050A020403" pitchFamily="18" charset="0"/>
              </a:rPr>
              <a:t> </a:t>
            </a:r>
            <a:r>
              <a:rPr lang="en-US" sz="2800" b="1" dirty="0" err="1" smtClean="0">
                <a:latin typeface="Adobe Caslon Pro" panose="0205050205050A020403" pitchFamily="18" charset="0"/>
              </a:rPr>
              <a:t>Noach</a:t>
            </a:r>
            <a:r>
              <a:rPr lang="en-US" sz="2800" dirty="0">
                <a:latin typeface="Adobe Caslon Pro" panose="0205050205050A020403" pitchFamily="18" charset="0"/>
              </a:rPr>
              <a:t>, </a:t>
            </a:r>
            <a:r>
              <a:rPr lang="en-US" sz="2800" dirty="0" err="1">
                <a:latin typeface="Adobe Caslon Pro" panose="0205050205050A020403" pitchFamily="18" charset="0"/>
              </a:rPr>
              <a:t>menyatakan</a:t>
            </a:r>
            <a:r>
              <a:rPr lang="en-US" sz="2800" dirty="0">
                <a:latin typeface="Adobe Caslon Pro" panose="0205050205050A020403" pitchFamily="18" charset="0"/>
              </a:rPr>
              <a:t> </a:t>
            </a:r>
            <a:r>
              <a:rPr lang="en-US" sz="2800" dirty="0" err="1">
                <a:latin typeface="Adobe Caslon Pro" panose="0205050205050A020403" pitchFamily="18" charset="0"/>
              </a:rPr>
              <a:t>kriminologi</a:t>
            </a:r>
            <a:r>
              <a:rPr lang="en-US" sz="2800" dirty="0">
                <a:latin typeface="Adobe Caslon Pro" panose="0205050205050A020403" pitchFamily="18" charset="0"/>
              </a:rPr>
              <a:t> </a:t>
            </a:r>
            <a:r>
              <a:rPr lang="en-US" sz="2800" dirty="0" err="1">
                <a:latin typeface="Adobe Caslon Pro" panose="0205050205050A020403" pitchFamily="18" charset="0"/>
              </a:rPr>
              <a:t>adalah</a:t>
            </a:r>
            <a:r>
              <a:rPr lang="en-US" sz="2800" dirty="0">
                <a:latin typeface="Adobe Caslon Pro" panose="0205050205050A020403" pitchFamily="18" charset="0"/>
              </a:rPr>
              <a:t> </a:t>
            </a:r>
            <a:r>
              <a:rPr lang="en-US" sz="2800" dirty="0" err="1">
                <a:latin typeface="Adobe Caslon Pro" panose="0205050205050A020403" pitchFamily="18" charset="0"/>
              </a:rPr>
              <a:t>ilmu</a:t>
            </a:r>
            <a:r>
              <a:rPr lang="en-US" sz="2800" dirty="0">
                <a:latin typeface="Adobe Caslon Pro" panose="0205050205050A020403" pitchFamily="18" charset="0"/>
              </a:rPr>
              <a:t> </a:t>
            </a:r>
            <a:r>
              <a:rPr lang="en-US" sz="2800" dirty="0" err="1">
                <a:latin typeface="Adobe Caslon Pro" panose="0205050205050A020403" pitchFamily="18" charset="0"/>
              </a:rPr>
              <a:t>pengetahuan</a:t>
            </a:r>
            <a:r>
              <a:rPr lang="en-US" sz="2800" dirty="0">
                <a:latin typeface="Adobe Caslon Pro" panose="0205050205050A020403" pitchFamily="18" charset="0"/>
              </a:rPr>
              <a:t> yang </a:t>
            </a:r>
            <a:r>
              <a:rPr lang="en-US" sz="2800" dirty="0" err="1">
                <a:latin typeface="Adobe Caslon Pro" panose="0205050205050A020403" pitchFamily="18" charset="0"/>
              </a:rPr>
              <a:t>menyelidiki</a:t>
            </a:r>
            <a:r>
              <a:rPr lang="en-US" sz="2800" dirty="0">
                <a:latin typeface="Adobe Caslon Pro" panose="0205050205050A020403" pitchFamily="18" charset="0"/>
              </a:rPr>
              <a:t> </a:t>
            </a:r>
            <a:r>
              <a:rPr lang="en-US" sz="2800" dirty="0" err="1">
                <a:latin typeface="Adobe Caslon Pro" panose="0205050205050A020403" pitchFamily="18" charset="0"/>
              </a:rPr>
              <a:t>gejala-gejala</a:t>
            </a:r>
            <a:r>
              <a:rPr lang="en-US" sz="2800" dirty="0">
                <a:latin typeface="Adobe Caslon Pro" panose="0205050205050A020403" pitchFamily="18" charset="0"/>
              </a:rPr>
              <a:t> </a:t>
            </a:r>
            <a:r>
              <a:rPr lang="en-US" sz="2800" dirty="0" err="1">
                <a:latin typeface="Adobe Caslon Pro" panose="0205050205050A020403" pitchFamily="18" charset="0"/>
              </a:rPr>
              <a:t>kejahatan</a:t>
            </a:r>
            <a:r>
              <a:rPr lang="en-US" sz="2800" dirty="0">
                <a:latin typeface="Adobe Caslon Pro" panose="0205050205050A020403" pitchFamily="18" charset="0"/>
              </a:rPr>
              <a:t> </a:t>
            </a:r>
            <a:r>
              <a:rPr lang="en-US" sz="2800" dirty="0" err="1">
                <a:latin typeface="Adobe Caslon Pro" panose="0205050205050A020403" pitchFamily="18" charset="0"/>
              </a:rPr>
              <a:t>dan</a:t>
            </a:r>
            <a:r>
              <a:rPr lang="en-US" sz="2800" dirty="0">
                <a:latin typeface="Adobe Caslon Pro" panose="0205050205050A020403" pitchFamily="18" charset="0"/>
              </a:rPr>
              <a:t> </a:t>
            </a:r>
            <a:r>
              <a:rPr lang="en-US" sz="2800" dirty="0" err="1">
                <a:latin typeface="Adobe Caslon Pro" panose="0205050205050A020403" pitchFamily="18" charset="0"/>
              </a:rPr>
              <a:t>tingkah</a:t>
            </a:r>
            <a:r>
              <a:rPr lang="en-US" sz="2800" dirty="0">
                <a:latin typeface="Adobe Caslon Pro" panose="0205050205050A020403" pitchFamily="18" charset="0"/>
              </a:rPr>
              <a:t> </a:t>
            </a:r>
            <a:r>
              <a:rPr lang="en-US" sz="2800" dirty="0" err="1">
                <a:latin typeface="Adobe Caslon Pro" panose="0205050205050A020403" pitchFamily="18" charset="0"/>
              </a:rPr>
              <a:t>laku</a:t>
            </a:r>
            <a:r>
              <a:rPr lang="en-US" sz="2800" dirty="0">
                <a:latin typeface="Adobe Caslon Pro" panose="0205050205050A020403" pitchFamily="18" charset="0"/>
              </a:rPr>
              <a:t> yang </a:t>
            </a:r>
            <a:r>
              <a:rPr lang="en-US" sz="2800" dirty="0" err="1">
                <a:latin typeface="Adobe Caslon Pro" panose="0205050205050A020403" pitchFamily="18" charset="0"/>
              </a:rPr>
              <a:t>tidak</a:t>
            </a:r>
            <a:r>
              <a:rPr lang="en-US" sz="2800" dirty="0">
                <a:latin typeface="Adobe Caslon Pro" panose="0205050205050A020403" pitchFamily="18" charset="0"/>
              </a:rPr>
              <a:t> </a:t>
            </a:r>
            <a:r>
              <a:rPr lang="en-US" sz="2800" dirty="0" err="1">
                <a:latin typeface="Adobe Caslon Pro" panose="0205050205050A020403" pitchFamily="18" charset="0"/>
              </a:rPr>
              <a:t>senonoh</a:t>
            </a:r>
            <a:r>
              <a:rPr lang="en-US" sz="2800" dirty="0">
                <a:latin typeface="Adobe Caslon Pro" panose="0205050205050A020403" pitchFamily="18" charset="0"/>
              </a:rPr>
              <a:t>, </a:t>
            </a:r>
            <a:r>
              <a:rPr lang="en-US" sz="2800" dirty="0" err="1">
                <a:latin typeface="Adobe Caslon Pro" panose="0205050205050A020403" pitchFamily="18" charset="0"/>
              </a:rPr>
              <a:t>sebab-musabab</a:t>
            </a:r>
            <a:r>
              <a:rPr lang="en-US" sz="2800" dirty="0">
                <a:latin typeface="Adobe Caslon Pro" panose="0205050205050A020403" pitchFamily="18" charset="0"/>
              </a:rPr>
              <a:t> </a:t>
            </a:r>
            <a:r>
              <a:rPr lang="en-US" sz="2800" dirty="0" err="1">
                <a:latin typeface="Adobe Caslon Pro" panose="0205050205050A020403" pitchFamily="18" charset="0"/>
              </a:rPr>
              <a:t>serta</a:t>
            </a:r>
            <a:r>
              <a:rPr lang="en-US" sz="2800" dirty="0">
                <a:latin typeface="Adobe Caslon Pro" panose="0205050205050A020403" pitchFamily="18" charset="0"/>
              </a:rPr>
              <a:t> </a:t>
            </a:r>
            <a:r>
              <a:rPr lang="en-US" sz="2800" dirty="0" err="1">
                <a:latin typeface="Adobe Caslon Pro" panose="0205050205050A020403" pitchFamily="18" charset="0"/>
              </a:rPr>
              <a:t>akibat-akibatnya</a:t>
            </a:r>
            <a:r>
              <a:rPr lang="en-US" sz="2800" dirty="0">
                <a:latin typeface="Adobe Caslon Pro" panose="0205050205050A020403" pitchFamily="18" charset="0"/>
              </a:rPr>
              <a:t>.</a:t>
            </a:r>
            <a:endParaRPr lang="id-ID" sz="2800" i="1" dirty="0">
              <a:latin typeface="Adobe Caslon Pro" panose="0205050205050A020403" pitchFamily="18" charset="0"/>
            </a:endParaRPr>
          </a:p>
          <a:p>
            <a:pPr marL="514350" indent="-514350" algn="just">
              <a:spcAft>
                <a:spcPts val="1200"/>
              </a:spcAft>
              <a:buFont typeface="+mj-lt"/>
              <a:buAutoNum type="arabicPeriod" startAt="2"/>
            </a:pPr>
            <a:r>
              <a:rPr lang="en-US" sz="2800" b="1" dirty="0" err="1" smtClean="0">
                <a:latin typeface="Adobe Caslon Pro" panose="0205050205050A020403" pitchFamily="18" charset="0"/>
              </a:rPr>
              <a:t>Muljatno</a:t>
            </a:r>
            <a:r>
              <a:rPr lang="en-US" sz="2800" b="1" dirty="0" smtClean="0">
                <a:latin typeface="Adobe Caslon Pro" panose="0205050205050A020403" pitchFamily="18" charset="0"/>
              </a:rPr>
              <a:t> </a:t>
            </a:r>
            <a:r>
              <a:rPr lang="en-US" sz="2800" b="1" dirty="0">
                <a:latin typeface="Adobe Caslon Pro" panose="0205050205050A020403" pitchFamily="18" charset="0"/>
              </a:rPr>
              <a:t>(</a:t>
            </a:r>
            <a:r>
              <a:rPr lang="en-US" sz="2800" b="1" dirty="0" err="1">
                <a:latin typeface="Adobe Caslon Pro" panose="0205050205050A020403" pitchFamily="18" charset="0"/>
              </a:rPr>
              <a:t>dikutip</a:t>
            </a:r>
            <a:r>
              <a:rPr lang="en-US" sz="2800" b="1" dirty="0">
                <a:latin typeface="Adobe Caslon Pro" panose="0205050205050A020403" pitchFamily="18" charset="0"/>
              </a:rPr>
              <a:t> </a:t>
            </a:r>
            <a:r>
              <a:rPr lang="en-US" sz="2800" b="1" dirty="0" err="1">
                <a:latin typeface="Adobe Caslon Pro" panose="0205050205050A020403" pitchFamily="18" charset="0"/>
              </a:rPr>
              <a:t>dari</a:t>
            </a:r>
            <a:r>
              <a:rPr lang="en-US" sz="2800" b="1" dirty="0">
                <a:latin typeface="Adobe Caslon Pro" panose="0205050205050A020403" pitchFamily="18" charset="0"/>
              </a:rPr>
              <a:t> Stephan </a:t>
            </a:r>
            <a:r>
              <a:rPr lang="en-US" sz="2800" b="1" dirty="0" err="1">
                <a:latin typeface="Adobe Caslon Pro" panose="0205050205050A020403" pitchFamily="18" charset="0"/>
              </a:rPr>
              <a:t>Hurwits</a:t>
            </a:r>
            <a:r>
              <a:rPr lang="en-US" sz="2800" b="1" dirty="0">
                <a:latin typeface="Adobe Caslon Pro" panose="0205050205050A020403" pitchFamily="18" charset="0"/>
              </a:rPr>
              <a:t>, 1986) </a:t>
            </a:r>
            <a:r>
              <a:rPr lang="en-US" sz="2800" dirty="0" err="1">
                <a:latin typeface="Adobe Caslon Pro" panose="0205050205050A020403" pitchFamily="18" charset="0"/>
              </a:rPr>
              <a:t>menyatakan</a:t>
            </a:r>
            <a:r>
              <a:rPr lang="en-US" sz="2800" dirty="0">
                <a:latin typeface="Adobe Caslon Pro" panose="0205050205050A020403" pitchFamily="18" charset="0"/>
              </a:rPr>
              <a:t> </a:t>
            </a:r>
            <a:r>
              <a:rPr lang="en-US" sz="2800" dirty="0" err="1">
                <a:latin typeface="Adobe Caslon Pro" panose="0205050205050A020403" pitchFamily="18" charset="0"/>
              </a:rPr>
              <a:t>kriminologi</a:t>
            </a:r>
            <a:r>
              <a:rPr lang="en-US" sz="2800" dirty="0">
                <a:latin typeface="Adobe Caslon Pro" panose="0205050205050A020403" pitchFamily="18" charset="0"/>
              </a:rPr>
              <a:t> </a:t>
            </a:r>
            <a:r>
              <a:rPr lang="en-US" sz="2800" dirty="0" err="1">
                <a:latin typeface="Adobe Caslon Pro" panose="0205050205050A020403" pitchFamily="18" charset="0"/>
              </a:rPr>
              <a:t>merupakan</a:t>
            </a:r>
            <a:r>
              <a:rPr lang="en-US" sz="2800" dirty="0">
                <a:latin typeface="Adobe Caslon Pro" panose="0205050205050A020403" pitchFamily="18" charset="0"/>
              </a:rPr>
              <a:t> </a:t>
            </a:r>
            <a:r>
              <a:rPr lang="en-US" sz="2800" dirty="0" err="1">
                <a:latin typeface="Adobe Caslon Pro" panose="0205050205050A020403" pitchFamily="18" charset="0"/>
              </a:rPr>
              <a:t>ilmu</a:t>
            </a:r>
            <a:r>
              <a:rPr lang="en-US" sz="2800" dirty="0">
                <a:latin typeface="Adobe Caslon Pro" panose="0205050205050A020403" pitchFamily="18" charset="0"/>
              </a:rPr>
              <a:t> </a:t>
            </a:r>
            <a:r>
              <a:rPr lang="en-US" sz="2800" dirty="0" err="1">
                <a:latin typeface="Adobe Caslon Pro" panose="0205050205050A020403" pitchFamily="18" charset="0"/>
              </a:rPr>
              <a:t>pengetahuan</a:t>
            </a:r>
            <a:r>
              <a:rPr lang="en-US" sz="2800" dirty="0">
                <a:latin typeface="Adobe Caslon Pro" panose="0205050205050A020403" pitchFamily="18" charset="0"/>
              </a:rPr>
              <a:t> </a:t>
            </a:r>
            <a:r>
              <a:rPr lang="en-US" sz="2800" dirty="0" err="1">
                <a:latin typeface="Adobe Caslon Pro" panose="0205050205050A020403" pitchFamily="18" charset="0"/>
              </a:rPr>
              <a:t>tentang</a:t>
            </a:r>
            <a:r>
              <a:rPr lang="en-US" sz="2800" dirty="0">
                <a:latin typeface="Adobe Caslon Pro" panose="0205050205050A020403" pitchFamily="18" charset="0"/>
              </a:rPr>
              <a:t> </a:t>
            </a:r>
            <a:r>
              <a:rPr lang="en-US" sz="2800" dirty="0" err="1">
                <a:latin typeface="Adobe Caslon Pro" panose="0205050205050A020403" pitchFamily="18" charset="0"/>
              </a:rPr>
              <a:t>kejahatan-kejahatan</a:t>
            </a:r>
            <a:r>
              <a:rPr lang="en-US" sz="2800" dirty="0">
                <a:latin typeface="Adobe Caslon Pro" panose="0205050205050A020403" pitchFamily="18" charset="0"/>
              </a:rPr>
              <a:t> </a:t>
            </a:r>
            <a:r>
              <a:rPr lang="en-US" sz="2800" dirty="0" err="1">
                <a:latin typeface="Adobe Caslon Pro" panose="0205050205050A020403" pitchFamily="18" charset="0"/>
              </a:rPr>
              <a:t>dan</a:t>
            </a:r>
            <a:r>
              <a:rPr lang="en-US" sz="2800" dirty="0">
                <a:latin typeface="Adobe Caslon Pro" panose="0205050205050A020403" pitchFamily="18" charset="0"/>
              </a:rPr>
              <a:t> </a:t>
            </a:r>
            <a:r>
              <a:rPr lang="en-US" sz="2800" dirty="0" err="1">
                <a:latin typeface="Adobe Caslon Pro" panose="0205050205050A020403" pitchFamily="18" charset="0"/>
              </a:rPr>
              <a:t>kelakuan</a:t>
            </a:r>
            <a:r>
              <a:rPr lang="en-US" sz="2800" dirty="0">
                <a:latin typeface="Adobe Caslon Pro" panose="0205050205050A020403" pitchFamily="18" charset="0"/>
              </a:rPr>
              <a:t> </a:t>
            </a:r>
            <a:r>
              <a:rPr lang="en-US" sz="2800" dirty="0" err="1">
                <a:latin typeface="Adobe Caslon Pro" panose="0205050205050A020403" pitchFamily="18" charset="0"/>
              </a:rPr>
              <a:t>jelek</a:t>
            </a:r>
            <a:r>
              <a:rPr lang="en-US" sz="2800" dirty="0">
                <a:latin typeface="Adobe Caslon Pro" panose="0205050205050A020403" pitchFamily="18" charset="0"/>
              </a:rPr>
              <a:t>  </a:t>
            </a:r>
            <a:r>
              <a:rPr lang="en-US" sz="2800" dirty="0" err="1">
                <a:latin typeface="Adobe Caslon Pro" panose="0205050205050A020403" pitchFamily="18" charset="0"/>
              </a:rPr>
              <a:t>dan</a:t>
            </a:r>
            <a:r>
              <a:rPr lang="en-US" sz="2800" dirty="0">
                <a:latin typeface="Adobe Caslon Pro" panose="0205050205050A020403" pitchFamily="18" charset="0"/>
              </a:rPr>
              <a:t> </a:t>
            </a:r>
            <a:r>
              <a:rPr lang="en-US" sz="2800" dirty="0" err="1">
                <a:latin typeface="Adobe Caslon Pro" panose="0205050205050A020403" pitchFamily="18" charset="0"/>
              </a:rPr>
              <a:t>tentang</a:t>
            </a:r>
            <a:r>
              <a:rPr lang="en-US" sz="2800" dirty="0">
                <a:latin typeface="Adobe Caslon Pro" panose="0205050205050A020403" pitchFamily="18" charset="0"/>
              </a:rPr>
              <a:t> </a:t>
            </a:r>
            <a:r>
              <a:rPr lang="en-US" sz="2800" dirty="0" err="1">
                <a:latin typeface="Adobe Caslon Pro" panose="0205050205050A020403" pitchFamily="18" charset="0"/>
              </a:rPr>
              <a:t>orangnya</a:t>
            </a:r>
            <a:r>
              <a:rPr lang="en-US" sz="2800" dirty="0">
                <a:latin typeface="Adobe Caslon Pro" panose="0205050205050A020403" pitchFamily="18" charset="0"/>
              </a:rPr>
              <a:t> yang </a:t>
            </a:r>
            <a:r>
              <a:rPr lang="en-US" sz="2800" dirty="0" err="1">
                <a:latin typeface="Adobe Caslon Pro" panose="0205050205050A020403" pitchFamily="18" charset="0"/>
              </a:rPr>
              <a:t>tersangkut</a:t>
            </a:r>
            <a:r>
              <a:rPr lang="en-US" sz="2800" dirty="0">
                <a:latin typeface="Adobe Caslon Pro" panose="0205050205050A020403" pitchFamily="18" charset="0"/>
              </a:rPr>
              <a:t> </a:t>
            </a:r>
            <a:r>
              <a:rPr lang="en-US" sz="2800" dirty="0" err="1">
                <a:latin typeface="Adobe Caslon Pro" panose="0205050205050A020403" pitchFamily="18" charset="0"/>
              </a:rPr>
              <a:t>pada</a:t>
            </a:r>
            <a:r>
              <a:rPr lang="en-US" sz="2800" dirty="0">
                <a:latin typeface="Adobe Caslon Pro" panose="0205050205050A020403" pitchFamily="18" charset="0"/>
              </a:rPr>
              <a:t> </a:t>
            </a:r>
            <a:r>
              <a:rPr lang="en-US" sz="2800" dirty="0" err="1">
                <a:latin typeface="Adobe Caslon Pro" panose="0205050205050A020403" pitchFamily="18" charset="0"/>
              </a:rPr>
              <a:t>kejahatan</a:t>
            </a:r>
            <a:r>
              <a:rPr lang="en-US" sz="2800" dirty="0">
                <a:latin typeface="Adobe Caslon Pro" panose="0205050205050A020403" pitchFamily="18" charset="0"/>
              </a:rPr>
              <a:t> </a:t>
            </a:r>
            <a:r>
              <a:rPr lang="en-US" sz="2800" dirty="0" err="1">
                <a:latin typeface="Adobe Caslon Pro" panose="0205050205050A020403" pitchFamily="18" charset="0"/>
              </a:rPr>
              <a:t>dan</a:t>
            </a:r>
            <a:r>
              <a:rPr lang="en-US" sz="2800" dirty="0">
                <a:latin typeface="Adobe Caslon Pro" panose="0205050205050A020403" pitchFamily="18" charset="0"/>
              </a:rPr>
              <a:t> </a:t>
            </a:r>
            <a:r>
              <a:rPr lang="en-US" sz="2800" dirty="0" err="1">
                <a:latin typeface="Adobe Caslon Pro" panose="0205050205050A020403" pitchFamily="18" charset="0"/>
              </a:rPr>
              <a:t>kelakuan</a:t>
            </a:r>
            <a:r>
              <a:rPr lang="en-US" sz="2800" dirty="0">
                <a:latin typeface="Adobe Caslon Pro" panose="0205050205050A020403" pitchFamily="18" charset="0"/>
              </a:rPr>
              <a:t> </a:t>
            </a:r>
            <a:r>
              <a:rPr lang="en-US" sz="2800" dirty="0" err="1">
                <a:latin typeface="Adobe Caslon Pro" panose="0205050205050A020403" pitchFamily="18" charset="0"/>
              </a:rPr>
              <a:t>jelek</a:t>
            </a:r>
            <a:r>
              <a:rPr lang="en-US" sz="2800" dirty="0">
                <a:latin typeface="Adobe Caslon Pro" panose="0205050205050A020403" pitchFamily="18" charset="0"/>
              </a:rPr>
              <a:t> </a:t>
            </a:r>
            <a:r>
              <a:rPr lang="en-US" sz="2800" dirty="0" err="1">
                <a:latin typeface="Adobe Caslon Pro" panose="0205050205050A020403" pitchFamily="18" charset="0"/>
              </a:rPr>
              <a:t>itu</a:t>
            </a:r>
            <a:r>
              <a:rPr lang="en-US" sz="2800" dirty="0">
                <a:latin typeface="Adobe Caslon Pro" panose="0205050205050A020403" pitchFamily="18" charset="0"/>
              </a:rPr>
              <a:t>. </a:t>
            </a:r>
            <a:r>
              <a:rPr lang="en-US" sz="2800" dirty="0" err="1">
                <a:latin typeface="Adobe Caslon Pro" panose="0205050205050A020403" pitchFamily="18" charset="0"/>
              </a:rPr>
              <a:t>Dengan</a:t>
            </a:r>
            <a:r>
              <a:rPr lang="en-US" sz="2800" dirty="0">
                <a:latin typeface="Adobe Caslon Pro" panose="0205050205050A020403" pitchFamily="18" charset="0"/>
              </a:rPr>
              <a:t> </a:t>
            </a:r>
            <a:r>
              <a:rPr lang="en-US" sz="2800" dirty="0" err="1">
                <a:latin typeface="Adobe Caslon Pro" panose="0205050205050A020403" pitchFamily="18" charset="0"/>
              </a:rPr>
              <a:t>kejahatan</a:t>
            </a:r>
            <a:r>
              <a:rPr lang="en-US" sz="2800" dirty="0">
                <a:latin typeface="Adobe Caslon Pro" panose="0205050205050A020403" pitchFamily="18" charset="0"/>
              </a:rPr>
              <a:t> </a:t>
            </a:r>
            <a:r>
              <a:rPr lang="en-US" sz="2800" dirty="0" err="1">
                <a:latin typeface="Adobe Caslon Pro" panose="0205050205050A020403" pitchFamily="18" charset="0"/>
              </a:rPr>
              <a:t>dimaksudkan</a:t>
            </a:r>
            <a:r>
              <a:rPr lang="en-US" sz="2800" dirty="0">
                <a:latin typeface="Adobe Caslon Pro" panose="0205050205050A020403" pitchFamily="18" charset="0"/>
              </a:rPr>
              <a:t> pula </a:t>
            </a:r>
            <a:r>
              <a:rPr lang="en-US" sz="2800" dirty="0" err="1">
                <a:latin typeface="Adobe Caslon Pro" panose="0205050205050A020403" pitchFamily="18" charset="0"/>
              </a:rPr>
              <a:t>pelanggaran</a:t>
            </a:r>
            <a:r>
              <a:rPr lang="en-US" sz="2800" dirty="0">
                <a:latin typeface="Adobe Caslon Pro" panose="0205050205050A020403" pitchFamily="18" charset="0"/>
              </a:rPr>
              <a:t>, </a:t>
            </a:r>
            <a:r>
              <a:rPr lang="en-US" sz="2800" dirty="0" err="1">
                <a:latin typeface="Adobe Caslon Pro" panose="0205050205050A020403" pitchFamily="18" charset="0"/>
              </a:rPr>
              <a:t>artinya</a:t>
            </a:r>
            <a:r>
              <a:rPr lang="en-US" sz="2800" dirty="0">
                <a:latin typeface="Adobe Caslon Pro" panose="0205050205050A020403" pitchFamily="18" charset="0"/>
              </a:rPr>
              <a:t> </a:t>
            </a:r>
            <a:r>
              <a:rPr lang="en-US" sz="2800" dirty="0" err="1">
                <a:latin typeface="Adobe Caslon Pro" panose="0205050205050A020403" pitchFamily="18" charset="0"/>
              </a:rPr>
              <a:t>perbuatan</a:t>
            </a:r>
            <a:r>
              <a:rPr lang="en-US" sz="2800" dirty="0">
                <a:latin typeface="Adobe Caslon Pro" panose="0205050205050A020403" pitchFamily="18" charset="0"/>
              </a:rPr>
              <a:t> yang </a:t>
            </a:r>
            <a:r>
              <a:rPr lang="en-US" sz="2800" dirty="0" err="1">
                <a:latin typeface="Adobe Caslon Pro" panose="0205050205050A020403" pitchFamily="18" charset="0"/>
              </a:rPr>
              <a:t>menurut</a:t>
            </a:r>
            <a:r>
              <a:rPr lang="en-US" sz="2800" dirty="0">
                <a:latin typeface="Adobe Caslon Pro" panose="0205050205050A020403" pitchFamily="18" charset="0"/>
              </a:rPr>
              <a:t> </a:t>
            </a:r>
            <a:r>
              <a:rPr lang="en-US" sz="2800" dirty="0" err="1">
                <a:latin typeface="Adobe Caslon Pro" panose="0205050205050A020403" pitchFamily="18" charset="0"/>
              </a:rPr>
              <a:t>undang-undang</a:t>
            </a:r>
            <a:r>
              <a:rPr lang="en-US" sz="2800" dirty="0">
                <a:latin typeface="Adobe Caslon Pro" panose="0205050205050A020403" pitchFamily="18" charset="0"/>
              </a:rPr>
              <a:t> </a:t>
            </a:r>
            <a:r>
              <a:rPr lang="en-US" sz="2800" dirty="0" err="1">
                <a:latin typeface="Adobe Caslon Pro" panose="0205050205050A020403" pitchFamily="18" charset="0"/>
              </a:rPr>
              <a:t>diancam</a:t>
            </a:r>
            <a:r>
              <a:rPr lang="en-US" sz="2800" dirty="0">
                <a:latin typeface="Adobe Caslon Pro" panose="0205050205050A020403" pitchFamily="18" charset="0"/>
              </a:rPr>
              <a:t> </a:t>
            </a:r>
            <a:r>
              <a:rPr lang="en-US" sz="2800" dirty="0" err="1">
                <a:latin typeface="Adobe Caslon Pro" panose="0205050205050A020403" pitchFamily="18" charset="0"/>
              </a:rPr>
              <a:t>dengan</a:t>
            </a:r>
            <a:r>
              <a:rPr lang="en-US" sz="2800" dirty="0">
                <a:latin typeface="Adobe Caslon Pro" panose="0205050205050A020403" pitchFamily="18" charset="0"/>
              </a:rPr>
              <a:t> </a:t>
            </a:r>
            <a:r>
              <a:rPr lang="en-US" sz="2800" dirty="0" err="1">
                <a:latin typeface="Adobe Caslon Pro" panose="0205050205050A020403" pitchFamily="18" charset="0"/>
              </a:rPr>
              <a:t>pidana</a:t>
            </a:r>
            <a:r>
              <a:rPr lang="en-US" sz="2800" dirty="0">
                <a:latin typeface="Adobe Caslon Pro" panose="0205050205050A020403" pitchFamily="18" charset="0"/>
              </a:rPr>
              <a:t>, </a:t>
            </a:r>
            <a:r>
              <a:rPr lang="en-US" sz="2800" dirty="0" err="1">
                <a:latin typeface="Adobe Caslon Pro" panose="0205050205050A020403" pitchFamily="18" charset="0"/>
              </a:rPr>
              <a:t>dan</a:t>
            </a:r>
            <a:r>
              <a:rPr lang="en-US" sz="2800" dirty="0">
                <a:latin typeface="Adobe Caslon Pro" panose="0205050205050A020403" pitchFamily="18" charset="0"/>
              </a:rPr>
              <a:t> </a:t>
            </a:r>
            <a:r>
              <a:rPr lang="en-US" sz="2800" dirty="0" err="1">
                <a:latin typeface="Adobe Caslon Pro" panose="0205050205050A020403" pitchFamily="18" charset="0"/>
              </a:rPr>
              <a:t>kriminalitas</a:t>
            </a:r>
            <a:r>
              <a:rPr lang="en-US" sz="2800" dirty="0">
                <a:latin typeface="Adobe Caslon Pro" panose="0205050205050A020403" pitchFamily="18" charset="0"/>
              </a:rPr>
              <a:t> </a:t>
            </a:r>
            <a:r>
              <a:rPr lang="en-US" sz="2800" dirty="0" err="1">
                <a:latin typeface="Adobe Caslon Pro" panose="0205050205050A020403" pitchFamily="18" charset="0"/>
              </a:rPr>
              <a:t>meliputi</a:t>
            </a:r>
            <a:r>
              <a:rPr lang="en-US" sz="2800" dirty="0">
                <a:latin typeface="Adobe Caslon Pro" panose="0205050205050A020403" pitchFamily="18" charset="0"/>
              </a:rPr>
              <a:t> </a:t>
            </a:r>
            <a:r>
              <a:rPr lang="en-US" sz="2800" dirty="0" err="1">
                <a:latin typeface="Adobe Caslon Pro" panose="0205050205050A020403" pitchFamily="18" charset="0"/>
              </a:rPr>
              <a:t>kejahatan</a:t>
            </a:r>
            <a:r>
              <a:rPr lang="en-US" sz="2800" dirty="0">
                <a:latin typeface="Adobe Caslon Pro" panose="0205050205050A020403" pitchFamily="18" charset="0"/>
              </a:rPr>
              <a:t> </a:t>
            </a:r>
            <a:r>
              <a:rPr lang="en-US" sz="2800" dirty="0" err="1">
                <a:latin typeface="Adobe Caslon Pro" panose="0205050205050A020403" pitchFamily="18" charset="0"/>
              </a:rPr>
              <a:t>dan</a:t>
            </a:r>
            <a:r>
              <a:rPr lang="en-US" sz="2800" dirty="0">
                <a:latin typeface="Adobe Caslon Pro" panose="0205050205050A020403" pitchFamily="18" charset="0"/>
              </a:rPr>
              <a:t> </a:t>
            </a:r>
            <a:r>
              <a:rPr lang="en-US" sz="2800" dirty="0" err="1">
                <a:latin typeface="Adobe Caslon Pro" panose="0205050205050A020403" pitchFamily="18" charset="0"/>
              </a:rPr>
              <a:t>kelakuan</a:t>
            </a:r>
            <a:r>
              <a:rPr lang="en-US" sz="2800" dirty="0">
                <a:latin typeface="Adobe Caslon Pro" panose="0205050205050A020403" pitchFamily="18" charset="0"/>
              </a:rPr>
              <a:t> </a:t>
            </a:r>
            <a:r>
              <a:rPr lang="en-US" sz="2800" dirty="0" err="1">
                <a:latin typeface="Adobe Caslon Pro" panose="0205050205050A020403" pitchFamily="18" charset="0"/>
              </a:rPr>
              <a:t>jelek</a:t>
            </a:r>
            <a:r>
              <a:rPr lang="id-ID" sz="2800" dirty="0">
                <a:latin typeface="Adobe Caslon Pro" panose="0205050205050A020403" pitchFamily="18" charset="0"/>
              </a:rPr>
              <a:t>.</a:t>
            </a:r>
          </a:p>
          <a:p>
            <a:pPr marL="514350" indent="-514350" algn="just">
              <a:buFont typeface="+mj-lt"/>
              <a:buAutoNum type="arabicPeriod" startAt="2"/>
            </a:pPr>
            <a:r>
              <a:rPr lang="en-US" sz="2800" b="1" dirty="0" err="1" smtClean="0">
                <a:latin typeface="Adobe Caslon Pro" panose="0205050205050A020403" pitchFamily="18" charset="0"/>
              </a:rPr>
              <a:t>Ediwarman</a:t>
            </a:r>
            <a:r>
              <a:rPr lang="en-US" sz="2800" b="1" dirty="0">
                <a:latin typeface="Adobe Caslon Pro" panose="0205050205050A020403" pitchFamily="18" charset="0"/>
              </a:rPr>
              <a:t>.</a:t>
            </a:r>
            <a:r>
              <a:rPr lang="en-US" sz="2800" dirty="0">
                <a:latin typeface="Adobe Caslon Pro" panose="0205050205050A020403" pitchFamily="18" charset="0"/>
              </a:rPr>
              <a:t> </a:t>
            </a:r>
            <a:r>
              <a:rPr lang="en-US" sz="2800" dirty="0" err="1">
                <a:latin typeface="Adobe Caslon Pro" panose="0205050205050A020403" pitchFamily="18" charset="0"/>
              </a:rPr>
              <a:t>kriminologi</a:t>
            </a:r>
            <a:r>
              <a:rPr lang="en-US" sz="2800" dirty="0">
                <a:latin typeface="Adobe Caslon Pro" panose="0205050205050A020403" pitchFamily="18" charset="0"/>
              </a:rPr>
              <a:t> </a:t>
            </a:r>
            <a:r>
              <a:rPr lang="en-US" sz="2800" dirty="0" err="1">
                <a:latin typeface="Adobe Caslon Pro" panose="0205050205050A020403" pitchFamily="18" charset="0"/>
              </a:rPr>
              <a:t>adalah</a:t>
            </a:r>
            <a:r>
              <a:rPr lang="en-US" sz="2800" dirty="0">
                <a:latin typeface="Adobe Caslon Pro" panose="0205050205050A020403" pitchFamily="18" charset="0"/>
              </a:rPr>
              <a:t> </a:t>
            </a:r>
            <a:r>
              <a:rPr lang="en-US" sz="2800" dirty="0" err="1">
                <a:latin typeface="Adobe Caslon Pro" panose="0205050205050A020403" pitchFamily="18" charset="0"/>
              </a:rPr>
              <a:t>suatu</a:t>
            </a:r>
            <a:r>
              <a:rPr lang="en-US" sz="2800" dirty="0">
                <a:latin typeface="Adobe Caslon Pro" panose="0205050205050A020403" pitchFamily="18" charset="0"/>
              </a:rPr>
              <a:t> </a:t>
            </a:r>
            <a:r>
              <a:rPr lang="en-US" sz="2800" dirty="0" err="1">
                <a:latin typeface="Adobe Caslon Pro" panose="0205050205050A020403" pitchFamily="18" charset="0"/>
              </a:rPr>
              <a:t>ilmu</a:t>
            </a:r>
            <a:r>
              <a:rPr lang="en-US" sz="2800" dirty="0">
                <a:latin typeface="Adobe Caslon Pro" panose="0205050205050A020403" pitchFamily="18" charset="0"/>
              </a:rPr>
              <a:t> </a:t>
            </a:r>
            <a:r>
              <a:rPr lang="en-US" sz="2800" dirty="0" err="1">
                <a:latin typeface="Adobe Caslon Pro" panose="0205050205050A020403" pitchFamily="18" charset="0"/>
              </a:rPr>
              <a:t>pengetahuan</a:t>
            </a:r>
            <a:r>
              <a:rPr lang="en-US" sz="2800" dirty="0">
                <a:latin typeface="Adobe Caslon Pro" panose="0205050205050A020403" pitchFamily="18" charset="0"/>
              </a:rPr>
              <a:t> yang </a:t>
            </a:r>
            <a:r>
              <a:rPr lang="en-US" sz="2800" dirty="0" err="1">
                <a:latin typeface="Adobe Caslon Pro" panose="0205050205050A020403" pitchFamily="18" charset="0"/>
              </a:rPr>
              <a:t>mempelajari</a:t>
            </a:r>
            <a:r>
              <a:rPr lang="en-US" sz="2800" dirty="0">
                <a:latin typeface="Adobe Caslon Pro" panose="0205050205050A020403" pitchFamily="18" charset="0"/>
              </a:rPr>
              <a:t> </a:t>
            </a:r>
            <a:r>
              <a:rPr lang="en-US" sz="2800" dirty="0" err="1">
                <a:latin typeface="Adobe Caslon Pro" panose="0205050205050A020403" pitchFamily="18" charset="0"/>
              </a:rPr>
              <a:t>kejahatan</a:t>
            </a:r>
            <a:r>
              <a:rPr lang="en-US" sz="2800" dirty="0">
                <a:latin typeface="Adobe Caslon Pro" panose="0205050205050A020403" pitchFamily="18" charset="0"/>
              </a:rPr>
              <a:t> (</a:t>
            </a:r>
            <a:r>
              <a:rPr lang="en-US" sz="2800" dirty="0" err="1">
                <a:latin typeface="Adobe Caslon Pro" panose="0205050205050A020403" pitchFamily="18" charset="0"/>
              </a:rPr>
              <a:t>baik</a:t>
            </a:r>
            <a:r>
              <a:rPr lang="en-US" sz="2800" dirty="0">
                <a:latin typeface="Adobe Caslon Pro" panose="0205050205050A020403" pitchFamily="18" charset="0"/>
              </a:rPr>
              <a:t> yang </a:t>
            </a:r>
            <a:r>
              <a:rPr lang="en-US" sz="2800" dirty="0" err="1">
                <a:latin typeface="Adobe Caslon Pro" panose="0205050205050A020403" pitchFamily="18" charset="0"/>
              </a:rPr>
              <a:t>dilakukan</a:t>
            </a:r>
            <a:r>
              <a:rPr lang="en-US" sz="2800" dirty="0">
                <a:latin typeface="Adobe Caslon Pro" panose="0205050205050A020403" pitchFamily="18" charset="0"/>
              </a:rPr>
              <a:t> </a:t>
            </a:r>
            <a:r>
              <a:rPr lang="en-US" sz="2800" dirty="0" err="1">
                <a:latin typeface="Adobe Caslon Pro" panose="0205050205050A020403" pitchFamily="18" charset="0"/>
              </a:rPr>
              <a:t>oleh</a:t>
            </a:r>
            <a:r>
              <a:rPr lang="en-US" sz="2800" dirty="0">
                <a:latin typeface="Adobe Caslon Pro" panose="0205050205050A020403" pitchFamily="18" charset="0"/>
              </a:rPr>
              <a:t> </a:t>
            </a:r>
            <a:r>
              <a:rPr lang="en-US" sz="2800" dirty="0" err="1">
                <a:latin typeface="Adobe Caslon Pro" panose="0205050205050A020403" pitchFamily="18" charset="0"/>
              </a:rPr>
              <a:t>individu</a:t>
            </a:r>
            <a:r>
              <a:rPr lang="en-US" sz="2800" dirty="0">
                <a:latin typeface="Adobe Caslon Pro" panose="0205050205050A020403" pitchFamily="18" charset="0"/>
              </a:rPr>
              <a:t>, </a:t>
            </a:r>
            <a:r>
              <a:rPr lang="en-US" sz="2800" dirty="0" err="1">
                <a:latin typeface="Adobe Caslon Pro" panose="0205050205050A020403" pitchFamily="18" charset="0"/>
              </a:rPr>
              <a:t>kelompok</a:t>
            </a:r>
            <a:r>
              <a:rPr lang="en-US" sz="2800" dirty="0">
                <a:latin typeface="Adobe Caslon Pro" panose="0205050205050A020403" pitchFamily="18" charset="0"/>
              </a:rPr>
              <a:t> </a:t>
            </a:r>
            <a:r>
              <a:rPr lang="en-US" sz="2800" dirty="0" err="1">
                <a:latin typeface="Adobe Caslon Pro" panose="0205050205050A020403" pitchFamily="18" charset="0"/>
              </a:rPr>
              <a:t>atau</a:t>
            </a:r>
            <a:r>
              <a:rPr lang="en-US" sz="2800" dirty="0">
                <a:latin typeface="Adobe Caslon Pro" panose="0205050205050A020403" pitchFamily="18" charset="0"/>
              </a:rPr>
              <a:t> </a:t>
            </a:r>
            <a:r>
              <a:rPr lang="en-US" sz="2800" dirty="0" err="1">
                <a:latin typeface="Adobe Caslon Pro" panose="0205050205050A020403" pitchFamily="18" charset="0"/>
              </a:rPr>
              <a:t>masyarakat</a:t>
            </a:r>
            <a:r>
              <a:rPr lang="en-US" sz="2800" dirty="0">
                <a:latin typeface="Adobe Caslon Pro" panose="0205050205050A020403" pitchFamily="18" charset="0"/>
              </a:rPr>
              <a:t>) </a:t>
            </a:r>
            <a:r>
              <a:rPr lang="en-US" sz="2800" dirty="0" err="1">
                <a:latin typeface="Adobe Caslon Pro" panose="0205050205050A020403" pitchFamily="18" charset="0"/>
              </a:rPr>
              <a:t>dan</a:t>
            </a:r>
            <a:r>
              <a:rPr lang="en-US" sz="2800" dirty="0">
                <a:latin typeface="Adobe Caslon Pro" panose="0205050205050A020403" pitchFamily="18" charset="0"/>
              </a:rPr>
              <a:t> </a:t>
            </a:r>
            <a:r>
              <a:rPr lang="en-US" sz="2800" dirty="0" err="1">
                <a:latin typeface="Adobe Caslon Pro" panose="0205050205050A020403" pitchFamily="18" charset="0"/>
              </a:rPr>
              <a:t>sebab</a:t>
            </a:r>
            <a:r>
              <a:rPr lang="en-US" sz="2800" dirty="0">
                <a:latin typeface="Adobe Caslon Pro" panose="0205050205050A020403" pitchFamily="18" charset="0"/>
              </a:rPr>
              <a:t> </a:t>
            </a:r>
            <a:r>
              <a:rPr lang="en-US" sz="2800" dirty="0" err="1">
                <a:latin typeface="Adobe Caslon Pro" panose="0205050205050A020403" pitchFamily="18" charset="0"/>
              </a:rPr>
              <a:t>musabab</a:t>
            </a:r>
            <a:r>
              <a:rPr lang="en-US" sz="2800" dirty="0">
                <a:latin typeface="Adobe Caslon Pro" panose="0205050205050A020403" pitchFamily="18" charset="0"/>
              </a:rPr>
              <a:t> </a:t>
            </a:r>
            <a:r>
              <a:rPr lang="en-US" sz="2800" dirty="0" err="1">
                <a:latin typeface="Adobe Caslon Pro" panose="0205050205050A020403" pitchFamily="18" charset="0"/>
              </a:rPr>
              <a:t>timbulnya</a:t>
            </a:r>
            <a:r>
              <a:rPr lang="en-US" sz="2800" dirty="0">
                <a:latin typeface="Adobe Caslon Pro" panose="0205050205050A020403" pitchFamily="18" charset="0"/>
              </a:rPr>
              <a:t> </a:t>
            </a:r>
            <a:r>
              <a:rPr lang="en-US" sz="2800" dirty="0" err="1">
                <a:latin typeface="Adobe Caslon Pro" panose="0205050205050A020403" pitchFamily="18" charset="0"/>
              </a:rPr>
              <a:t>kejahatan</a:t>
            </a:r>
            <a:r>
              <a:rPr lang="en-US" sz="2800" dirty="0">
                <a:latin typeface="Adobe Caslon Pro" panose="0205050205050A020403" pitchFamily="18" charset="0"/>
              </a:rPr>
              <a:t> </a:t>
            </a:r>
            <a:r>
              <a:rPr lang="en-US" sz="2800" dirty="0" err="1">
                <a:latin typeface="Adobe Caslon Pro" panose="0205050205050A020403" pitchFamily="18" charset="0"/>
              </a:rPr>
              <a:t>serta</a:t>
            </a:r>
            <a:r>
              <a:rPr lang="en-US" sz="2800" dirty="0">
                <a:latin typeface="Adobe Caslon Pro" panose="0205050205050A020403" pitchFamily="18" charset="0"/>
              </a:rPr>
              <a:t> </a:t>
            </a:r>
            <a:r>
              <a:rPr lang="en-US" sz="2800" dirty="0" err="1">
                <a:latin typeface="Adobe Caslon Pro" panose="0205050205050A020403" pitchFamily="18" charset="0"/>
              </a:rPr>
              <a:t>upaya-upaya</a:t>
            </a:r>
            <a:r>
              <a:rPr lang="en-US" sz="2800" dirty="0">
                <a:latin typeface="Adobe Caslon Pro" panose="0205050205050A020403" pitchFamily="18" charset="0"/>
              </a:rPr>
              <a:t> </a:t>
            </a:r>
            <a:r>
              <a:rPr lang="en-US" sz="2800" dirty="0" err="1">
                <a:latin typeface="Adobe Caslon Pro" panose="0205050205050A020403" pitchFamily="18" charset="0"/>
              </a:rPr>
              <a:t>penanggulangannya</a:t>
            </a:r>
            <a:r>
              <a:rPr lang="en-US" sz="2800" dirty="0">
                <a:latin typeface="Adobe Caslon Pro" panose="0205050205050A020403" pitchFamily="18" charset="0"/>
              </a:rPr>
              <a:t> </a:t>
            </a:r>
            <a:r>
              <a:rPr lang="en-US" sz="2800" dirty="0" err="1">
                <a:latin typeface="Adobe Caslon Pro" panose="0205050205050A020403" pitchFamily="18" charset="0"/>
              </a:rPr>
              <a:t>sehingga</a:t>
            </a:r>
            <a:r>
              <a:rPr lang="en-US" sz="2800" dirty="0">
                <a:latin typeface="Adobe Caslon Pro" panose="0205050205050A020403" pitchFamily="18" charset="0"/>
              </a:rPr>
              <a:t> orang </a:t>
            </a:r>
            <a:r>
              <a:rPr lang="en-US" sz="2800" dirty="0" err="1">
                <a:latin typeface="Adobe Caslon Pro" panose="0205050205050A020403" pitchFamily="18" charset="0"/>
              </a:rPr>
              <a:t>tidak</a:t>
            </a:r>
            <a:r>
              <a:rPr lang="en-US" sz="2800" dirty="0">
                <a:latin typeface="Adobe Caslon Pro" panose="0205050205050A020403" pitchFamily="18" charset="0"/>
              </a:rPr>
              <a:t> </a:t>
            </a:r>
            <a:r>
              <a:rPr lang="en-US" sz="2800" dirty="0" err="1">
                <a:latin typeface="Adobe Caslon Pro" panose="0205050205050A020403" pitchFamily="18" charset="0"/>
              </a:rPr>
              <a:t>berbuat</a:t>
            </a:r>
            <a:r>
              <a:rPr lang="en-US" sz="2800" dirty="0">
                <a:latin typeface="Adobe Caslon Pro" panose="0205050205050A020403" pitchFamily="18" charset="0"/>
              </a:rPr>
              <a:t> </a:t>
            </a:r>
            <a:r>
              <a:rPr lang="en-US" sz="2800" dirty="0" err="1">
                <a:latin typeface="Adobe Caslon Pro" panose="0205050205050A020403" pitchFamily="18" charset="0"/>
              </a:rPr>
              <a:t>kejahatan</a:t>
            </a:r>
            <a:r>
              <a:rPr lang="en-US" sz="2800" dirty="0">
                <a:latin typeface="Adobe Caslon Pro" panose="0205050205050A020403" pitchFamily="18" charset="0"/>
              </a:rPr>
              <a:t> </a:t>
            </a:r>
            <a:r>
              <a:rPr lang="en-US" sz="2800" dirty="0" err="1">
                <a:latin typeface="Adobe Caslon Pro" panose="0205050205050A020403" pitchFamily="18" charset="0"/>
              </a:rPr>
              <a:t>lagi</a:t>
            </a:r>
            <a:r>
              <a:rPr lang="en-US" sz="2400" dirty="0">
                <a:latin typeface="Adobe Caslon Pro" panose="0205050205050A020403" pitchFamily="18" charset="0"/>
              </a:rPr>
              <a:t>.</a:t>
            </a:r>
            <a:endParaRPr lang="id-ID" sz="2400" dirty="0">
              <a:latin typeface="Adobe Caslon Pro" panose="0205050205050A020403" pitchFamily="18" charset="0"/>
            </a:endParaRPr>
          </a:p>
        </p:txBody>
      </p:sp>
    </p:spTree>
    <p:extLst>
      <p:ext uri="{BB962C8B-B14F-4D97-AF65-F5344CB8AC3E}">
        <p14:creationId xmlns:p14="http://schemas.microsoft.com/office/powerpoint/2010/main" val="16386934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7744" y="2212504"/>
            <a:ext cx="11892160" cy="5139869"/>
          </a:xfrm>
          <a:prstGeom prst="rect">
            <a:avLst/>
          </a:prstGeom>
        </p:spPr>
        <p:txBody>
          <a:bodyPr wrap="square">
            <a:spAutoFit/>
          </a:bodyPr>
          <a:lstStyle/>
          <a:p>
            <a:pPr marL="514350" indent="-514350" algn="just">
              <a:spcAft>
                <a:spcPts val="1200"/>
              </a:spcAft>
              <a:buFont typeface="+mj-lt"/>
              <a:buAutoNum type="arabicPeriod" startAt="6"/>
            </a:pPr>
            <a:r>
              <a:rPr lang="id-ID" sz="2800" b="1" dirty="0" smtClean="0">
                <a:solidFill>
                  <a:schemeClr val="tx1"/>
                </a:solidFill>
                <a:latin typeface="Adobe Caslon Pro" panose="0205050205050A020403" pitchFamily="18" charset="0"/>
                <a:cs typeface="Times New Roman" panose="02020603050405020304" pitchFamily="18" charset="0"/>
              </a:rPr>
              <a:t>Ridwan </a:t>
            </a:r>
            <a:r>
              <a:rPr lang="id-ID" sz="2800" b="1" dirty="0">
                <a:solidFill>
                  <a:schemeClr val="tx1"/>
                </a:solidFill>
                <a:latin typeface="Adobe Caslon Pro" panose="0205050205050A020403" pitchFamily="18" charset="0"/>
                <a:cs typeface="Times New Roman" panose="02020603050405020304" pitchFamily="18" charset="0"/>
              </a:rPr>
              <a:t>Hasibuan: </a:t>
            </a:r>
            <a:r>
              <a:rPr lang="id-ID" sz="2800" dirty="0">
                <a:solidFill>
                  <a:schemeClr val="tx1"/>
                </a:solidFill>
                <a:latin typeface="Adobe Caslon Pro" panose="0205050205050A020403" pitchFamily="18" charset="0"/>
                <a:cs typeface="Times New Roman" panose="02020603050405020304" pitchFamily="18" charset="0"/>
              </a:rPr>
              <a:t>Kriminologi adalah suatu ilmu pengetahuan yang mempelajari serta menyelidiki maupun membahas masalah kejahatan, baik mengenai pengertiannya, bentuknya, sebab –sebabnya, akibat-akibatnya, dan penyelidikan terhadap sesuatu kejahatan maupun hal-hal lain yang ada hubungannya dengan kejahatan itu.</a:t>
            </a:r>
          </a:p>
          <a:p>
            <a:pPr marL="514350" indent="-514350" algn="just">
              <a:spcAft>
                <a:spcPts val="1200"/>
              </a:spcAft>
              <a:buFont typeface="+mj-lt"/>
              <a:buAutoNum type="arabicPeriod" startAt="6"/>
            </a:pPr>
            <a:r>
              <a:rPr lang="id-ID" sz="2800" b="1" dirty="0" smtClean="0">
                <a:solidFill>
                  <a:schemeClr val="tx1"/>
                </a:solidFill>
                <a:latin typeface="Adobe Caslon Pro" panose="0205050205050A020403" pitchFamily="18" charset="0"/>
                <a:cs typeface="Times New Roman" panose="02020603050405020304" pitchFamily="18" charset="0"/>
              </a:rPr>
              <a:t>Edi </a:t>
            </a:r>
            <a:r>
              <a:rPr lang="id-ID" sz="2800" b="1" dirty="0">
                <a:solidFill>
                  <a:schemeClr val="tx1"/>
                </a:solidFill>
                <a:latin typeface="Adobe Caslon Pro" panose="0205050205050A020403" pitchFamily="18" charset="0"/>
                <a:cs typeface="Times New Roman" panose="02020603050405020304" pitchFamily="18" charset="0"/>
              </a:rPr>
              <a:t>Yunara, </a:t>
            </a:r>
            <a:r>
              <a:rPr lang="id-ID" sz="2800" dirty="0">
                <a:solidFill>
                  <a:schemeClr val="tx1"/>
                </a:solidFill>
                <a:latin typeface="Adobe Caslon Pro" panose="0205050205050A020403" pitchFamily="18" charset="0"/>
                <a:cs typeface="Times New Roman" panose="02020603050405020304" pitchFamily="18" charset="0"/>
              </a:rPr>
              <a:t>Kriminologi adalah ilmu pengetahuan yang mempelajari tentang kejahatan dan penjahat dalam segala aspeknya.</a:t>
            </a:r>
          </a:p>
          <a:p>
            <a:pPr marL="514350" indent="-514350" algn="just">
              <a:buFont typeface="+mj-lt"/>
              <a:buAutoNum type="arabicPeriod" startAt="6"/>
            </a:pPr>
            <a:r>
              <a:rPr lang="id-ID" sz="2800" b="1" dirty="0" smtClean="0">
                <a:solidFill>
                  <a:schemeClr val="tx1"/>
                </a:solidFill>
                <a:latin typeface="Adobe Caslon Pro" panose="0205050205050A020403" pitchFamily="18" charset="0"/>
                <a:cs typeface="Times New Roman" panose="02020603050405020304" pitchFamily="18" charset="0"/>
              </a:rPr>
              <a:t>Emile Durkheim, </a:t>
            </a:r>
            <a:r>
              <a:rPr lang="id-ID" sz="2800" dirty="0" smtClean="0">
                <a:solidFill>
                  <a:schemeClr val="tx1"/>
                </a:solidFill>
                <a:latin typeface="Adobe Caslon Pro" panose="0205050205050A020403" pitchFamily="18" charset="0"/>
                <a:cs typeface="Times New Roman" panose="02020603050405020304" pitchFamily="18" charset="0"/>
              </a:rPr>
              <a:t>Kejahatan </a:t>
            </a:r>
            <a:r>
              <a:rPr lang="id-ID" sz="2800" dirty="0">
                <a:solidFill>
                  <a:schemeClr val="tx1"/>
                </a:solidFill>
                <a:latin typeface="Adobe Caslon Pro" panose="0205050205050A020403" pitchFamily="18" charset="0"/>
                <a:cs typeface="Times New Roman" panose="02020603050405020304" pitchFamily="18" charset="0"/>
              </a:rPr>
              <a:t>adalah normal, tidak ada masyarakat tanpa kejahatan.  Kejahatan merupakan sesuatu yang diperlukan, sebab ciri setiap masyarakat adalah dinamis, dan perbuatan yang telah menggerakkan masyarakat tersebut pada mulanya disebut kejahatan. </a:t>
            </a:r>
          </a:p>
        </p:txBody>
      </p:sp>
    </p:spTree>
    <p:extLst>
      <p:ext uri="{BB962C8B-B14F-4D97-AF65-F5344CB8AC3E}">
        <p14:creationId xmlns:p14="http://schemas.microsoft.com/office/powerpoint/2010/main" val="8883169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Bongerï Memberikan definisi kriminologi sebagai ilmu pengetahuan  yang bertujuan menyelidiki sebab-sebab kejahatan dan  ge..."/>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198136" y="1825624"/>
            <a:ext cx="9806664" cy="64355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87709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9065" y="556320"/>
            <a:ext cx="10295467" cy="1337568"/>
          </a:xfrm>
        </p:spPr>
        <p:txBody>
          <a:bodyPr>
            <a:noAutofit/>
          </a:bodyPr>
          <a:lstStyle/>
          <a:p>
            <a:pPr algn="ctr">
              <a:defRPr/>
            </a:pPr>
            <a:r>
              <a:rPr lang="en-US" sz="5689" b="1" dirty="0">
                <a:solidFill>
                  <a:srgbClr val="CCFFFF"/>
                </a:solidFill>
              </a:rPr>
              <a:t>KRIMINOLOGI MURNI</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76767664"/>
              </p:ext>
            </p:extLst>
          </p:nvPr>
        </p:nvGraphicFramePr>
        <p:xfrm>
          <a:off x="3571752" y="1893888"/>
          <a:ext cx="9433048" cy="68929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0210839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 val="b44e663bd468ed97ce8eaafb5ef46aa90474a9d"/>
  <p:tag name="ISPRING_RESOURCE_PATHS_HASH_PRESENTER" val="7a43c722c2fdab5e9ba4506e6d69bdc3cd5d216"/>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itle &amp; Subtitle">
  <a:themeElements>
    <a:clrScheme name="Title &amp; Sub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amp; Subtitle">
      <a:majorFont>
        <a:latin typeface="Gill Sans"/>
        <a:ea typeface="ヒラギノ角ゴ ProN W3"/>
        <a:cs typeface=""/>
      </a:majorFont>
      <a:minorFont>
        <a:latin typeface="Gill Sans"/>
        <a:ea typeface="ヒラギノ角ゴ ProN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pitchFamily="32" charset="0"/>
            <a:ea typeface="ヒラギノ角ゴ ProN W3" pitchFamily="32" charset="-128"/>
            <a:sym typeface="Gill Sans" pitchFamily="32"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pitchFamily="32" charset="0"/>
            <a:ea typeface="ヒラギノ角ゴ ProN W3" pitchFamily="32" charset="-128"/>
            <a:sym typeface="Gill Sans" pitchFamily="32" charset="0"/>
          </a:defRPr>
        </a:defPPr>
      </a:lstStyle>
    </a:lnDef>
  </a:objectDefaults>
  <a:extraClrSchemeLst>
    <a:extraClrScheme>
      <a:clrScheme name="Title &amp; Sub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itle &amp; Bullets - 2 Column">
  <a:themeElements>
    <a:clrScheme name="Title &amp; Bullets - 2 Colum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amp; Bullets - 2 Column">
      <a:majorFont>
        <a:latin typeface="Gill Sans"/>
        <a:ea typeface="ヒラギノ角ゴ ProN W3"/>
        <a:cs typeface=""/>
      </a:majorFont>
      <a:minorFont>
        <a:latin typeface="Gill Sans"/>
        <a:ea typeface="ヒラギノ角ゴ ProN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pitchFamily="32" charset="0"/>
            <a:ea typeface="ヒラギノ角ゴ ProN W3" pitchFamily="32" charset="-128"/>
            <a:sym typeface="Gill Sans" pitchFamily="32"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pitchFamily="32" charset="0"/>
            <a:ea typeface="ヒラギノ角ゴ ProN W3" pitchFamily="32" charset="-128"/>
            <a:sym typeface="Gill Sans" pitchFamily="32" charset="0"/>
          </a:defRPr>
        </a:defPPr>
      </a:lstStyle>
    </a:lnDef>
  </a:objectDefaults>
  <a:extraClrSchemeLst>
    <a:extraClrScheme>
      <a:clrScheme name="Title &amp; Bullets - 2 Colum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2342</TotalTime>
  <Pages>0</Pages>
  <Words>1475</Words>
  <Characters>0</Characters>
  <Application>Microsoft Office PowerPoint</Application>
  <PresentationFormat>Custom</PresentationFormat>
  <Lines>0</Lines>
  <Paragraphs>141</Paragraphs>
  <Slides>23</Slides>
  <Notes>16</Notes>
  <HiddenSlides>0</HiddenSlides>
  <MMClips>0</MMClips>
  <ScaleCrop>false</ScaleCrop>
  <HeadingPairs>
    <vt:vector size="6" baseType="variant">
      <vt:variant>
        <vt:lpstr>Fonts Used</vt:lpstr>
      </vt:variant>
      <vt:variant>
        <vt:i4>11</vt:i4>
      </vt:variant>
      <vt:variant>
        <vt:lpstr>Theme</vt:lpstr>
      </vt:variant>
      <vt:variant>
        <vt:i4>3</vt:i4>
      </vt:variant>
      <vt:variant>
        <vt:lpstr>Slide Titles</vt:lpstr>
      </vt:variant>
      <vt:variant>
        <vt:i4>23</vt:i4>
      </vt:variant>
    </vt:vector>
  </HeadingPairs>
  <TitlesOfParts>
    <vt:vector size="37" baseType="lpstr">
      <vt:lpstr>Adobe Caslon Pro</vt:lpstr>
      <vt:lpstr>Adobe Garamond Pro Bold</vt:lpstr>
      <vt:lpstr>Algerian</vt:lpstr>
      <vt:lpstr>Arial</vt:lpstr>
      <vt:lpstr>Calibri</vt:lpstr>
      <vt:lpstr>Calibri Light</vt:lpstr>
      <vt:lpstr>Gill Sans</vt:lpstr>
      <vt:lpstr>Mistral</vt:lpstr>
      <vt:lpstr>Times New Roman</vt:lpstr>
      <vt:lpstr>Wingdings</vt:lpstr>
      <vt:lpstr>ヒラギノ角ゴ ProN W3</vt:lpstr>
      <vt:lpstr>Title &amp; Subtitle</vt:lpstr>
      <vt:lpstr>Custom Design</vt:lpstr>
      <vt:lpstr>Title &amp; Bullets - 2 Column</vt:lpstr>
      <vt:lpstr>PowerPoint Presentation</vt:lpstr>
      <vt:lpstr>PENGERTIAN KRIMINOLOGI</vt:lpstr>
      <vt:lpstr>PowerPoint Presentation</vt:lpstr>
      <vt:lpstr>PowerPoint Presentation</vt:lpstr>
      <vt:lpstr>PowerPoint Presentation</vt:lpstr>
      <vt:lpstr>PowerPoint Presentation</vt:lpstr>
      <vt:lpstr>PowerPoint Presentation</vt:lpstr>
      <vt:lpstr>PowerPoint Presentation</vt:lpstr>
      <vt:lpstr>KRIMINOLOGI MURNI</vt:lpstr>
      <vt:lpstr>KRIMINOLOGI TERAPAN</vt:lpstr>
      <vt:lpstr>PowerPoint Presentation</vt:lpstr>
      <vt:lpstr>PowerPoint Presentation</vt:lpstr>
      <vt:lpstr>Bidang Ilmu yang menjadi fokus kriminologi dan objek studi kriminologi: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KARTONO</dc:creator>
  <cp:lastModifiedBy>ACER</cp:lastModifiedBy>
  <cp:revision>235</cp:revision>
  <dcterms:modified xsi:type="dcterms:W3CDTF">2019-07-10T05:01:39Z</dcterms:modified>
</cp:coreProperties>
</file>