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84" r:id="rId2"/>
    <p:sldMasterId id="2147483650" r:id="rId3"/>
  </p:sldMasterIdLst>
  <p:notesMasterIdLst>
    <p:notesMasterId r:id="rId12"/>
  </p:notesMasterIdLst>
  <p:sldIdLst>
    <p:sldId id="256" r:id="rId4"/>
    <p:sldId id="259" r:id="rId5"/>
    <p:sldId id="262" r:id="rId6"/>
    <p:sldId id="263" r:id="rId7"/>
    <p:sldId id="264" r:id="rId8"/>
    <p:sldId id="265" r:id="rId9"/>
    <p:sldId id="266" r:id="rId10"/>
    <p:sldId id="267" r:id="rId11"/>
  </p:sldIdLst>
  <p:sldSz cx="13004800" cy="9753600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36" autoAdjust="0"/>
    <p:restoredTop sz="97496" autoAdjust="0"/>
  </p:normalViewPr>
  <p:slideViewPr>
    <p:cSldViewPr>
      <p:cViewPr varScale="1">
        <p:scale>
          <a:sx n="46" d="100"/>
          <a:sy n="46" d="100"/>
        </p:scale>
        <p:origin x="1848" y="42"/>
      </p:cViewPr>
      <p:guideLst>
        <p:guide orient="horz" pos="3072"/>
        <p:guide pos="4096"/>
      </p:guideLst>
    </p:cSldViewPr>
  </p:slideViewPr>
  <p:outlineViewPr>
    <p:cViewPr>
      <p:scale>
        <a:sx n="100" d="100"/>
        <a:sy n="100" d="100"/>
      </p:scale>
      <p:origin x="0" y="-462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2946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gs" Target="tags/tag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8032D1-8B2F-4A8B-A86A-BC80F947EDFB}" type="doc">
      <dgm:prSet loTypeId="urn:diagrams.loki3.com/Bracket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ID"/>
        </a:p>
      </dgm:t>
    </dgm:pt>
    <dgm:pt modelId="{E196F3A4-6C8C-4EC5-A981-44A08F9DAE71}">
      <dgm:prSet phldrT="[Text]" custT="1"/>
      <dgm:spPr/>
      <dgm:t>
        <a:bodyPr/>
        <a:lstStyle/>
        <a:p>
          <a:r>
            <a:rPr lang="en-US" sz="4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Pengertian</a:t>
          </a:r>
          <a:r>
            <a:rPr lang="en-US" sz="4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2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42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4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0074EE-A033-4013-9111-84E590E66CC4}" type="parTrans" cxnId="{3CEDE986-0AC3-47CD-8C46-95D4E5464305}">
      <dgm:prSet/>
      <dgm:spPr/>
      <dgm:t>
        <a:bodyPr/>
        <a:lstStyle/>
        <a:p>
          <a:endParaRPr lang="en-ID"/>
        </a:p>
      </dgm:t>
    </dgm:pt>
    <dgm:pt modelId="{AB44AA59-7088-4A87-8B92-6A8B72CBF475}" type="sibTrans" cxnId="{3CEDE986-0AC3-47CD-8C46-95D4E5464305}">
      <dgm:prSet/>
      <dgm:spPr/>
      <dgm:t>
        <a:bodyPr/>
        <a:lstStyle/>
        <a:p>
          <a:endParaRPr lang="en-ID"/>
        </a:p>
      </dgm:t>
    </dgm:pt>
    <dgm:pt modelId="{1A8AED08-9972-4417-AAB8-34329A10E2FA}">
      <dgm:prSet phldrT="[Text]" custT="1"/>
      <dgm:spPr/>
      <dgm:t>
        <a:bodyPr/>
        <a:lstStyle/>
        <a:p>
          <a:r>
            <a:rPr lang="en-US" sz="4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4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mencakup</a:t>
          </a:r>
          <a:r>
            <a:rPr lang="en-US" sz="4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inovasi</a:t>
          </a:r>
          <a:r>
            <a:rPr lang="en-US" sz="4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4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keseluruhan</a:t>
          </a:r>
          <a:r>
            <a:rPr lang="en-US" sz="4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metode</a:t>
          </a:r>
          <a:r>
            <a:rPr lang="en-US" sz="42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4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didapatkan</a:t>
          </a:r>
          <a:r>
            <a:rPr lang="en-US" sz="4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secara</a:t>
          </a:r>
          <a:r>
            <a:rPr lang="en-US" sz="4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rasional</a:t>
          </a:r>
          <a:r>
            <a:rPr lang="en-US" sz="4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4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memiliki</a:t>
          </a:r>
          <a:r>
            <a:rPr lang="en-US" sz="4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efisiensi</a:t>
          </a:r>
          <a:r>
            <a:rPr lang="en-US" sz="4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4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4EC901-19DC-450C-B42E-2EA3F0491018}" type="parTrans" cxnId="{BE0D3558-D4B5-4712-A1A8-5BA1E246D838}">
      <dgm:prSet/>
      <dgm:spPr/>
      <dgm:t>
        <a:bodyPr/>
        <a:lstStyle/>
        <a:p>
          <a:endParaRPr lang="en-ID"/>
        </a:p>
      </dgm:t>
    </dgm:pt>
    <dgm:pt modelId="{F0AAAC81-E71F-46A1-88D6-FA9D26CA2990}" type="sibTrans" cxnId="{BE0D3558-D4B5-4712-A1A8-5BA1E246D838}">
      <dgm:prSet/>
      <dgm:spPr/>
      <dgm:t>
        <a:bodyPr/>
        <a:lstStyle/>
        <a:p>
          <a:endParaRPr lang="en-ID"/>
        </a:p>
      </dgm:t>
    </dgm:pt>
    <dgm:pt modelId="{66C2A5C2-F6C7-4096-9F1A-CF149D28A80D}">
      <dgm:prSet phldrT="[Text]" custT="1"/>
      <dgm:spPr/>
      <dgm:t>
        <a:bodyPr/>
        <a:lstStyle/>
        <a:p>
          <a:r>
            <a:rPr lang="en-US" sz="4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4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berasal</a:t>
          </a:r>
          <a:r>
            <a:rPr lang="en-US" sz="4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dari</a:t>
          </a:r>
          <a:r>
            <a:rPr lang="en-US" sz="4200" dirty="0">
              <a:latin typeface="Times New Roman" panose="02020603050405020304" pitchFamily="18" charset="0"/>
              <a:cs typeface="Times New Roman" panose="02020603050405020304" pitchFamily="18" charset="0"/>
            </a:rPr>
            <a:t> kata </a:t>
          </a:r>
          <a:r>
            <a:rPr lang="en-US" sz="42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teckne</a:t>
          </a:r>
          <a:r>
            <a:rPr lang="en-US" sz="4200" i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200" dirty="0">
              <a:latin typeface="Times New Roman" panose="02020603050405020304" pitchFamily="18" charset="0"/>
              <a:cs typeface="Times New Roman" panose="02020603050405020304" pitchFamily="18" charset="0"/>
            </a:rPr>
            <a:t>yang </a:t>
          </a:r>
          <a:r>
            <a:rPr lang="en-US" sz="4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berarti</a:t>
          </a:r>
          <a:r>
            <a:rPr lang="en-US" sz="4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seni</a:t>
          </a:r>
          <a:r>
            <a:rPr lang="en-US" sz="4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atau</a:t>
          </a:r>
          <a:r>
            <a:rPr lang="en-US" sz="4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keterampilan</a:t>
          </a:r>
          <a:r>
            <a:rPr lang="en-US" sz="4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4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0E602D-CE7C-4275-A2B0-8F64447519DC}" type="parTrans" cxnId="{8C5BA01E-30EE-4E27-B7A1-8D60514C46B9}">
      <dgm:prSet/>
      <dgm:spPr/>
      <dgm:t>
        <a:bodyPr/>
        <a:lstStyle/>
        <a:p>
          <a:endParaRPr lang="en-ID"/>
        </a:p>
      </dgm:t>
    </dgm:pt>
    <dgm:pt modelId="{4F10AA4E-2356-4291-8A45-16E406978F87}" type="sibTrans" cxnId="{8C5BA01E-30EE-4E27-B7A1-8D60514C46B9}">
      <dgm:prSet/>
      <dgm:spPr/>
      <dgm:t>
        <a:bodyPr/>
        <a:lstStyle/>
        <a:p>
          <a:endParaRPr lang="en-ID"/>
        </a:p>
      </dgm:t>
    </dgm:pt>
    <dgm:pt modelId="{09941752-F3F7-446F-B99E-0C211B1AFE18}" type="pres">
      <dgm:prSet presAssocID="{778032D1-8B2F-4A8B-A86A-BC80F947EDFB}" presName="Name0" presStyleCnt="0">
        <dgm:presLayoutVars>
          <dgm:dir/>
          <dgm:animLvl val="lvl"/>
          <dgm:resizeHandles val="exact"/>
        </dgm:presLayoutVars>
      </dgm:prSet>
      <dgm:spPr/>
    </dgm:pt>
    <dgm:pt modelId="{89AFC91A-5B7C-4693-8F53-3390438D043D}" type="pres">
      <dgm:prSet presAssocID="{E196F3A4-6C8C-4EC5-A981-44A08F9DAE71}" presName="linNode" presStyleCnt="0"/>
      <dgm:spPr/>
    </dgm:pt>
    <dgm:pt modelId="{FEF110C9-87AD-4F3E-B163-5DDD80B641DC}" type="pres">
      <dgm:prSet presAssocID="{E196F3A4-6C8C-4EC5-A981-44A08F9DAE71}" presName="parTx" presStyleLbl="revTx" presStyleIdx="0" presStyleCnt="1">
        <dgm:presLayoutVars>
          <dgm:chMax val="1"/>
          <dgm:bulletEnabled val="1"/>
        </dgm:presLayoutVars>
      </dgm:prSet>
      <dgm:spPr/>
    </dgm:pt>
    <dgm:pt modelId="{7A7D302E-1867-4705-BCE6-C4D71EDB0163}" type="pres">
      <dgm:prSet presAssocID="{E196F3A4-6C8C-4EC5-A981-44A08F9DAE71}" presName="bracket" presStyleLbl="parChTrans1D1" presStyleIdx="0" presStyleCnt="1"/>
      <dgm:spPr/>
    </dgm:pt>
    <dgm:pt modelId="{632F075C-886D-4893-AB54-24ABE021D001}" type="pres">
      <dgm:prSet presAssocID="{E196F3A4-6C8C-4EC5-A981-44A08F9DAE71}" presName="spH" presStyleCnt="0"/>
      <dgm:spPr/>
    </dgm:pt>
    <dgm:pt modelId="{11E990D3-964B-478F-A2E8-86930FAFE5E3}" type="pres">
      <dgm:prSet presAssocID="{E196F3A4-6C8C-4EC5-A981-44A08F9DAE71}" presName="desTx" presStyleLbl="node1" presStyleIdx="0" presStyleCnt="1" custScaleY="119292">
        <dgm:presLayoutVars>
          <dgm:bulletEnabled val="1"/>
        </dgm:presLayoutVars>
      </dgm:prSet>
      <dgm:spPr/>
    </dgm:pt>
  </dgm:ptLst>
  <dgm:cxnLst>
    <dgm:cxn modelId="{8C5BA01E-30EE-4E27-B7A1-8D60514C46B9}" srcId="{E196F3A4-6C8C-4EC5-A981-44A08F9DAE71}" destId="{66C2A5C2-F6C7-4096-9F1A-CF149D28A80D}" srcOrd="1" destOrd="0" parTransId="{CF0E602D-CE7C-4275-A2B0-8F64447519DC}" sibTransId="{4F10AA4E-2356-4291-8A45-16E406978F87}"/>
    <dgm:cxn modelId="{5973ED67-1CBF-403C-ABA6-CC975DBB8928}" type="presOf" srcId="{1A8AED08-9972-4417-AAB8-34329A10E2FA}" destId="{11E990D3-964B-478F-A2E8-86930FAFE5E3}" srcOrd="0" destOrd="0" presId="urn:diagrams.loki3.com/BracketList"/>
    <dgm:cxn modelId="{BE0D3558-D4B5-4712-A1A8-5BA1E246D838}" srcId="{E196F3A4-6C8C-4EC5-A981-44A08F9DAE71}" destId="{1A8AED08-9972-4417-AAB8-34329A10E2FA}" srcOrd="0" destOrd="0" parTransId="{7D4EC901-19DC-450C-B42E-2EA3F0491018}" sibTransId="{F0AAAC81-E71F-46A1-88D6-FA9D26CA2990}"/>
    <dgm:cxn modelId="{C1A4357B-7334-40AE-A2F6-486B6139807F}" type="presOf" srcId="{66C2A5C2-F6C7-4096-9F1A-CF149D28A80D}" destId="{11E990D3-964B-478F-A2E8-86930FAFE5E3}" srcOrd="0" destOrd="1" presId="urn:diagrams.loki3.com/BracketList"/>
    <dgm:cxn modelId="{D7F96080-D3D4-4E2F-9679-57F529664704}" type="presOf" srcId="{E196F3A4-6C8C-4EC5-A981-44A08F9DAE71}" destId="{FEF110C9-87AD-4F3E-B163-5DDD80B641DC}" srcOrd="0" destOrd="0" presId="urn:diagrams.loki3.com/BracketList"/>
    <dgm:cxn modelId="{3CEDE986-0AC3-47CD-8C46-95D4E5464305}" srcId="{778032D1-8B2F-4A8B-A86A-BC80F947EDFB}" destId="{E196F3A4-6C8C-4EC5-A981-44A08F9DAE71}" srcOrd="0" destOrd="0" parTransId="{220074EE-A033-4013-9111-84E590E66CC4}" sibTransId="{AB44AA59-7088-4A87-8B92-6A8B72CBF475}"/>
    <dgm:cxn modelId="{4D41E38D-5AE8-4D5F-868F-D2DE07FAD147}" type="presOf" srcId="{778032D1-8B2F-4A8B-A86A-BC80F947EDFB}" destId="{09941752-F3F7-446F-B99E-0C211B1AFE18}" srcOrd="0" destOrd="0" presId="urn:diagrams.loki3.com/BracketList"/>
    <dgm:cxn modelId="{28B387D5-D88C-4A90-8135-961FFC5C73AA}" type="presParOf" srcId="{09941752-F3F7-446F-B99E-0C211B1AFE18}" destId="{89AFC91A-5B7C-4693-8F53-3390438D043D}" srcOrd="0" destOrd="0" presId="urn:diagrams.loki3.com/BracketList"/>
    <dgm:cxn modelId="{09737A6C-BFBA-40C7-A7BC-C49E57AD1301}" type="presParOf" srcId="{89AFC91A-5B7C-4693-8F53-3390438D043D}" destId="{FEF110C9-87AD-4F3E-B163-5DDD80B641DC}" srcOrd="0" destOrd="0" presId="urn:diagrams.loki3.com/BracketList"/>
    <dgm:cxn modelId="{B9206C6F-AC84-4C84-A3B8-590AB275895D}" type="presParOf" srcId="{89AFC91A-5B7C-4693-8F53-3390438D043D}" destId="{7A7D302E-1867-4705-BCE6-C4D71EDB0163}" srcOrd="1" destOrd="0" presId="urn:diagrams.loki3.com/BracketList"/>
    <dgm:cxn modelId="{CB28DFCC-C13A-4516-8FB8-624FF6A25ABB}" type="presParOf" srcId="{89AFC91A-5B7C-4693-8F53-3390438D043D}" destId="{632F075C-886D-4893-AB54-24ABE021D001}" srcOrd="2" destOrd="0" presId="urn:diagrams.loki3.com/BracketList"/>
    <dgm:cxn modelId="{604F3FA2-B31C-4498-9D65-D5FF28A7ABB0}" type="presParOf" srcId="{89AFC91A-5B7C-4693-8F53-3390438D043D}" destId="{11E990D3-964B-478F-A2E8-86930FAFE5E3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2E1BFB-3AB7-4005-AAE6-0D23CD9DE466}" type="doc">
      <dgm:prSet loTypeId="urn:microsoft.com/office/officeart/2005/8/layout/hierarchy3" loCatId="list" qsTypeId="urn:microsoft.com/office/officeart/2005/8/quickstyle/simple4" qsCatId="simple" csTypeId="urn:microsoft.com/office/officeart/2005/8/colors/accent6_2" csCatId="accent6" phldr="1"/>
      <dgm:spPr/>
      <dgm:t>
        <a:bodyPr/>
        <a:lstStyle/>
        <a:p>
          <a:endParaRPr lang="en-ID"/>
        </a:p>
      </dgm:t>
    </dgm:pt>
    <dgm:pt modelId="{ED8E5470-10B7-4268-9DD0-8933D587F612}">
      <dgm:prSet phldrT="[Text]" custT="1"/>
      <dgm:spPr/>
      <dgm:t>
        <a:bodyPr/>
        <a:lstStyle/>
        <a:p>
          <a:r>
            <a:rPr lang="en-US" sz="3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sebagai</a:t>
          </a:r>
          <a:r>
            <a:rPr lang="en-US" sz="3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r>
            <a:rPr lang="en-US" sz="3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barang</a:t>
          </a:r>
          <a:r>
            <a:rPr lang="en-US" sz="3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buatan</a:t>
          </a:r>
          <a:r>
            <a:rPr lang="en-US" sz="3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CBD128-C165-498F-8D40-E02A3335FA0B}" type="parTrans" cxnId="{EF75E9E6-390A-404F-9995-E0ED6CC86EF9}">
      <dgm:prSet/>
      <dgm:spPr/>
      <dgm:t>
        <a:bodyPr/>
        <a:lstStyle/>
        <a:p>
          <a:endParaRPr lang="en-ID"/>
        </a:p>
      </dgm:t>
    </dgm:pt>
    <dgm:pt modelId="{C8E03DEF-E0A8-407C-9273-73D8A74998BA}" type="sibTrans" cxnId="{EF75E9E6-390A-404F-9995-E0ED6CC86EF9}">
      <dgm:prSet/>
      <dgm:spPr/>
      <dgm:t>
        <a:bodyPr/>
        <a:lstStyle/>
        <a:p>
          <a:endParaRPr lang="en-ID"/>
        </a:p>
      </dgm:t>
    </dgm:pt>
    <dgm:pt modelId="{04B2779E-93AE-4233-88C8-5B7BFE0B8060}">
      <dgm:prSet phldrT="[Text]" custT="1"/>
      <dgm:spPr/>
      <dgm:t>
        <a:bodyPr/>
        <a:lstStyle/>
        <a:p>
          <a:r>
            <a:rPr lang="en-US" sz="3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sebagai</a:t>
          </a:r>
          <a:r>
            <a:rPr lang="en-US" sz="3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kumpulan</a:t>
          </a:r>
          <a:r>
            <a:rPr lang="en-US" sz="3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pengetahuan</a:t>
          </a:r>
          <a:r>
            <a:rPr lang="en-US" sz="3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427905F-9957-4B41-B8BA-12858AF5D5A4}" type="parTrans" cxnId="{DFA5B781-92B0-45B7-8954-FDA6B98A6E31}">
      <dgm:prSet/>
      <dgm:spPr/>
      <dgm:t>
        <a:bodyPr/>
        <a:lstStyle/>
        <a:p>
          <a:endParaRPr lang="en-ID"/>
        </a:p>
      </dgm:t>
    </dgm:pt>
    <dgm:pt modelId="{57E58B69-6C49-4780-9B5C-09E1495872B2}" type="sibTrans" cxnId="{DFA5B781-92B0-45B7-8954-FDA6B98A6E31}">
      <dgm:prSet/>
      <dgm:spPr/>
      <dgm:t>
        <a:bodyPr/>
        <a:lstStyle/>
        <a:p>
          <a:endParaRPr lang="en-ID"/>
        </a:p>
      </dgm:t>
    </dgm:pt>
    <dgm:pt modelId="{721C647F-D5B8-450D-AE76-3C706F14A4EC}">
      <dgm:prSet phldrT="[Text]" custT="1"/>
      <dgm:spPr/>
      <dgm:t>
        <a:bodyPr/>
        <a:lstStyle/>
        <a:p>
          <a:r>
            <a:rPr lang="en-US" sz="3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sebagai</a:t>
          </a:r>
          <a:r>
            <a:rPr lang="en-US" sz="3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kegiatan</a:t>
          </a:r>
          <a:r>
            <a:rPr lang="en-US" sz="3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manusia</a:t>
          </a:r>
          <a:r>
            <a:rPr lang="en-US" sz="3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003B75-9805-4F07-9703-F50EBD5C2E26}" type="parTrans" cxnId="{01B89E59-49A9-40D3-A7B5-2C274B0E9D5C}">
      <dgm:prSet/>
      <dgm:spPr/>
      <dgm:t>
        <a:bodyPr/>
        <a:lstStyle/>
        <a:p>
          <a:endParaRPr lang="en-ID"/>
        </a:p>
      </dgm:t>
    </dgm:pt>
    <dgm:pt modelId="{9A2F12F6-A45E-4178-A23F-07CC0139D15E}" type="sibTrans" cxnId="{01B89E59-49A9-40D3-A7B5-2C274B0E9D5C}">
      <dgm:prSet/>
      <dgm:spPr/>
      <dgm:t>
        <a:bodyPr/>
        <a:lstStyle/>
        <a:p>
          <a:endParaRPr lang="en-ID"/>
        </a:p>
      </dgm:t>
    </dgm:pt>
    <dgm:pt modelId="{A5EAD7E9-C3CC-42ED-AA33-0D70087EACE8}">
      <dgm:prSet phldrT="[Text]" custT="1"/>
      <dgm:spPr/>
      <dgm:t>
        <a:bodyPr/>
        <a:lstStyle/>
        <a:p>
          <a:r>
            <a:rPr lang="en-US" sz="3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sebagai</a:t>
          </a:r>
          <a:r>
            <a:rPr lang="en-US" sz="3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kebulatan</a:t>
          </a:r>
          <a:r>
            <a:rPr lang="en-US" sz="3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endParaRPr lang="en-ID" sz="3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C5A062-D32D-4D36-AF9E-8DD44D1C9D89}" type="parTrans" cxnId="{0896C75A-425B-465C-89E7-3D706B87022E}">
      <dgm:prSet/>
      <dgm:spPr/>
      <dgm:t>
        <a:bodyPr/>
        <a:lstStyle/>
        <a:p>
          <a:endParaRPr lang="en-ID"/>
        </a:p>
      </dgm:t>
    </dgm:pt>
    <dgm:pt modelId="{6A82A83C-A93B-4084-969C-192ECD825310}" type="sibTrans" cxnId="{0896C75A-425B-465C-89E7-3D706B87022E}">
      <dgm:prSet/>
      <dgm:spPr/>
      <dgm:t>
        <a:bodyPr/>
        <a:lstStyle/>
        <a:p>
          <a:endParaRPr lang="en-ID"/>
        </a:p>
      </dgm:t>
    </dgm:pt>
    <dgm:pt modelId="{2653497B-9226-470C-8695-8EF0F221B0F6}" type="pres">
      <dgm:prSet presAssocID="{C32E1BFB-3AB7-4005-AAE6-0D23CD9DE46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B35C5AE-6CBC-4018-B05F-53AAA8FCC221}" type="pres">
      <dgm:prSet presAssocID="{ED8E5470-10B7-4268-9DD0-8933D587F612}" presName="root" presStyleCnt="0"/>
      <dgm:spPr/>
    </dgm:pt>
    <dgm:pt modelId="{98048BD7-F4AD-4DA3-974C-F1116F02DFAE}" type="pres">
      <dgm:prSet presAssocID="{ED8E5470-10B7-4268-9DD0-8933D587F612}" presName="rootComposite" presStyleCnt="0"/>
      <dgm:spPr/>
    </dgm:pt>
    <dgm:pt modelId="{3BED1697-CFA7-45B4-85E7-60E0599F398B}" type="pres">
      <dgm:prSet presAssocID="{ED8E5470-10B7-4268-9DD0-8933D587F612}" presName="rootText" presStyleLbl="node1" presStyleIdx="0" presStyleCnt="2"/>
      <dgm:spPr/>
    </dgm:pt>
    <dgm:pt modelId="{53F43E33-F27E-48C1-9697-52B7A072FA2C}" type="pres">
      <dgm:prSet presAssocID="{ED8E5470-10B7-4268-9DD0-8933D587F612}" presName="rootConnector" presStyleLbl="node1" presStyleIdx="0" presStyleCnt="2"/>
      <dgm:spPr/>
    </dgm:pt>
    <dgm:pt modelId="{F69B3E8C-152A-48B3-B4B1-E6052069C9DF}" type="pres">
      <dgm:prSet presAssocID="{ED8E5470-10B7-4268-9DD0-8933D587F612}" presName="childShape" presStyleCnt="0"/>
      <dgm:spPr/>
    </dgm:pt>
    <dgm:pt modelId="{321447A9-4636-46F0-A7C4-0970AC9E5874}" type="pres">
      <dgm:prSet presAssocID="{A427905F-9957-4B41-B8BA-12858AF5D5A4}" presName="Name13" presStyleLbl="parChTrans1D2" presStyleIdx="0" presStyleCnt="2"/>
      <dgm:spPr/>
    </dgm:pt>
    <dgm:pt modelId="{6BE35824-A855-4D6D-ABA0-B09EFC63ADA5}" type="pres">
      <dgm:prSet presAssocID="{04B2779E-93AE-4233-88C8-5B7BFE0B8060}" presName="childText" presStyleLbl="bgAcc1" presStyleIdx="0" presStyleCnt="2" custScaleX="114839">
        <dgm:presLayoutVars>
          <dgm:bulletEnabled val="1"/>
        </dgm:presLayoutVars>
      </dgm:prSet>
      <dgm:spPr/>
    </dgm:pt>
    <dgm:pt modelId="{5AAE7DB8-099B-4FFC-B209-54D48BD43C8C}" type="pres">
      <dgm:prSet presAssocID="{721C647F-D5B8-450D-AE76-3C706F14A4EC}" presName="root" presStyleCnt="0"/>
      <dgm:spPr/>
    </dgm:pt>
    <dgm:pt modelId="{95CD2EB8-DC5C-4783-8B5D-46FAAB5B6AE0}" type="pres">
      <dgm:prSet presAssocID="{721C647F-D5B8-450D-AE76-3C706F14A4EC}" presName="rootComposite" presStyleCnt="0"/>
      <dgm:spPr/>
    </dgm:pt>
    <dgm:pt modelId="{659663CC-B289-424B-B696-118601F49A3F}" type="pres">
      <dgm:prSet presAssocID="{721C647F-D5B8-450D-AE76-3C706F14A4EC}" presName="rootText" presStyleLbl="node1" presStyleIdx="1" presStyleCnt="2"/>
      <dgm:spPr/>
    </dgm:pt>
    <dgm:pt modelId="{A94689D7-0013-4304-B14B-D2C27780C6D3}" type="pres">
      <dgm:prSet presAssocID="{721C647F-D5B8-450D-AE76-3C706F14A4EC}" presName="rootConnector" presStyleLbl="node1" presStyleIdx="1" presStyleCnt="2"/>
      <dgm:spPr/>
    </dgm:pt>
    <dgm:pt modelId="{925A62FE-8701-49BF-85B1-7EAF4AF40316}" type="pres">
      <dgm:prSet presAssocID="{721C647F-D5B8-450D-AE76-3C706F14A4EC}" presName="childShape" presStyleCnt="0"/>
      <dgm:spPr/>
    </dgm:pt>
    <dgm:pt modelId="{9C246932-3F70-4A83-90F3-079479C459CD}" type="pres">
      <dgm:prSet presAssocID="{36C5A062-D32D-4D36-AF9E-8DD44D1C9D89}" presName="Name13" presStyleLbl="parChTrans1D2" presStyleIdx="1" presStyleCnt="2"/>
      <dgm:spPr/>
    </dgm:pt>
    <dgm:pt modelId="{D34C6B98-917B-45ED-B917-1FE2E706F65C}" type="pres">
      <dgm:prSet presAssocID="{A5EAD7E9-C3CC-42ED-AA33-0D70087EACE8}" presName="childText" presStyleLbl="bgAcc1" presStyleIdx="1" presStyleCnt="2" custScaleX="135265">
        <dgm:presLayoutVars>
          <dgm:bulletEnabled val="1"/>
        </dgm:presLayoutVars>
      </dgm:prSet>
      <dgm:spPr/>
    </dgm:pt>
  </dgm:ptLst>
  <dgm:cxnLst>
    <dgm:cxn modelId="{7E919D1D-2961-4AB5-9965-87B78F81943B}" type="presOf" srcId="{04B2779E-93AE-4233-88C8-5B7BFE0B8060}" destId="{6BE35824-A855-4D6D-ABA0-B09EFC63ADA5}" srcOrd="0" destOrd="0" presId="urn:microsoft.com/office/officeart/2005/8/layout/hierarchy3"/>
    <dgm:cxn modelId="{C2646E31-098E-4626-AA12-708E513C26BC}" type="presOf" srcId="{36C5A062-D32D-4D36-AF9E-8DD44D1C9D89}" destId="{9C246932-3F70-4A83-90F3-079479C459CD}" srcOrd="0" destOrd="0" presId="urn:microsoft.com/office/officeart/2005/8/layout/hierarchy3"/>
    <dgm:cxn modelId="{95407634-14BE-4B35-A66F-1215EB1ECCD2}" type="presOf" srcId="{A427905F-9957-4B41-B8BA-12858AF5D5A4}" destId="{321447A9-4636-46F0-A7C4-0970AC9E5874}" srcOrd="0" destOrd="0" presId="urn:microsoft.com/office/officeart/2005/8/layout/hierarchy3"/>
    <dgm:cxn modelId="{E3D68438-B600-43B5-ACC0-2EFB862612B5}" type="presOf" srcId="{A5EAD7E9-C3CC-42ED-AA33-0D70087EACE8}" destId="{D34C6B98-917B-45ED-B917-1FE2E706F65C}" srcOrd="0" destOrd="0" presId="urn:microsoft.com/office/officeart/2005/8/layout/hierarchy3"/>
    <dgm:cxn modelId="{F3FACE6D-981B-4BF0-9145-E7BAE1E0D05B}" type="presOf" srcId="{721C647F-D5B8-450D-AE76-3C706F14A4EC}" destId="{659663CC-B289-424B-B696-118601F49A3F}" srcOrd="0" destOrd="0" presId="urn:microsoft.com/office/officeart/2005/8/layout/hierarchy3"/>
    <dgm:cxn modelId="{01B89E59-49A9-40D3-A7B5-2C274B0E9D5C}" srcId="{C32E1BFB-3AB7-4005-AAE6-0D23CD9DE466}" destId="{721C647F-D5B8-450D-AE76-3C706F14A4EC}" srcOrd="1" destOrd="0" parTransId="{B6003B75-9805-4F07-9703-F50EBD5C2E26}" sibTransId="{9A2F12F6-A45E-4178-A23F-07CC0139D15E}"/>
    <dgm:cxn modelId="{0896C75A-425B-465C-89E7-3D706B87022E}" srcId="{721C647F-D5B8-450D-AE76-3C706F14A4EC}" destId="{A5EAD7E9-C3CC-42ED-AA33-0D70087EACE8}" srcOrd="0" destOrd="0" parTransId="{36C5A062-D32D-4D36-AF9E-8DD44D1C9D89}" sibTransId="{6A82A83C-A93B-4084-969C-192ECD825310}"/>
    <dgm:cxn modelId="{8DB92C7B-5F89-4888-8D5D-71E09DDFA39C}" type="presOf" srcId="{ED8E5470-10B7-4268-9DD0-8933D587F612}" destId="{3BED1697-CFA7-45B4-85E7-60E0599F398B}" srcOrd="0" destOrd="0" presId="urn:microsoft.com/office/officeart/2005/8/layout/hierarchy3"/>
    <dgm:cxn modelId="{DFA5B781-92B0-45B7-8954-FDA6B98A6E31}" srcId="{ED8E5470-10B7-4268-9DD0-8933D587F612}" destId="{04B2779E-93AE-4233-88C8-5B7BFE0B8060}" srcOrd="0" destOrd="0" parTransId="{A427905F-9957-4B41-B8BA-12858AF5D5A4}" sibTransId="{57E58B69-6C49-4780-9B5C-09E1495872B2}"/>
    <dgm:cxn modelId="{DBD79D9A-0193-4298-B08B-E46346233F5C}" type="presOf" srcId="{ED8E5470-10B7-4268-9DD0-8933D587F612}" destId="{53F43E33-F27E-48C1-9697-52B7A072FA2C}" srcOrd="1" destOrd="0" presId="urn:microsoft.com/office/officeart/2005/8/layout/hierarchy3"/>
    <dgm:cxn modelId="{DC9CD09B-1FE3-4DCE-A05C-59A005FC7611}" type="presOf" srcId="{721C647F-D5B8-450D-AE76-3C706F14A4EC}" destId="{A94689D7-0013-4304-B14B-D2C27780C6D3}" srcOrd="1" destOrd="0" presId="urn:microsoft.com/office/officeart/2005/8/layout/hierarchy3"/>
    <dgm:cxn modelId="{EF75E9E6-390A-404F-9995-E0ED6CC86EF9}" srcId="{C32E1BFB-3AB7-4005-AAE6-0D23CD9DE466}" destId="{ED8E5470-10B7-4268-9DD0-8933D587F612}" srcOrd="0" destOrd="0" parTransId="{66CBD128-C165-498F-8D40-E02A3335FA0B}" sibTransId="{C8E03DEF-E0A8-407C-9273-73D8A74998BA}"/>
    <dgm:cxn modelId="{BFE776F3-EB27-44A9-91BE-0387109986BD}" type="presOf" srcId="{C32E1BFB-3AB7-4005-AAE6-0D23CD9DE466}" destId="{2653497B-9226-470C-8695-8EF0F221B0F6}" srcOrd="0" destOrd="0" presId="urn:microsoft.com/office/officeart/2005/8/layout/hierarchy3"/>
    <dgm:cxn modelId="{B67F5D9C-7B30-48F2-B6EF-464103E9009D}" type="presParOf" srcId="{2653497B-9226-470C-8695-8EF0F221B0F6}" destId="{7B35C5AE-6CBC-4018-B05F-53AAA8FCC221}" srcOrd="0" destOrd="0" presId="urn:microsoft.com/office/officeart/2005/8/layout/hierarchy3"/>
    <dgm:cxn modelId="{61860A8E-5213-4792-B6B3-42F58750F903}" type="presParOf" srcId="{7B35C5AE-6CBC-4018-B05F-53AAA8FCC221}" destId="{98048BD7-F4AD-4DA3-974C-F1116F02DFAE}" srcOrd="0" destOrd="0" presId="urn:microsoft.com/office/officeart/2005/8/layout/hierarchy3"/>
    <dgm:cxn modelId="{85F767FA-559A-4537-8395-920EC4F6D4D7}" type="presParOf" srcId="{98048BD7-F4AD-4DA3-974C-F1116F02DFAE}" destId="{3BED1697-CFA7-45B4-85E7-60E0599F398B}" srcOrd="0" destOrd="0" presId="urn:microsoft.com/office/officeart/2005/8/layout/hierarchy3"/>
    <dgm:cxn modelId="{FBD57AC0-8E0E-4C4F-990A-886E3D3A85B1}" type="presParOf" srcId="{98048BD7-F4AD-4DA3-974C-F1116F02DFAE}" destId="{53F43E33-F27E-48C1-9697-52B7A072FA2C}" srcOrd="1" destOrd="0" presId="urn:microsoft.com/office/officeart/2005/8/layout/hierarchy3"/>
    <dgm:cxn modelId="{FF1C45E5-246C-40C9-94F7-CBC031518FC1}" type="presParOf" srcId="{7B35C5AE-6CBC-4018-B05F-53AAA8FCC221}" destId="{F69B3E8C-152A-48B3-B4B1-E6052069C9DF}" srcOrd="1" destOrd="0" presId="urn:microsoft.com/office/officeart/2005/8/layout/hierarchy3"/>
    <dgm:cxn modelId="{8118EF44-A4CB-4E9A-8FBB-AD4F4BA0F2C5}" type="presParOf" srcId="{F69B3E8C-152A-48B3-B4B1-E6052069C9DF}" destId="{321447A9-4636-46F0-A7C4-0970AC9E5874}" srcOrd="0" destOrd="0" presId="urn:microsoft.com/office/officeart/2005/8/layout/hierarchy3"/>
    <dgm:cxn modelId="{56B53EF1-CBA6-4129-AD4C-67EBE1A5028D}" type="presParOf" srcId="{F69B3E8C-152A-48B3-B4B1-E6052069C9DF}" destId="{6BE35824-A855-4D6D-ABA0-B09EFC63ADA5}" srcOrd="1" destOrd="0" presId="urn:microsoft.com/office/officeart/2005/8/layout/hierarchy3"/>
    <dgm:cxn modelId="{69473D5F-4D8D-4AD3-8820-5A2FA0E1F76C}" type="presParOf" srcId="{2653497B-9226-470C-8695-8EF0F221B0F6}" destId="{5AAE7DB8-099B-4FFC-B209-54D48BD43C8C}" srcOrd="1" destOrd="0" presId="urn:microsoft.com/office/officeart/2005/8/layout/hierarchy3"/>
    <dgm:cxn modelId="{8EC02E75-1C32-4ADB-94FC-50205649CCE0}" type="presParOf" srcId="{5AAE7DB8-099B-4FFC-B209-54D48BD43C8C}" destId="{95CD2EB8-DC5C-4783-8B5D-46FAAB5B6AE0}" srcOrd="0" destOrd="0" presId="urn:microsoft.com/office/officeart/2005/8/layout/hierarchy3"/>
    <dgm:cxn modelId="{B69C2997-E917-4F22-964C-3D13C08A4359}" type="presParOf" srcId="{95CD2EB8-DC5C-4783-8B5D-46FAAB5B6AE0}" destId="{659663CC-B289-424B-B696-118601F49A3F}" srcOrd="0" destOrd="0" presId="urn:microsoft.com/office/officeart/2005/8/layout/hierarchy3"/>
    <dgm:cxn modelId="{318E51DF-FF7E-4E9F-BEF5-1ADCB3B7B229}" type="presParOf" srcId="{95CD2EB8-DC5C-4783-8B5D-46FAAB5B6AE0}" destId="{A94689D7-0013-4304-B14B-D2C27780C6D3}" srcOrd="1" destOrd="0" presId="urn:microsoft.com/office/officeart/2005/8/layout/hierarchy3"/>
    <dgm:cxn modelId="{BF63AF11-8D5F-4802-A728-55DC3CF089B1}" type="presParOf" srcId="{5AAE7DB8-099B-4FFC-B209-54D48BD43C8C}" destId="{925A62FE-8701-49BF-85B1-7EAF4AF40316}" srcOrd="1" destOrd="0" presId="urn:microsoft.com/office/officeart/2005/8/layout/hierarchy3"/>
    <dgm:cxn modelId="{FA26101B-36C9-4080-8520-8A07CBEDCFCE}" type="presParOf" srcId="{925A62FE-8701-49BF-85B1-7EAF4AF40316}" destId="{9C246932-3F70-4A83-90F3-079479C459CD}" srcOrd="0" destOrd="0" presId="urn:microsoft.com/office/officeart/2005/8/layout/hierarchy3"/>
    <dgm:cxn modelId="{EF52E40C-29A7-4348-ACC0-B856C4299269}" type="presParOf" srcId="{925A62FE-8701-49BF-85B1-7EAF4AF40316}" destId="{D34C6B98-917B-45ED-B917-1FE2E706F65C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BAC016-B3CC-45CB-A1E3-5769A7C16F4E}" type="doc">
      <dgm:prSet loTypeId="urn:microsoft.com/office/officeart/2008/layout/VerticalCurvedList" loCatId="list" qsTypeId="urn:microsoft.com/office/officeart/2005/8/quickstyle/simple3" qsCatId="simple" csTypeId="urn:microsoft.com/office/officeart/2005/8/colors/accent5_2" csCatId="accent5" phldr="1"/>
      <dgm:spPr/>
      <dgm:t>
        <a:bodyPr/>
        <a:lstStyle/>
        <a:p>
          <a:endParaRPr lang="en-ID"/>
        </a:p>
      </dgm:t>
    </dgm:pt>
    <dgm:pt modelId="{38E1DC84-149C-4A7B-8809-9BF5101689BB}">
      <dgm:prSet phldrT="[Text]" custT="1"/>
      <dgm:spPr/>
      <dgm:t>
        <a:bodyPr/>
        <a:lstStyle/>
        <a:p>
          <a:pPr algn="l"/>
          <a:r>
            <a:rPr lang="en-US" sz="30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Zaman </a:t>
          </a:r>
          <a:r>
            <a:rPr lang="en-US" sz="3000" b="1" u="sng" dirty="0" err="1">
              <a:latin typeface="Times New Roman" panose="02020603050405020304" pitchFamily="18" charset="0"/>
              <a:cs typeface="Times New Roman" panose="02020603050405020304" pitchFamily="18" charset="0"/>
            </a:rPr>
            <a:t>Paleolitik</a:t>
          </a:r>
          <a:r>
            <a:rPr lang="en-US" sz="30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b="1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440D34-4E6D-42C4-BC6F-46912D26C9D8}" type="parTrans" cxnId="{6E78D80A-E987-4C28-8582-188DD93EE9D0}">
      <dgm:prSet/>
      <dgm:spPr/>
      <dgm:t>
        <a:bodyPr/>
        <a:lstStyle/>
        <a:p>
          <a:endParaRPr lang="en-ID"/>
        </a:p>
      </dgm:t>
    </dgm:pt>
    <dgm:pt modelId="{CF3877EF-C07E-4607-A534-75183D03B42C}" type="sibTrans" cxnId="{6E78D80A-E987-4C28-8582-188DD93EE9D0}">
      <dgm:prSet/>
      <dgm:spPr/>
      <dgm:t>
        <a:bodyPr/>
        <a:lstStyle/>
        <a:p>
          <a:endParaRPr lang="en-ID"/>
        </a:p>
      </dgm:t>
    </dgm:pt>
    <dgm:pt modelId="{D4E0A9B3-7803-4A88-A509-4038C27258B5}">
      <dgm:prSet phldrT="[Text]" custT="1"/>
      <dgm:spPr/>
      <dgm:t>
        <a:bodyPr/>
        <a:lstStyle/>
        <a:p>
          <a:pPr algn="just"/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pertama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kali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ditemukan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pada zaman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paleolitik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atau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zaman batu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sekitar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50.000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tahun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lalu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alat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digunakan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seperti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pakaian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dari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kulit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binatang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api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untuk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memasak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melindungi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diri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ID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847343-90F0-4E2C-A91B-FFA7D1FC5F72}" type="parTrans" cxnId="{863C0AFA-94D7-4AA0-BF44-86636AE1001E}">
      <dgm:prSet/>
      <dgm:spPr/>
      <dgm:t>
        <a:bodyPr/>
        <a:lstStyle/>
        <a:p>
          <a:endParaRPr lang="en-ID"/>
        </a:p>
      </dgm:t>
    </dgm:pt>
    <dgm:pt modelId="{253636B7-D9D4-4639-85DE-23734A18711E}" type="sibTrans" cxnId="{863C0AFA-94D7-4AA0-BF44-86636AE1001E}">
      <dgm:prSet/>
      <dgm:spPr/>
      <dgm:t>
        <a:bodyPr/>
        <a:lstStyle/>
        <a:p>
          <a:endParaRPr lang="en-ID"/>
        </a:p>
      </dgm:t>
    </dgm:pt>
    <dgm:pt modelId="{8DBC1C27-26E3-42A2-9988-4301A4F3796E}">
      <dgm:prSet phldrT="[Text]" custT="1"/>
      <dgm:spPr/>
      <dgm:t>
        <a:bodyPr/>
        <a:lstStyle/>
        <a:p>
          <a:pPr algn="l"/>
          <a:r>
            <a:rPr lang="en-US" sz="30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Zaman </a:t>
          </a:r>
          <a:r>
            <a:rPr lang="en-US" sz="3000" b="1" u="sng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Mesolitik</a:t>
          </a:r>
          <a:endParaRPr lang="en-US" sz="3000" b="1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just"/>
          <a:r>
            <a:rPr lang="en-ID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Pada zaman </a:t>
          </a:r>
          <a:r>
            <a:rPr lang="en-ID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mesolitik</a:t>
          </a:r>
          <a:r>
            <a:rPr lang="en-ID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manusia</a:t>
          </a:r>
          <a:r>
            <a:rPr lang="en-ID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melaksanakan</a:t>
          </a:r>
          <a:r>
            <a:rPr lang="en-ID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kegiatan</a:t>
          </a:r>
          <a:r>
            <a:rPr lang="en-ID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seperti</a:t>
          </a:r>
          <a:r>
            <a:rPr lang="en-ID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berburu</a:t>
          </a:r>
          <a:r>
            <a:rPr lang="en-ID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ID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menangkap</a:t>
          </a:r>
          <a:r>
            <a:rPr lang="en-ID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ikan </a:t>
          </a:r>
          <a:r>
            <a:rPr lang="en-ID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untuk</a:t>
          </a:r>
          <a:r>
            <a:rPr lang="en-ID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bertahan</a:t>
          </a:r>
          <a:r>
            <a:rPr lang="en-ID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hidup</a:t>
          </a:r>
          <a:r>
            <a:rPr lang="en-ID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. Pada </a:t>
          </a:r>
          <a:r>
            <a:rPr lang="en-ID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jaman</a:t>
          </a:r>
          <a:r>
            <a:rPr lang="en-ID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ini</a:t>
          </a:r>
          <a:r>
            <a:rPr lang="en-ID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pula </a:t>
          </a:r>
          <a:r>
            <a:rPr lang="en-ID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manusia</a:t>
          </a:r>
          <a:r>
            <a:rPr lang="en-ID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sudah</a:t>
          </a:r>
          <a:r>
            <a:rPr lang="en-ID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mengenal</a:t>
          </a:r>
          <a:r>
            <a:rPr lang="en-ID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bercocok</a:t>
          </a:r>
          <a:r>
            <a:rPr lang="en-ID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tanam</a:t>
          </a:r>
          <a:r>
            <a:rPr lang="en-ID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gm:t>
    </dgm:pt>
    <dgm:pt modelId="{761BF3DF-0D04-42A6-9AD9-4CA8445E5401}" type="parTrans" cxnId="{66570634-D8EB-4280-9318-042AD3665D46}">
      <dgm:prSet/>
      <dgm:spPr/>
      <dgm:t>
        <a:bodyPr/>
        <a:lstStyle/>
        <a:p>
          <a:endParaRPr lang="en-ID"/>
        </a:p>
      </dgm:t>
    </dgm:pt>
    <dgm:pt modelId="{DF043274-9BCD-4463-B691-8F9D13BC2419}" type="sibTrans" cxnId="{66570634-D8EB-4280-9318-042AD3665D46}">
      <dgm:prSet/>
      <dgm:spPr/>
      <dgm:t>
        <a:bodyPr/>
        <a:lstStyle/>
        <a:p>
          <a:endParaRPr lang="en-ID"/>
        </a:p>
      </dgm:t>
    </dgm:pt>
    <dgm:pt modelId="{BE0521B7-917F-470D-89EE-5772052FD63F}" type="pres">
      <dgm:prSet presAssocID="{54BAC016-B3CC-45CB-A1E3-5769A7C16F4E}" presName="Name0" presStyleCnt="0">
        <dgm:presLayoutVars>
          <dgm:chMax val="7"/>
          <dgm:chPref val="7"/>
          <dgm:dir/>
        </dgm:presLayoutVars>
      </dgm:prSet>
      <dgm:spPr/>
    </dgm:pt>
    <dgm:pt modelId="{45363408-99A0-4D17-8226-1658CF465AB1}" type="pres">
      <dgm:prSet presAssocID="{54BAC016-B3CC-45CB-A1E3-5769A7C16F4E}" presName="Name1" presStyleCnt="0"/>
      <dgm:spPr/>
    </dgm:pt>
    <dgm:pt modelId="{80A85B7D-4A8E-4B55-8593-A6C5AD0FD2EE}" type="pres">
      <dgm:prSet presAssocID="{54BAC016-B3CC-45CB-A1E3-5769A7C16F4E}" presName="cycle" presStyleCnt="0"/>
      <dgm:spPr/>
    </dgm:pt>
    <dgm:pt modelId="{D6566B57-0DCF-488B-9E56-7647F4B19B05}" type="pres">
      <dgm:prSet presAssocID="{54BAC016-B3CC-45CB-A1E3-5769A7C16F4E}" presName="srcNode" presStyleLbl="node1" presStyleIdx="0" presStyleCnt="2"/>
      <dgm:spPr/>
    </dgm:pt>
    <dgm:pt modelId="{5C8290A9-4A1E-478F-813A-C27D4F938FB5}" type="pres">
      <dgm:prSet presAssocID="{54BAC016-B3CC-45CB-A1E3-5769A7C16F4E}" presName="conn" presStyleLbl="parChTrans1D2" presStyleIdx="0" presStyleCnt="1"/>
      <dgm:spPr/>
    </dgm:pt>
    <dgm:pt modelId="{6714D21D-53C3-467F-96DB-6725A114F48F}" type="pres">
      <dgm:prSet presAssocID="{54BAC016-B3CC-45CB-A1E3-5769A7C16F4E}" presName="extraNode" presStyleLbl="node1" presStyleIdx="0" presStyleCnt="2"/>
      <dgm:spPr/>
    </dgm:pt>
    <dgm:pt modelId="{7BAA8190-62CC-460C-B61C-459516774925}" type="pres">
      <dgm:prSet presAssocID="{54BAC016-B3CC-45CB-A1E3-5769A7C16F4E}" presName="dstNode" presStyleLbl="node1" presStyleIdx="0" presStyleCnt="2"/>
      <dgm:spPr/>
    </dgm:pt>
    <dgm:pt modelId="{0A74CE18-238E-4B7F-81E8-8A8C0BC82A01}" type="pres">
      <dgm:prSet presAssocID="{38E1DC84-149C-4A7B-8809-9BF5101689BB}" presName="text_1" presStyleLbl="node1" presStyleIdx="0" presStyleCnt="2" custScaleY="139888">
        <dgm:presLayoutVars>
          <dgm:bulletEnabled val="1"/>
        </dgm:presLayoutVars>
      </dgm:prSet>
      <dgm:spPr/>
    </dgm:pt>
    <dgm:pt modelId="{1125D8E0-2915-4157-94C9-9A9042AA0C7F}" type="pres">
      <dgm:prSet presAssocID="{38E1DC84-149C-4A7B-8809-9BF5101689BB}" presName="accent_1" presStyleCnt="0"/>
      <dgm:spPr/>
    </dgm:pt>
    <dgm:pt modelId="{490081C5-9451-4D3C-B282-9AFE1BFE9586}" type="pres">
      <dgm:prSet presAssocID="{38E1DC84-149C-4A7B-8809-9BF5101689BB}" presName="accentRepeatNode" presStyleLbl="solidFgAcc1" presStyleIdx="0" presStyleCnt="2"/>
      <dgm:spPr/>
    </dgm:pt>
    <dgm:pt modelId="{E9DC7DE9-86BE-4BAE-B1AE-94C1E3356C16}" type="pres">
      <dgm:prSet presAssocID="{8DBC1C27-26E3-42A2-9988-4301A4F3796E}" presName="text_2" presStyleLbl="node1" presStyleIdx="1" presStyleCnt="2" custScaleY="122137">
        <dgm:presLayoutVars>
          <dgm:bulletEnabled val="1"/>
        </dgm:presLayoutVars>
      </dgm:prSet>
      <dgm:spPr/>
    </dgm:pt>
    <dgm:pt modelId="{B1E3F6B7-9C0F-4352-BFB9-42EC15AC2C86}" type="pres">
      <dgm:prSet presAssocID="{8DBC1C27-26E3-42A2-9988-4301A4F3796E}" presName="accent_2" presStyleCnt="0"/>
      <dgm:spPr/>
    </dgm:pt>
    <dgm:pt modelId="{B7078E15-A697-42BA-BDBA-64DBB9287A66}" type="pres">
      <dgm:prSet presAssocID="{8DBC1C27-26E3-42A2-9988-4301A4F3796E}" presName="accentRepeatNode" presStyleLbl="solidFgAcc1" presStyleIdx="1" presStyleCnt="2"/>
      <dgm:spPr/>
    </dgm:pt>
  </dgm:ptLst>
  <dgm:cxnLst>
    <dgm:cxn modelId="{6E78D80A-E987-4C28-8582-188DD93EE9D0}" srcId="{54BAC016-B3CC-45CB-A1E3-5769A7C16F4E}" destId="{38E1DC84-149C-4A7B-8809-9BF5101689BB}" srcOrd="0" destOrd="0" parTransId="{8A440D34-4E6D-42C4-BC6F-46912D26C9D8}" sibTransId="{CF3877EF-C07E-4607-A534-75183D03B42C}"/>
    <dgm:cxn modelId="{78E08F0E-51C0-4350-AC9E-989C5F9B12B5}" type="presOf" srcId="{8DBC1C27-26E3-42A2-9988-4301A4F3796E}" destId="{E9DC7DE9-86BE-4BAE-B1AE-94C1E3356C16}" srcOrd="0" destOrd="0" presId="urn:microsoft.com/office/officeart/2008/layout/VerticalCurvedList"/>
    <dgm:cxn modelId="{80630331-9C50-4878-9FCA-DCE22F4F7C6A}" type="presOf" srcId="{54BAC016-B3CC-45CB-A1E3-5769A7C16F4E}" destId="{BE0521B7-917F-470D-89EE-5772052FD63F}" srcOrd="0" destOrd="0" presId="urn:microsoft.com/office/officeart/2008/layout/VerticalCurvedList"/>
    <dgm:cxn modelId="{66570634-D8EB-4280-9318-042AD3665D46}" srcId="{54BAC016-B3CC-45CB-A1E3-5769A7C16F4E}" destId="{8DBC1C27-26E3-42A2-9988-4301A4F3796E}" srcOrd="1" destOrd="0" parTransId="{761BF3DF-0D04-42A6-9AD9-4CA8445E5401}" sibTransId="{DF043274-9BCD-4463-B691-8F9D13BC2419}"/>
    <dgm:cxn modelId="{7C4AC03C-D4DF-4326-A604-4E4C4C435B85}" type="presOf" srcId="{253636B7-D9D4-4639-85DE-23734A18711E}" destId="{5C8290A9-4A1E-478F-813A-C27D4F938FB5}" srcOrd="0" destOrd="0" presId="urn:microsoft.com/office/officeart/2008/layout/VerticalCurvedList"/>
    <dgm:cxn modelId="{C209354A-CBB2-4399-8C81-63CAFD73B8DD}" type="presOf" srcId="{38E1DC84-149C-4A7B-8809-9BF5101689BB}" destId="{0A74CE18-238E-4B7F-81E8-8A8C0BC82A01}" srcOrd="0" destOrd="0" presId="urn:microsoft.com/office/officeart/2008/layout/VerticalCurvedList"/>
    <dgm:cxn modelId="{D120FB6E-9814-4E3D-8013-53924C5EF6D5}" type="presOf" srcId="{D4E0A9B3-7803-4A88-A509-4038C27258B5}" destId="{0A74CE18-238E-4B7F-81E8-8A8C0BC82A01}" srcOrd="0" destOrd="1" presId="urn:microsoft.com/office/officeart/2008/layout/VerticalCurvedList"/>
    <dgm:cxn modelId="{863C0AFA-94D7-4AA0-BF44-86636AE1001E}" srcId="{38E1DC84-149C-4A7B-8809-9BF5101689BB}" destId="{D4E0A9B3-7803-4A88-A509-4038C27258B5}" srcOrd="0" destOrd="0" parTransId="{9E847343-90F0-4E2C-A91B-FFA7D1FC5F72}" sibTransId="{253636B7-D9D4-4639-85DE-23734A18711E}"/>
    <dgm:cxn modelId="{CE1809A8-F348-4DB3-B8F2-863A1A501ECA}" type="presParOf" srcId="{BE0521B7-917F-470D-89EE-5772052FD63F}" destId="{45363408-99A0-4D17-8226-1658CF465AB1}" srcOrd="0" destOrd="0" presId="urn:microsoft.com/office/officeart/2008/layout/VerticalCurvedList"/>
    <dgm:cxn modelId="{D22CBC1E-A141-497E-ACD4-C9EC51DAB421}" type="presParOf" srcId="{45363408-99A0-4D17-8226-1658CF465AB1}" destId="{80A85B7D-4A8E-4B55-8593-A6C5AD0FD2EE}" srcOrd="0" destOrd="0" presId="urn:microsoft.com/office/officeart/2008/layout/VerticalCurvedList"/>
    <dgm:cxn modelId="{EE2569A0-DA84-47DF-ADDD-8A40408550DB}" type="presParOf" srcId="{80A85B7D-4A8E-4B55-8593-A6C5AD0FD2EE}" destId="{D6566B57-0DCF-488B-9E56-7647F4B19B05}" srcOrd="0" destOrd="0" presId="urn:microsoft.com/office/officeart/2008/layout/VerticalCurvedList"/>
    <dgm:cxn modelId="{F4F7AF7B-65A4-4FCA-A583-D5937860C135}" type="presParOf" srcId="{80A85B7D-4A8E-4B55-8593-A6C5AD0FD2EE}" destId="{5C8290A9-4A1E-478F-813A-C27D4F938FB5}" srcOrd="1" destOrd="0" presId="urn:microsoft.com/office/officeart/2008/layout/VerticalCurvedList"/>
    <dgm:cxn modelId="{A67087C8-C131-4E76-9F52-88F9AACB43DF}" type="presParOf" srcId="{80A85B7D-4A8E-4B55-8593-A6C5AD0FD2EE}" destId="{6714D21D-53C3-467F-96DB-6725A114F48F}" srcOrd="2" destOrd="0" presId="urn:microsoft.com/office/officeart/2008/layout/VerticalCurvedList"/>
    <dgm:cxn modelId="{39CBBCE7-2C4B-4E4C-A8C7-939B77BF22A5}" type="presParOf" srcId="{80A85B7D-4A8E-4B55-8593-A6C5AD0FD2EE}" destId="{7BAA8190-62CC-460C-B61C-459516774925}" srcOrd="3" destOrd="0" presId="urn:microsoft.com/office/officeart/2008/layout/VerticalCurvedList"/>
    <dgm:cxn modelId="{DF265114-29C4-4D69-9753-76AF779BD0D7}" type="presParOf" srcId="{45363408-99A0-4D17-8226-1658CF465AB1}" destId="{0A74CE18-238E-4B7F-81E8-8A8C0BC82A01}" srcOrd="1" destOrd="0" presId="urn:microsoft.com/office/officeart/2008/layout/VerticalCurvedList"/>
    <dgm:cxn modelId="{57DE1731-4855-4ECE-970B-E343CD1D4CD7}" type="presParOf" srcId="{45363408-99A0-4D17-8226-1658CF465AB1}" destId="{1125D8E0-2915-4157-94C9-9A9042AA0C7F}" srcOrd="2" destOrd="0" presId="urn:microsoft.com/office/officeart/2008/layout/VerticalCurvedList"/>
    <dgm:cxn modelId="{350F4C75-C162-4E0E-BE73-87855CFE2CC1}" type="presParOf" srcId="{1125D8E0-2915-4157-94C9-9A9042AA0C7F}" destId="{490081C5-9451-4D3C-B282-9AFE1BFE9586}" srcOrd="0" destOrd="0" presId="urn:microsoft.com/office/officeart/2008/layout/VerticalCurvedList"/>
    <dgm:cxn modelId="{E96C0A4B-EE12-4471-B0C1-72EA1348C234}" type="presParOf" srcId="{45363408-99A0-4D17-8226-1658CF465AB1}" destId="{E9DC7DE9-86BE-4BAE-B1AE-94C1E3356C16}" srcOrd="3" destOrd="0" presId="urn:microsoft.com/office/officeart/2008/layout/VerticalCurvedList"/>
    <dgm:cxn modelId="{1F7E2451-E2B3-4B62-B81B-2E2B77B5BA13}" type="presParOf" srcId="{45363408-99A0-4D17-8226-1658CF465AB1}" destId="{B1E3F6B7-9C0F-4352-BFB9-42EC15AC2C86}" srcOrd="4" destOrd="0" presId="urn:microsoft.com/office/officeart/2008/layout/VerticalCurvedList"/>
    <dgm:cxn modelId="{98C1FE2C-0A9A-42FB-8DC3-742260358D4F}" type="presParOf" srcId="{B1E3F6B7-9C0F-4352-BFB9-42EC15AC2C86}" destId="{B7078E15-A697-42BA-BDBA-64DBB9287A6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882B99C-BADA-4F59-BFA1-BB5B08FE34D6}" type="doc">
      <dgm:prSet loTypeId="urn:microsoft.com/office/officeart/2008/layout/PictureAccent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ID"/>
        </a:p>
      </dgm:t>
    </dgm:pt>
    <dgm:pt modelId="{D500552B-3E6B-49B4-A1E3-6DA6C9C09238}">
      <dgm:prSet phldrT="[Text]" custT="1"/>
      <dgm:spPr/>
      <dgm:t>
        <a:bodyPr/>
        <a:lstStyle/>
        <a:p>
          <a:pPr algn="ctr"/>
          <a:endParaRPr lang="en-US" sz="3000" b="1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/>
          <a:endParaRPr lang="en-US" sz="3000" b="1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/>
          <a:endParaRPr lang="en-US" sz="3000" b="1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/>
          <a:r>
            <a:rPr lang="en-US" sz="3000" b="1" u="sng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u="sng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tradisional</a:t>
          </a:r>
          <a:r>
            <a:rPr lang="en-US" sz="30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 di </a:t>
          </a:r>
          <a:r>
            <a:rPr lang="en-US" sz="3000" b="1" u="sng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sektor</a:t>
          </a:r>
          <a:r>
            <a:rPr lang="en-US" sz="30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u="sng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pertanian</a:t>
          </a:r>
          <a:r>
            <a:rPr lang="en-US" sz="30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algn="ctr"/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tradisional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merupakan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bersifat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subsistem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khususnys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di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sektor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pertanian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. Pola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tradisional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di Indonesia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banyak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diadopsi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oleh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petani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akan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tetapi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semakin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berkembangnya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petani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pun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harus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beradaptasi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modern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untuk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meningkatkan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hasil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panen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mengantisipasi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terjadinya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gagal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panen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</a:p>
        <a:p>
          <a:pPr algn="ctr"/>
          <a:endParaRPr lang="en-US" sz="2400" b="0" u="none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/>
          <a:endParaRPr lang="en-US" sz="26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/>
          <a:endParaRPr lang="en-ID" sz="2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583137-10CE-41BF-AA3F-9D1757BF8465}" type="parTrans" cxnId="{40FBE3AB-36BA-44A0-B7BF-759F3C309CD5}">
      <dgm:prSet/>
      <dgm:spPr/>
      <dgm:t>
        <a:bodyPr/>
        <a:lstStyle/>
        <a:p>
          <a:endParaRPr lang="en-ID"/>
        </a:p>
      </dgm:t>
    </dgm:pt>
    <dgm:pt modelId="{35C08D95-0CCB-46BB-A5D0-E8B30E085BB2}" type="sibTrans" cxnId="{40FBE3AB-36BA-44A0-B7BF-759F3C309CD5}">
      <dgm:prSet/>
      <dgm:spPr/>
      <dgm:t>
        <a:bodyPr/>
        <a:lstStyle/>
        <a:p>
          <a:endParaRPr lang="en-ID"/>
        </a:p>
      </dgm:t>
    </dgm:pt>
    <dgm:pt modelId="{E51BECBB-0EB7-49CE-B8B5-F9D4DAD55A98}">
      <dgm:prSet phldrT="[Text]" custT="1"/>
      <dgm:spPr/>
      <dgm:t>
        <a:bodyPr/>
        <a:lstStyle/>
        <a:p>
          <a:r>
            <a:rPr lang="en-US" sz="3000" b="1" u="sng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 modern pada </a:t>
          </a:r>
          <a:r>
            <a:rPr lang="en-US" sz="3000" b="1" u="sng" dirty="0" err="1">
              <a:latin typeface="Times New Roman" panose="02020603050405020304" pitchFamily="18" charset="0"/>
              <a:cs typeface="Times New Roman" panose="02020603050405020304" pitchFamily="18" charset="0"/>
            </a:rPr>
            <a:t>agroindustri</a:t>
          </a:r>
          <a:r>
            <a:rPr lang="en-US" sz="30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modern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adalah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telah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melepaskan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dirinya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dari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pasokan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energi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alam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mampu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menghasilkan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sumber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tenaganya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sendiri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modern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menjadi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instrument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berkembangnya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sektor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industri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mengolah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hasil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pertanian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perkembangan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pertanian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tradisional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modern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ditandai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adanya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sektor</a:t>
          </a:r>
          <a:r>
            <a:rPr lang="en-US" sz="30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agroindustri</a:t>
          </a:r>
          <a:endParaRPr lang="en-US" sz="3000" b="0" u="none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endParaRPr lang="en-ID" sz="2600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8201CA-F354-4C92-8A79-5FA1FDE2ACAC}" type="parTrans" cxnId="{8210DC1F-0277-4A99-BBB0-28250BBB77F0}">
      <dgm:prSet/>
      <dgm:spPr/>
      <dgm:t>
        <a:bodyPr/>
        <a:lstStyle/>
        <a:p>
          <a:endParaRPr lang="en-ID"/>
        </a:p>
      </dgm:t>
    </dgm:pt>
    <dgm:pt modelId="{EC44B0A5-C1BF-4C9B-9173-AE11E5CD9C59}" type="sibTrans" cxnId="{8210DC1F-0277-4A99-BBB0-28250BBB77F0}">
      <dgm:prSet/>
      <dgm:spPr/>
      <dgm:t>
        <a:bodyPr/>
        <a:lstStyle/>
        <a:p>
          <a:endParaRPr lang="en-ID"/>
        </a:p>
      </dgm:t>
    </dgm:pt>
    <dgm:pt modelId="{F6B4EA8F-FC3D-4AF5-86E6-139C7C3BE4F8}" type="pres">
      <dgm:prSet presAssocID="{5882B99C-BADA-4F59-BFA1-BB5B08FE34D6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B9D342C1-3F56-4C5C-BAE4-63AC65E1834D}" type="pres">
      <dgm:prSet presAssocID="{D500552B-3E6B-49B4-A1E3-6DA6C9C09238}" presName="root" presStyleCnt="0">
        <dgm:presLayoutVars>
          <dgm:chMax/>
          <dgm:chPref val="4"/>
        </dgm:presLayoutVars>
      </dgm:prSet>
      <dgm:spPr/>
    </dgm:pt>
    <dgm:pt modelId="{607FED28-6FE4-4281-A174-3555E4FCD54D}" type="pres">
      <dgm:prSet presAssocID="{D500552B-3E6B-49B4-A1E3-6DA6C9C09238}" presName="rootComposite" presStyleCnt="0">
        <dgm:presLayoutVars/>
      </dgm:prSet>
      <dgm:spPr/>
    </dgm:pt>
    <dgm:pt modelId="{985493A4-7B0E-4E77-9887-0F12CD5AA071}" type="pres">
      <dgm:prSet presAssocID="{D500552B-3E6B-49B4-A1E3-6DA6C9C09238}" presName="rootText" presStyleLbl="node0" presStyleIdx="0" presStyleCnt="2" custScaleY="834777">
        <dgm:presLayoutVars>
          <dgm:chMax/>
          <dgm:chPref val="4"/>
        </dgm:presLayoutVars>
      </dgm:prSet>
      <dgm:spPr/>
    </dgm:pt>
    <dgm:pt modelId="{AD5E42E7-9C8D-4C50-9B1F-002739CC1B75}" type="pres">
      <dgm:prSet presAssocID="{D500552B-3E6B-49B4-A1E3-6DA6C9C09238}" presName="childShape" presStyleCnt="0">
        <dgm:presLayoutVars>
          <dgm:chMax val="0"/>
          <dgm:chPref val="0"/>
        </dgm:presLayoutVars>
      </dgm:prSet>
      <dgm:spPr/>
    </dgm:pt>
    <dgm:pt modelId="{9A673BE5-BA99-4A5E-B610-78DAF2AF405C}" type="pres">
      <dgm:prSet presAssocID="{E51BECBB-0EB7-49CE-B8B5-F9D4DAD55A98}" presName="root" presStyleCnt="0">
        <dgm:presLayoutVars>
          <dgm:chMax/>
          <dgm:chPref val="4"/>
        </dgm:presLayoutVars>
      </dgm:prSet>
      <dgm:spPr/>
    </dgm:pt>
    <dgm:pt modelId="{6B3F40BE-9DA1-4EDD-8321-579AF3FE04E3}" type="pres">
      <dgm:prSet presAssocID="{E51BECBB-0EB7-49CE-B8B5-F9D4DAD55A98}" presName="rootComposite" presStyleCnt="0">
        <dgm:presLayoutVars/>
      </dgm:prSet>
      <dgm:spPr/>
    </dgm:pt>
    <dgm:pt modelId="{126F8A71-AE96-4654-BD15-3AD68CBBA889}" type="pres">
      <dgm:prSet presAssocID="{E51BECBB-0EB7-49CE-B8B5-F9D4DAD55A98}" presName="rootText" presStyleLbl="node0" presStyleIdx="1" presStyleCnt="2" custScaleY="840205">
        <dgm:presLayoutVars>
          <dgm:chMax/>
          <dgm:chPref val="4"/>
        </dgm:presLayoutVars>
      </dgm:prSet>
      <dgm:spPr/>
    </dgm:pt>
    <dgm:pt modelId="{A4DD6F98-842D-40ED-BA1E-8EBDC4D9CE70}" type="pres">
      <dgm:prSet presAssocID="{E51BECBB-0EB7-49CE-B8B5-F9D4DAD55A98}" presName="childShape" presStyleCnt="0">
        <dgm:presLayoutVars>
          <dgm:chMax val="0"/>
          <dgm:chPref val="0"/>
        </dgm:presLayoutVars>
      </dgm:prSet>
      <dgm:spPr/>
    </dgm:pt>
  </dgm:ptLst>
  <dgm:cxnLst>
    <dgm:cxn modelId="{C28EF01D-4F26-4E02-964A-C0D9DAAAD989}" type="presOf" srcId="{E51BECBB-0EB7-49CE-B8B5-F9D4DAD55A98}" destId="{126F8A71-AE96-4654-BD15-3AD68CBBA889}" srcOrd="0" destOrd="0" presId="urn:microsoft.com/office/officeart/2008/layout/PictureAccentList"/>
    <dgm:cxn modelId="{8210DC1F-0277-4A99-BBB0-28250BBB77F0}" srcId="{5882B99C-BADA-4F59-BFA1-BB5B08FE34D6}" destId="{E51BECBB-0EB7-49CE-B8B5-F9D4DAD55A98}" srcOrd="1" destOrd="0" parTransId="{D78201CA-F354-4C92-8A79-5FA1FDE2ACAC}" sibTransId="{EC44B0A5-C1BF-4C9B-9173-AE11E5CD9C59}"/>
    <dgm:cxn modelId="{40FBE3AB-36BA-44A0-B7BF-759F3C309CD5}" srcId="{5882B99C-BADA-4F59-BFA1-BB5B08FE34D6}" destId="{D500552B-3E6B-49B4-A1E3-6DA6C9C09238}" srcOrd="0" destOrd="0" parTransId="{E0583137-10CE-41BF-AA3F-9D1757BF8465}" sibTransId="{35C08D95-0CCB-46BB-A5D0-E8B30E085BB2}"/>
    <dgm:cxn modelId="{3D92E7AC-C7A3-452C-864F-0AC01324FB1A}" type="presOf" srcId="{5882B99C-BADA-4F59-BFA1-BB5B08FE34D6}" destId="{F6B4EA8F-FC3D-4AF5-86E6-139C7C3BE4F8}" srcOrd="0" destOrd="0" presId="urn:microsoft.com/office/officeart/2008/layout/PictureAccentList"/>
    <dgm:cxn modelId="{01F80EB1-84B1-4B78-842A-ADBA8E65D08D}" type="presOf" srcId="{D500552B-3E6B-49B4-A1E3-6DA6C9C09238}" destId="{985493A4-7B0E-4E77-9887-0F12CD5AA071}" srcOrd="0" destOrd="0" presId="urn:microsoft.com/office/officeart/2008/layout/PictureAccentList"/>
    <dgm:cxn modelId="{D3583384-3619-44C8-A4DB-12B90DE2CC1F}" type="presParOf" srcId="{F6B4EA8F-FC3D-4AF5-86E6-139C7C3BE4F8}" destId="{B9D342C1-3F56-4C5C-BAE4-63AC65E1834D}" srcOrd="0" destOrd="0" presId="urn:microsoft.com/office/officeart/2008/layout/PictureAccentList"/>
    <dgm:cxn modelId="{8034DF4C-8113-4BDE-A3DB-246B7EFE2A8A}" type="presParOf" srcId="{B9D342C1-3F56-4C5C-BAE4-63AC65E1834D}" destId="{607FED28-6FE4-4281-A174-3555E4FCD54D}" srcOrd="0" destOrd="0" presId="urn:microsoft.com/office/officeart/2008/layout/PictureAccentList"/>
    <dgm:cxn modelId="{4C5E1AC2-C3BD-44D0-987F-C02C29E05BD9}" type="presParOf" srcId="{607FED28-6FE4-4281-A174-3555E4FCD54D}" destId="{985493A4-7B0E-4E77-9887-0F12CD5AA071}" srcOrd="0" destOrd="0" presId="urn:microsoft.com/office/officeart/2008/layout/PictureAccentList"/>
    <dgm:cxn modelId="{0D2BA980-59A2-4E98-B450-A9AD84680C07}" type="presParOf" srcId="{B9D342C1-3F56-4C5C-BAE4-63AC65E1834D}" destId="{AD5E42E7-9C8D-4C50-9B1F-002739CC1B75}" srcOrd="1" destOrd="0" presId="urn:microsoft.com/office/officeart/2008/layout/PictureAccentList"/>
    <dgm:cxn modelId="{37423FEC-211C-4281-BAA8-D09BE243ACA0}" type="presParOf" srcId="{F6B4EA8F-FC3D-4AF5-86E6-139C7C3BE4F8}" destId="{9A673BE5-BA99-4A5E-B610-78DAF2AF405C}" srcOrd="1" destOrd="0" presId="urn:microsoft.com/office/officeart/2008/layout/PictureAccentList"/>
    <dgm:cxn modelId="{9868EB55-903F-442D-99AD-B42FDCDA34DA}" type="presParOf" srcId="{9A673BE5-BA99-4A5E-B610-78DAF2AF405C}" destId="{6B3F40BE-9DA1-4EDD-8321-579AF3FE04E3}" srcOrd="0" destOrd="0" presId="urn:microsoft.com/office/officeart/2008/layout/PictureAccentList"/>
    <dgm:cxn modelId="{1C01F907-7CF5-405C-81E8-CB6C40E8B352}" type="presParOf" srcId="{6B3F40BE-9DA1-4EDD-8321-579AF3FE04E3}" destId="{126F8A71-AE96-4654-BD15-3AD68CBBA889}" srcOrd="0" destOrd="0" presId="urn:microsoft.com/office/officeart/2008/layout/PictureAccentList"/>
    <dgm:cxn modelId="{D5F488EC-549C-4C96-8DDD-9D16BD668104}" type="presParOf" srcId="{9A673BE5-BA99-4A5E-B610-78DAF2AF405C}" destId="{A4DD6F98-842D-40ED-BA1E-8EBDC4D9CE70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C30860A-6BC4-457D-836B-886CF5964C08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ID"/>
        </a:p>
      </dgm:t>
    </dgm:pt>
    <dgm:pt modelId="{A8835432-E78A-4BD0-84FE-4A8B7DA3E7F5}">
      <dgm:prSet phldrT="[Text]"/>
      <dgm:spPr/>
      <dgm:t>
        <a:bodyPr/>
        <a:lstStyle/>
        <a:p>
          <a:r>
            <a:rPr lang="en-US" dirty="0"/>
            <a:t>1.</a:t>
          </a:r>
          <a:endParaRPr lang="en-ID" dirty="0"/>
        </a:p>
      </dgm:t>
    </dgm:pt>
    <dgm:pt modelId="{06402E63-ED81-4282-9BDB-AC07B468D7CF}" type="parTrans" cxnId="{BE0C2CB3-6772-4D71-AAE9-7D6C0C1B01F6}">
      <dgm:prSet/>
      <dgm:spPr/>
      <dgm:t>
        <a:bodyPr/>
        <a:lstStyle/>
        <a:p>
          <a:endParaRPr lang="en-ID"/>
        </a:p>
      </dgm:t>
    </dgm:pt>
    <dgm:pt modelId="{7AE25BA5-7EF0-490A-A5E3-A4ED78084B95}" type="sibTrans" cxnId="{BE0C2CB3-6772-4D71-AAE9-7D6C0C1B01F6}">
      <dgm:prSet/>
      <dgm:spPr/>
      <dgm:t>
        <a:bodyPr/>
        <a:lstStyle/>
        <a:p>
          <a:endParaRPr lang="en-ID"/>
        </a:p>
      </dgm:t>
    </dgm:pt>
    <dgm:pt modelId="{E99CAE47-AD6B-4DCC-8903-8535A9AFF7AB}">
      <dgm:prSet phldrT="[Text]" custT="1"/>
      <dgm:spPr/>
      <dgm:t>
        <a:bodyPr/>
        <a:lstStyle/>
        <a:p>
          <a:pPr algn="just"/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Hak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kekayaan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intelektual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merupakan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ciri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dari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modern </a:t>
          </a:r>
          <a:endParaRPr lang="en-ID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5B201C7-A28F-4603-B54F-458831B0CE25}" type="parTrans" cxnId="{2BE4EE0F-987B-46D6-8ED9-3C4674F75293}">
      <dgm:prSet/>
      <dgm:spPr/>
      <dgm:t>
        <a:bodyPr/>
        <a:lstStyle/>
        <a:p>
          <a:endParaRPr lang="en-ID"/>
        </a:p>
      </dgm:t>
    </dgm:pt>
    <dgm:pt modelId="{88B1B74D-5793-4515-8960-DBA29826FF98}" type="sibTrans" cxnId="{2BE4EE0F-987B-46D6-8ED9-3C4674F75293}">
      <dgm:prSet/>
      <dgm:spPr/>
      <dgm:t>
        <a:bodyPr/>
        <a:lstStyle/>
        <a:p>
          <a:endParaRPr lang="en-ID"/>
        </a:p>
      </dgm:t>
    </dgm:pt>
    <dgm:pt modelId="{2D6DA08D-9B4D-49F0-AECC-2763AA4DD6B6}">
      <dgm:prSet phldrT="[Text]" custT="1"/>
      <dgm:spPr/>
      <dgm:t>
        <a:bodyPr/>
        <a:lstStyle/>
        <a:p>
          <a:pPr algn="just"/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Hak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paten,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hak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cipta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merk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dagang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merupakan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salah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satu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wujud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dari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HAKI </a:t>
          </a:r>
          <a:endParaRPr lang="en-ID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CE65EE-19AC-41B6-A087-C593E63ADD25}" type="parTrans" cxnId="{1C17650D-468B-4688-89CD-522353B738F9}">
      <dgm:prSet/>
      <dgm:spPr/>
      <dgm:t>
        <a:bodyPr/>
        <a:lstStyle/>
        <a:p>
          <a:endParaRPr lang="en-ID"/>
        </a:p>
      </dgm:t>
    </dgm:pt>
    <dgm:pt modelId="{FD11EED5-AC0F-4832-9A05-AEAA73966EDB}" type="sibTrans" cxnId="{1C17650D-468B-4688-89CD-522353B738F9}">
      <dgm:prSet/>
      <dgm:spPr/>
      <dgm:t>
        <a:bodyPr/>
        <a:lstStyle/>
        <a:p>
          <a:endParaRPr lang="en-ID"/>
        </a:p>
      </dgm:t>
    </dgm:pt>
    <dgm:pt modelId="{5DE0182E-B7D5-4B8F-8E22-283ECBD27253}">
      <dgm:prSet phldrT="[Text]"/>
      <dgm:spPr/>
      <dgm:t>
        <a:bodyPr/>
        <a:lstStyle/>
        <a:p>
          <a:r>
            <a:rPr lang="en-US" dirty="0"/>
            <a:t>2.</a:t>
          </a:r>
          <a:endParaRPr lang="en-ID" dirty="0"/>
        </a:p>
      </dgm:t>
    </dgm:pt>
    <dgm:pt modelId="{899AE37D-C7B7-4924-891E-D8E73CB86D8F}" type="parTrans" cxnId="{2A029A8D-C63B-41D9-BE84-7022771D4BF3}">
      <dgm:prSet/>
      <dgm:spPr/>
      <dgm:t>
        <a:bodyPr/>
        <a:lstStyle/>
        <a:p>
          <a:endParaRPr lang="en-ID"/>
        </a:p>
      </dgm:t>
    </dgm:pt>
    <dgm:pt modelId="{E278F88D-7B66-4567-A118-95EB892F0776}" type="sibTrans" cxnId="{2A029A8D-C63B-41D9-BE84-7022771D4BF3}">
      <dgm:prSet/>
      <dgm:spPr/>
      <dgm:t>
        <a:bodyPr/>
        <a:lstStyle/>
        <a:p>
          <a:endParaRPr lang="en-ID"/>
        </a:p>
      </dgm:t>
    </dgm:pt>
    <dgm:pt modelId="{928C2F1D-E8C4-4775-A9E8-8AA3608FAEAF}">
      <dgm:prSet phldrT="[Text]" custT="1"/>
      <dgm:spPr/>
      <dgm:t>
        <a:bodyPr/>
        <a:lstStyle/>
        <a:p>
          <a:pPr algn="just"/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HAKI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berkaitan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alih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karena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disana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terdapat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pengembangan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hak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cipta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atas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suatu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instrument,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alat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inovasi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atas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141AF4-0E4C-436E-90F4-8427FCD422B2}" type="sibTrans" cxnId="{422E50B4-EE79-4A95-B35F-9CC052076022}">
      <dgm:prSet/>
      <dgm:spPr/>
      <dgm:t>
        <a:bodyPr/>
        <a:lstStyle/>
        <a:p>
          <a:endParaRPr lang="en-ID"/>
        </a:p>
      </dgm:t>
    </dgm:pt>
    <dgm:pt modelId="{7DAAA5CA-0BD5-4460-A873-B96557202855}" type="parTrans" cxnId="{422E50B4-EE79-4A95-B35F-9CC052076022}">
      <dgm:prSet/>
      <dgm:spPr/>
      <dgm:t>
        <a:bodyPr/>
        <a:lstStyle/>
        <a:p>
          <a:endParaRPr lang="en-ID"/>
        </a:p>
      </dgm:t>
    </dgm:pt>
    <dgm:pt modelId="{E53FE4A4-947E-43DA-AE92-E6502C135029}">
      <dgm:prSet phldrT="[Text]" custT="1"/>
      <dgm:spPr/>
      <dgm:t>
        <a:bodyPr/>
        <a:lstStyle/>
        <a:p>
          <a:pPr algn="just"/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Dasar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hukum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HAKI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adalah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UU No. 13 </a:t>
          </a:r>
          <a:r>
            <a:rPr lang="en-US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tahun</a:t>
          </a:r>
          <a:r>
            <a:rPr lang="en-US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1997 </a:t>
          </a:r>
          <a:endParaRPr lang="en-ID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DC507B-C6A6-426D-840D-E777ED67E825}" type="parTrans" cxnId="{45F9430B-DB8B-421F-8170-6D2B8A4D8CA1}">
      <dgm:prSet/>
      <dgm:spPr/>
      <dgm:t>
        <a:bodyPr/>
        <a:lstStyle/>
        <a:p>
          <a:endParaRPr lang="en-ID"/>
        </a:p>
      </dgm:t>
    </dgm:pt>
    <dgm:pt modelId="{2144E861-3685-453D-B662-A35381259501}" type="sibTrans" cxnId="{45F9430B-DB8B-421F-8170-6D2B8A4D8CA1}">
      <dgm:prSet/>
      <dgm:spPr/>
      <dgm:t>
        <a:bodyPr/>
        <a:lstStyle/>
        <a:p>
          <a:endParaRPr lang="en-ID"/>
        </a:p>
      </dgm:t>
    </dgm:pt>
    <dgm:pt modelId="{5807FAA0-EAED-4799-A63F-1192A850B4D5}" type="pres">
      <dgm:prSet presAssocID="{7C30860A-6BC4-457D-836B-886CF5964C08}" presName="linearFlow" presStyleCnt="0">
        <dgm:presLayoutVars>
          <dgm:dir/>
          <dgm:animLvl val="lvl"/>
          <dgm:resizeHandles val="exact"/>
        </dgm:presLayoutVars>
      </dgm:prSet>
      <dgm:spPr/>
    </dgm:pt>
    <dgm:pt modelId="{5CD40F25-CC87-48F9-823A-25E932743EF0}" type="pres">
      <dgm:prSet presAssocID="{A8835432-E78A-4BD0-84FE-4A8B7DA3E7F5}" presName="composite" presStyleCnt="0"/>
      <dgm:spPr/>
    </dgm:pt>
    <dgm:pt modelId="{667E02B4-B94B-4AE9-A608-A6B763778673}" type="pres">
      <dgm:prSet presAssocID="{A8835432-E78A-4BD0-84FE-4A8B7DA3E7F5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2F39786D-5C3C-42D9-9ECE-7DAEE972C3D2}" type="pres">
      <dgm:prSet presAssocID="{A8835432-E78A-4BD0-84FE-4A8B7DA3E7F5}" presName="descendantText" presStyleLbl="alignAcc1" presStyleIdx="0" presStyleCnt="2" custScaleY="138278">
        <dgm:presLayoutVars>
          <dgm:bulletEnabled val="1"/>
        </dgm:presLayoutVars>
      </dgm:prSet>
      <dgm:spPr/>
    </dgm:pt>
    <dgm:pt modelId="{C8EF7904-AD5B-4FD6-B982-D3AC1C77ED9F}" type="pres">
      <dgm:prSet presAssocID="{7AE25BA5-7EF0-490A-A5E3-A4ED78084B95}" presName="sp" presStyleCnt="0"/>
      <dgm:spPr/>
    </dgm:pt>
    <dgm:pt modelId="{CA61D8FA-7F5E-48F8-8FC8-5A9D0F2D81BA}" type="pres">
      <dgm:prSet presAssocID="{5DE0182E-B7D5-4B8F-8E22-283ECBD27253}" presName="composite" presStyleCnt="0"/>
      <dgm:spPr/>
    </dgm:pt>
    <dgm:pt modelId="{5DFB0326-56C9-465F-BABD-EF0C62CD49C2}" type="pres">
      <dgm:prSet presAssocID="{5DE0182E-B7D5-4B8F-8E22-283ECBD27253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1A5756D7-0A84-4AB5-A912-CA0D62E0D951}" type="pres">
      <dgm:prSet presAssocID="{5DE0182E-B7D5-4B8F-8E22-283ECBD27253}" presName="descendantText" presStyleLbl="alignAcc1" presStyleIdx="1" presStyleCnt="2">
        <dgm:presLayoutVars>
          <dgm:bulletEnabled val="1"/>
        </dgm:presLayoutVars>
      </dgm:prSet>
      <dgm:spPr/>
    </dgm:pt>
  </dgm:ptLst>
  <dgm:cxnLst>
    <dgm:cxn modelId="{45F9430B-DB8B-421F-8170-6D2B8A4D8CA1}" srcId="{5DE0182E-B7D5-4B8F-8E22-283ECBD27253}" destId="{E53FE4A4-947E-43DA-AE92-E6502C135029}" srcOrd="1" destOrd="0" parTransId="{9EDC507B-C6A6-426D-840D-E777ED67E825}" sibTransId="{2144E861-3685-453D-B662-A35381259501}"/>
    <dgm:cxn modelId="{1C17650D-468B-4688-89CD-522353B738F9}" srcId="{A8835432-E78A-4BD0-84FE-4A8B7DA3E7F5}" destId="{2D6DA08D-9B4D-49F0-AECC-2763AA4DD6B6}" srcOrd="1" destOrd="0" parTransId="{36CE65EE-19AC-41B6-A087-C593E63ADD25}" sibTransId="{FD11EED5-AC0F-4832-9A05-AEAA73966EDB}"/>
    <dgm:cxn modelId="{2BE4EE0F-987B-46D6-8ED9-3C4674F75293}" srcId="{A8835432-E78A-4BD0-84FE-4A8B7DA3E7F5}" destId="{E99CAE47-AD6B-4DCC-8903-8535A9AFF7AB}" srcOrd="0" destOrd="0" parTransId="{C5B201C7-A28F-4603-B54F-458831B0CE25}" sibTransId="{88B1B74D-5793-4515-8960-DBA29826FF98}"/>
    <dgm:cxn modelId="{47DB455C-2915-4ED7-B37F-7319EC5DD557}" type="presOf" srcId="{E99CAE47-AD6B-4DCC-8903-8535A9AFF7AB}" destId="{2F39786D-5C3C-42D9-9ECE-7DAEE972C3D2}" srcOrd="0" destOrd="0" presId="urn:microsoft.com/office/officeart/2005/8/layout/chevron2"/>
    <dgm:cxn modelId="{62A7EC81-1BA1-448B-8E8F-6B1AD2468A51}" type="presOf" srcId="{928C2F1D-E8C4-4775-A9E8-8AA3608FAEAF}" destId="{1A5756D7-0A84-4AB5-A912-CA0D62E0D951}" srcOrd="0" destOrd="0" presId="urn:microsoft.com/office/officeart/2005/8/layout/chevron2"/>
    <dgm:cxn modelId="{D2D9468B-6002-4D9A-8AC0-FFBD7BEEE159}" type="presOf" srcId="{5DE0182E-B7D5-4B8F-8E22-283ECBD27253}" destId="{5DFB0326-56C9-465F-BABD-EF0C62CD49C2}" srcOrd="0" destOrd="0" presId="urn:microsoft.com/office/officeart/2005/8/layout/chevron2"/>
    <dgm:cxn modelId="{2A029A8D-C63B-41D9-BE84-7022771D4BF3}" srcId="{7C30860A-6BC4-457D-836B-886CF5964C08}" destId="{5DE0182E-B7D5-4B8F-8E22-283ECBD27253}" srcOrd="1" destOrd="0" parTransId="{899AE37D-C7B7-4924-891E-D8E73CB86D8F}" sibTransId="{E278F88D-7B66-4567-A118-95EB892F0776}"/>
    <dgm:cxn modelId="{BDD6A8A4-33CA-4A2E-B469-58F79FB744A1}" type="presOf" srcId="{A8835432-E78A-4BD0-84FE-4A8B7DA3E7F5}" destId="{667E02B4-B94B-4AE9-A608-A6B763778673}" srcOrd="0" destOrd="0" presId="urn:microsoft.com/office/officeart/2005/8/layout/chevron2"/>
    <dgm:cxn modelId="{38CBB7A4-7098-4A91-BB08-7CD49973D086}" type="presOf" srcId="{7C30860A-6BC4-457D-836B-886CF5964C08}" destId="{5807FAA0-EAED-4799-A63F-1192A850B4D5}" srcOrd="0" destOrd="0" presId="urn:microsoft.com/office/officeart/2005/8/layout/chevron2"/>
    <dgm:cxn modelId="{BE0C2CB3-6772-4D71-AAE9-7D6C0C1B01F6}" srcId="{7C30860A-6BC4-457D-836B-886CF5964C08}" destId="{A8835432-E78A-4BD0-84FE-4A8B7DA3E7F5}" srcOrd="0" destOrd="0" parTransId="{06402E63-ED81-4282-9BDB-AC07B468D7CF}" sibTransId="{7AE25BA5-7EF0-490A-A5E3-A4ED78084B95}"/>
    <dgm:cxn modelId="{422E50B4-EE79-4A95-B35F-9CC052076022}" srcId="{5DE0182E-B7D5-4B8F-8E22-283ECBD27253}" destId="{928C2F1D-E8C4-4775-A9E8-8AA3608FAEAF}" srcOrd="0" destOrd="0" parTransId="{7DAAA5CA-0BD5-4460-A873-B96557202855}" sibTransId="{F9141AF4-0E4C-436E-90F4-8427FCD422B2}"/>
    <dgm:cxn modelId="{BAF5E1BE-4B92-45B2-AC28-4FFBC5CA3785}" type="presOf" srcId="{2D6DA08D-9B4D-49F0-AECC-2763AA4DD6B6}" destId="{2F39786D-5C3C-42D9-9ECE-7DAEE972C3D2}" srcOrd="0" destOrd="1" presId="urn:microsoft.com/office/officeart/2005/8/layout/chevron2"/>
    <dgm:cxn modelId="{ABA639EF-A8E3-4008-842B-9CC48DB0DCE1}" type="presOf" srcId="{E53FE4A4-947E-43DA-AE92-E6502C135029}" destId="{1A5756D7-0A84-4AB5-A912-CA0D62E0D951}" srcOrd="0" destOrd="1" presId="urn:microsoft.com/office/officeart/2005/8/layout/chevron2"/>
    <dgm:cxn modelId="{ACB4D015-1BF5-4E24-9E68-7FE4F1FF2C6F}" type="presParOf" srcId="{5807FAA0-EAED-4799-A63F-1192A850B4D5}" destId="{5CD40F25-CC87-48F9-823A-25E932743EF0}" srcOrd="0" destOrd="0" presId="urn:microsoft.com/office/officeart/2005/8/layout/chevron2"/>
    <dgm:cxn modelId="{1F533022-ABC0-4935-A5E0-27827D2EB82F}" type="presParOf" srcId="{5CD40F25-CC87-48F9-823A-25E932743EF0}" destId="{667E02B4-B94B-4AE9-A608-A6B763778673}" srcOrd="0" destOrd="0" presId="urn:microsoft.com/office/officeart/2005/8/layout/chevron2"/>
    <dgm:cxn modelId="{F48ABFCE-9752-4306-AC4E-C30723472B4E}" type="presParOf" srcId="{5CD40F25-CC87-48F9-823A-25E932743EF0}" destId="{2F39786D-5C3C-42D9-9ECE-7DAEE972C3D2}" srcOrd="1" destOrd="0" presId="urn:microsoft.com/office/officeart/2005/8/layout/chevron2"/>
    <dgm:cxn modelId="{CBB1FC0C-5528-4249-8C7F-837543A30FA2}" type="presParOf" srcId="{5807FAA0-EAED-4799-A63F-1192A850B4D5}" destId="{C8EF7904-AD5B-4FD6-B982-D3AC1C77ED9F}" srcOrd="1" destOrd="0" presId="urn:microsoft.com/office/officeart/2005/8/layout/chevron2"/>
    <dgm:cxn modelId="{0C2054DE-2F3A-481C-BACD-F9BBF926671D}" type="presParOf" srcId="{5807FAA0-EAED-4799-A63F-1192A850B4D5}" destId="{CA61D8FA-7F5E-48F8-8FC8-5A9D0F2D81BA}" srcOrd="2" destOrd="0" presId="urn:microsoft.com/office/officeart/2005/8/layout/chevron2"/>
    <dgm:cxn modelId="{4B242A47-99C1-4A7B-961B-2DB9B27CE44A}" type="presParOf" srcId="{CA61D8FA-7F5E-48F8-8FC8-5A9D0F2D81BA}" destId="{5DFB0326-56C9-465F-BABD-EF0C62CD49C2}" srcOrd="0" destOrd="0" presId="urn:microsoft.com/office/officeart/2005/8/layout/chevron2"/>
    <dgm:cxn modelId="{9BA21B2E-3701-45C0-A93C-ED7147CA97D4}" type="presParOf" srcId="{CA61D8FA-7F5E-48F8-8FC8-5A9D0F2D81BA}" destId="{1A5756D7-0A84-4AB5-A912-CA0D62E0D95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F110C9-87AD-4F3E-B163-5DDD80B641DC}">
      <dsp:nvSpPr>
        <dsp:cNvPr id="0" name=""/>
        <dsp:cNvSpPr/>
      </dsp:nvSpPr>
      <dsp:spPr>
        <a:xfrm>
          <a:off x="0" y="2212940"/>
          <a:ext cx="3168649" cy="13272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8704" tIns="106680" rIns="298704" bIns="106680" numCol="1" spcCol="1270" anchor="ctr" anchorCtr="0">
          <a:noAutofit/>
        </a:bodyPr>
        <a:lstStyle/>
        <a:p>
          <a:pPr marL="0" lvl="0" indent="0" algn="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Pengertian</a:t>
          </a:r>
          <a:r>
            <a:rPr lang="en-US" sz="4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2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42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4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212940"/>
        <a:ext cx="3168649" cy="1327218"/>
      </dsp:txXfrm>
    </dsp:sp>
    <dsp:sp modelId="{7A7D302E-1867-4705-BCE6-C4D71EDB0163}">
      <dsp:nvSpPr>
        <dsp:cNvPr id="0" name=""/>
        <dsp:cNvSpPr/>
      </dsp:nvSpPr>
      <dsp:spPr>
        <a:xfrm>
          <a:off x="3168649" y="1010148"/>
          <a:ext cx="633730" cy="3732802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E990D3-964B-478F-A2E8-86930FAFE5E3}">
      <dsp:nvSpPr>
        <dsp:cNvPr id="0" name=""/>
        <dsp:cNvSpPr/>
      </dsp:nvSpPr>
      <dsp:spPr>
        <a:xfrm>
          <a:off x="4055871" y="650082"/>
          <a:ext cx="8618728" cy="445293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marL="285750" lvl="1" indent="-285750" algn="l" defTabSz="1866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4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mencakup</a:t>
          </a:r>
          <a:r>
            <a:rPr lang="en-US" sz="4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inovasi</a:t>
          </a:r>
          <a:r>
            <a:rPr lang="en-US" sz="4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4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keseluruhan</a:t>
          </a:r>
          <a:r>
            <a:rPr lang="en-US" sz="4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metode</a:t>
          </a:r>
          <a:r>
            <a:rPr lang="en-US" sz="4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4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didapatkan</a:t>
          </a:r>
          <a:r>
            <a:rPr lang="en-US" sz="4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secara</a:t>
          </a:r>
          <a:r>
            <a:rPr lang="en-US" sz="4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rasional</a:t>
          </a:r>
          <a:r>
            <a:rPr lang="en-US" sz="4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4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memiliki</a:t>
          </a:r>
          <a:r>
            <a:rPr lang="en-US" sz="4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efisiensi</a:t>
          </a:r>
          <a:r>
            <a:rPr lang="en-US" sz="4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4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l" defTabSz="1866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4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berasal</a:t>
          </a:r>
          <a:r>
            <a:rPr lang="en-US" sz="4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dari</a:t>
          </a:r>
          <a:r>
            <a:rPr lang="en-US" sz="4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kata </a:t>
          </a:r>
          <a:r>
            <a:rPr lang="en-US" sz="42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teckne</a:t>
          </a:r>
          <a:r>
            <a:rPr lang="en-US" sz="42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yang </a:t>
          </a:r>
          <a:r>
            <a:rPr lang="en-US" sz="4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berarti</a:t>
          </a:r>
          <a:r>
            <a:rPr lang="en-US" sz="4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seni</a:t>
          </a:r>
          <a:r>
            <a:rPr lang="en-US" sz="4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atau</a:t>
          </a:r>
          <a:r>
            <a:rPr lang="en-US" sz="4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keterampilan</a:t>
          </a:r>
          <a:r>
            <a:rPr lang="en-US" sz="4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4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055871" y="650082"/>
        <a:ext cx="8618728" cy="44529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ED1697-CFA7-45B4-85E7-60E0599F398B}">
      <dsp:nvSpPr>
        <dsp:cNvPr id="0" name=""/>
        <dsp:cNvSpPr/>
      </dsp:nvSpPr>
      <dsp:spPr>
        <a:xfrm>
          <a:off x="418229" y="2206"/>
          <a:ext cx="4291499" cy="21457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sebagai</a:t>
          </a:r>
          <a:r>
            <a:rPr lang="en-US" sz="3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barang</a:t>
          </a:r>
          <a:r>
            <a:rPr lang="en-US" sz="3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buatan</a:t>
          </a:r>
          <a:r>
            <a:rPr lang="en-US" sz="3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1076" y="65053"/>
        <a:ext cx="4165805" cy="2020055"/>
      </dsp:txXfrm>
    </dsp:sp>
    <dsp:sp modelId="{321447A9-4636-46F0-A7C4-0970AC9E5874}">
      <dsp:nvSpPr>
        <dsp:cNvPr id="0" name=""/>
        <dsp:cNvSpPr/>
      </dsp:nvSpPr>
      <dsp:spPr>
        <a:xfrm>
          <a:off x="847379" y="2147956"/>
          <a:ext cx="429149" cy="16093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9312"/>
              </a:lnTo>
              <a:lnTo>
                <a:pt x="429149" y="1609312"/>
              </a:lnTo>
            </a:path>
          </a:pathLst>
        </a:custGeom>
        <a:noFill/>
        <a:ln w="9525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E35824-A855-4D6D-ABA0-B09EFC63ADA5}">
      <dsp:nvSpPr>
        <dsp:cNvPr id="0" name=""/>
        <dsp:cNvSpPr/>
      </dsp:nvSpPr>
      <dsp:spPr>
        <a:xfrm>
          <a:off x="1276529" y="2684393"/>
          <a:ext cx="3942651" cy="21457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sebagai</a:t>
          </a:r>
          <a:r>
            <a:rPr lang="en-US" sz="3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kumpulan</a:t>
          </a:r>
          <a:r>
            <a:rPr lang="en-US" sz="3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pengetahuan</a:t>
          </a:r>
          <a:r>
            <a:rPr lang="en-US" sz="3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39376" y="2747240"/>
        <a:ext cx="3816957" cy="2020055"/>
      </dsp:txXfrm>
    </dsp:sp>
    <dsp:sp modelId="{659663CC-B289-424B-B696-118601F49A3F}">
      <dsp:nvSpPr>
        <dsp:cNvPr id="0" name=""/>
        <dsp:cNvSpPr/>
      </dsp:nvSpPr>
      <dsp:spPr>
        <a:xfrm>
          <a:off x="5782603" y="2206"/>
          <a:ext cx="4291499" cy="214574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sebagai</a:t>
          </a:r>
          <a:r>
            <a:rPr lang="en-US" sz="3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kegiatan</a:t>
          </a:r>
          <a:r>
            <a:rPr lang="en-US" sz="3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manusia</a:t>
          </a:r>
          <a:r>
            <a:rPr lang="en-US" sz="3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45450" y="65053"/>
        <a:ext cx="4165805" cy="2020055"/>
      </dsp:txXfrm>
    </dsp:sp>
    <dsp:sp modelId="{9C246932-3F70-4A83-90F3-079479C459CD}">
      <dsp:nvSpPr>
        <dsp:cNvPr id="0" name=""/>
        <dsp:cNvSpPr/>
      </dsp:nvSpPr>
      <dsp:spPr>
        <a:xfrm>
          <a:off x="6211753" y="2147956"/>
          <a:ext cx="429149" cy="16093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9312"/>
              </a:lnTo>
              <a:lnTo>
                <a:pt x="429149" y="1609312"/>
              </a:lnTo>
            </a:path>
          </a:pathLst>
        </a:custGeom>
        <a:noFill/>
        <a:ln w="9525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4C6B98-917B-45ED-B917-1FE2E706F65C}">
      <dsp:nvSpPr>
        <dsp:cNvPr id="0" name=""/>
        <dsp:cNvSpPr/>
      </dsp:nvSpPr>
      <dsp:spPr>
        <a:xfrm>
          <a:off x="6640903" y="2684393"/>
          <a:ext cx="4643917" cy="21457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sebagai</a:t>
          </a:r>
          <a:r>
            <a:rPr lang="en-US" sz="3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kebulatan</a:t>
          </a:r>
          <a:r>
            <a:rPr lang="en-US" sz="3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endParaRPr lang="en-ID" sz="3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703750" y="2747240"/>
        <a:ext cx="4518223" cy="20200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8290A9-4A1E-478F-813A-C27D4F938FB5}">
      <dsp:nvSpPr>
        <dsp:cNvPr id="0" name=""/>
        <dsp:cNvSpPr/>
      </dsp:nvSpPr>
      <dsp:spPr>
        <a:xfrm>
          <a:off x="-6147784" y="-947968"/>
          <a:ext cx="7375987" cy="7375987"/>
        </a:xfrm>
        <a:prstGeom prst="blockArc">
          <a:avLst>
            <a:gd name="adj1" fmla="val 18900000"/>
            <a:gd name="adj2" fmla="val 2700000"/>
            <a:gd name="adj3" fmla="val 293"/>
          </a:avLst>
        </a:pr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74CE18-238E-4B7F-81E8-8A8C0BC82A01}">
      <dsp:nvSpPr>
        <dsp:cNvPr id="0" name=""/>
        <dsp:cNvSpPr/>
      </dsp:nvSpPr>
      <dsp:spPr>
        <a:xfrm>
          <a:off x="1007370" y="470648"/>
          <a:ext cx="10896959" cy="219000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42648" tIns="76200" rIns="76200" bIns="76200" numCol="1" spcCol="1270" anchor="t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Zaman </a:t>
          </a:r>
          <a:r>
            <a:rPr lang="en-US" sz="3000" b="1" u="sng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Paleolitik</a:t>
          </a:r>
          <a:r>
            <a:rPr lang="en-US" sz="30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b="1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pertama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kali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ditemukan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pada zaman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paleolitik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atau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zaman batu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sekitar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50.000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tahun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lalu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alat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digunakan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seperti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pakaian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dari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kulit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binatang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api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untuk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memasak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melindungi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diri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ID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07370" y="470648"/>
        <a:ext cx="10896959" cy="2190003"/>
      </dsp:txXfrm>
    </dsp:sp>
    <dsp:sp modelId="{490081C5-9451-4D3C-B282-9AFE1BFE9586}">
      <dsp:nvSpPr>
        <dsp:cNvPr id="0" name=""/>
        <dsp:cNvSpPr/>
      </dsp:nvSpPr>
      <dsp:spPr>
        <a:xfrm>
          <a:off x="28907" y="587187"/>
          <a:ext cx="1956925" cy="1956925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9DC7DE9-86BE-4BAE-B1AE-94C1E3356C16}">
      <dsp:nvSpPr>
        <dsp:cNvPr id="0" name=""/>
        <dsp:cNvSpPr/>
      </dsp:nvSpPr>
      <dsp:spPr>
        <a:xfrm>
          <a:off x="1007370" y="2958347"/>
          <a:ext cx="10896959" cy="191210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42648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Zaman </a:t>
          </a:r>
          <a:r>
            <a:rPr lang="en-US" sz="3000" b="1" u="sng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Mesolitik</a:t>
          </a:r>
          <a:endParaRPr lang="en-US" sz="3000" b="1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just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Pada zaman </a:t>
          </a:r>
          <a:r>
            <a:rPr lang="en-ID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mesolitik</a:t>
          </a:r>
          <a:r>
            <a:rPr lang="en-ID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manusia</a:t>
          </a:r>
          <a:r>
            <a:rPr lang="en-ID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melaksanakan</a:t>
          </a:r>
          <a:r>
            <a:rPr lang="en-ID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kegiatan</a:t>
          </a:r>
          <a:r>
            <a:rPr lang="en-ID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seperti</a:t>
          </a:r>
          <a:r>
            <a:rPr lang="en-ID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berburu</a:t>
          </a:r>
          <a:r>
            <a:rPr lang="en-ID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ID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menangkap</a:t>
          </a:r>
          <a:r>
            <a:rPr lang="en-ID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ikan </a:t>
          </a:r>
          <a:r>
            <a:rPr lang="en-ID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untuk</a:t>
          </a:r>
          <a:r>
            <a:rPr lang="en-ID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bertahan</a:t>
          </a:r>
          <a:r>
            <a:rPr lang="en-ID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hidup</a:t>
          </a:r>
          <a:r>
            <a:rPr lang="en-ID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Pada </a:t>
          </a:r>
          <a:r>
            <a:rPr lang="en-ID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jaman</a:t>
          </a:r>
          <a:r>
            <a:rPr lang="en-ID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ini</a:t>
          </a:r>
          <a:r>
            <a:rPr lang="en-ID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pula </a:t>
          </a:r>
          <a:r>
            <a:rPr lang="en-ID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manusia</a:t>
          </a:r>
          <a:r>
            <a:rPr lang="en-ID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sudah</a:t>
          </a:r>
          <a:r>
            <a:rPr lang="en-ID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mengenal</a:t>
          </a:r>
          <a:r>
            <a:rPr lang="en-ID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bercocok</a:t>
          </a:r>
          <a:r>
            <a:rPr lang="en-ID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tanam</a:t>
          </a:r>
          <a:r>
            <a:rPr lang="en-ID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</dsp:txBody>
      <dsp:txXfrm>
        <a:off x="1007370" y="2958347"/>
        <a:ext cx="10896959" cy="1912104"/>
      </dsp:txXfrm>
    </dsp:sp>
    <dsp:sp modelId="{B7078E15-A697-42BA-BDBA-64DBB9287A66}">
      <dsp:nvSpPr>
        <dsp:cNvPr id="0" name=""/>
        <dsp:cNvSpPr/>
      </dsp:nvSpPr>
      <dsp:spPr>
        <a:xfrm>
          <a:off x="28907" y="2935936"/>
          <a:ext cx="1956925" cy="1956925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5493A4-7B0E-4E77-9887-0F12CD5AA071}">
      <dsp:nvSpPr>
        <dsp:cNvPr id="0" name=""/>
        <dsp:cNvSpPr/>
      </dsp:nvSpPr>
      <dsp:spPr>
        <a:xfrm>
          <a:off x="1528" y="0"/>
          <a:ext cx="5961496" cy="683577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b="1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b="1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b="1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u="sng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u="sng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tradisional</a:t>
          </a:r>
          <a:r>
            <a:rPr lang="en-US" sz="30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di </a:t>
          </a:r>
          <a:r>
            <a:rPr lang="en-US" sz="3000" b="1" u="sng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sektor</a:t>
          </a:r>
          <a:r>
            <a:rPr lang="en-US" sz="30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u="sng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pertanian</a:t>
          </a:r>
          <a:r>
            <a:rPr lang="en-US" sz="30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tradisional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merupakan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bersifat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subsistem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khususnys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di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sektor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pertanian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Pola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tradisional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di Indonesia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banyak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diadopsi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oleh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petani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akan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tetapi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semakin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berkembangnya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petani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pun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harus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beradaptasi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modern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untuk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meningkatkan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hasil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panen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mengantisipasi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terjadinya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gagal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panen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400" b="0" u="none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2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6134" y="174606"/>
        <a:ext cx="5612284" cy="6486563"/>
      </dsp:txXfrm>
    </dsp:sp>
    <dsp:sp modelId="{126F8A71-AE96-4654-BD15-3AD68CBBA889}">
      <dsp:nvSpPr>
        <dsp:cNvPr id="0" name=""/>
        <dsp:cNvSpPr/>
      </dsp:nvSpPr>
      <dsp:spPr>
        <a:xfrm>
          <a:off x="6559174" y="0"/>
          <a:ext cx="5961496" cy="688022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u="sng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modern pada </a:t>
          </a:r>
          <a:r>
            <a:rPr lang="en-US" sz="3000" b="1" u="sng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agroindustri</a:t>
          </a:r>
          <a:r>
            <a:rPr lang="en-US" sz="30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modern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adalah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telah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melepaskan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dirinya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dari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pasokan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energi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alam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mampu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menghasilkan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sumber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tenaganya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sendiri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modern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menjadi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instrument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berkembangnya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sektor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industri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mengolah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hasil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pertanian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perkembangan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pertanian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tradisional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modern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ditandai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adanya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sektor</a:t>
          </a:r>
          <a:r>
            <a:rPr lang="en-US" sz="30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agroindustri</a:t>
          </a:r>
          <a:endParaRPr lang="en-US" sz="3000" b="0" u="none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2600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733780" y="174606"/>
        <a:ext cx="5612284" cy="653101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7E02B4-B94B-4AE9-A608-A6B763778673}">
      <dsp:nvSpPr>
        <dsp:cNvPr id="0" name=""/>
        <dsp:cNvSpPr/>
      </dsp:nvSpPr>
      <dsp:spPr>
        <a:xfrm rot="5400000">
          <a:off x="-455041" y="835471"/>
          <a:ext cx="3033607" cy="212352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900" kern="1200" dirty="0"/>
            <a:t>1.</a:t>
          </a:r>
          <a:endParaRPr lang="en-ID" sz="5900" kern="1200" dirty="0"/>
        </a:p>
      </dsp:txBody>
      <dsp:txXfrm rot="-5400000">
        <a:off x="1" y="1442191"/>
        <a:ext cx="2123524" cy="910083"/>
      </dsp:txXfrm>
    </dsp:sp>
    <dsp:sp modelId="{2F39786D-5C3C-42D9-9ECE-7DAEE972C3D2}">
      <dsp:nvSpPr>
        <dsp:cNvPr id="0" name=""/>
        <dsp:cNvSpPr/>
      </dsp:nvSpPr>
      <dsp:spPr>
        <a:xfrm rot="5400000">
          <a:off x="5307086" y="-3180522"/>
          <a:ext cx="2726627" cy="90937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Hak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kekayaan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intelektual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merupakan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ciri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dari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modern </a:t>
          </a:r>
          <a:endParaRPr lang="en-ID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Hak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paten,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hak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cipta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merk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dagang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merupakan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salah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satu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wujud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dari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HAKI </a:t>
          </a:r>
          <a:endParaRPr lang="en-ID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123525" y="136142"/>
        <a:ext cx="8960647" cy="2460421"/>
      </dsp:txXfrm>
    </dsp:sp>
    <dsp:sp modelId="{5DFB0326-56C9-465F-BABD-EF0C62CD49C2}">
      <dsp:nvSpPr>
        <dsp:cNvPr id="0" name=""/>
        <dsp:cNvSpPr/>
      </dsp:nvSpPr>
      <dsp:spPr>
        <a:xfrm rot="5400000">
          <a:off x="-455041" y="3606469"/>
          <a:ext cx="3033607" cy="2123524"/>
        </a:xfrm>
        <a:prstGeom prst="chevron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900" kern="1200" dirty="0"/>
            <a:t>2.</a:t>
          </a:r>
          <a:endParaRPr lang="en-ID" sz="5900" kern="1200" dirty="0"/>
        </a:p>
      </dsp:txBody>
      <dsp:txXfrm rot="-5400000">
        <a:off x="1" y="4213189"/>
        <a:ext cx="2123524" cy="910083"/>
      </dsp:txXfrm>
    </dsp:sp>
    <dsp:sp modelId="{1A5756D7-0A84-4AB5-A912-CA0D62E0D951}">
      <dsp:nvSpPr>
        <dsp:cNvPr id="0" name=""/>
        <dsp:cNvSpPr/>
      </dsp:nvSpPr>
      <dsp:spPr>
        <a:xfrm rot="5400000">
          <a:off x="5684477" y="-409523"/>
          <a:ext cx="1971844" cy="90937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HAKI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berkaitan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alih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karena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disana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terdapat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pengembangan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hak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cipta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atas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suatu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instrument,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alat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inovasi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atas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Dasar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hukum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HAKI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adalah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UU No. 13 </a:t>
          </a:r>
          <a:r>
            <a:rPr lang="en-US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tahun</a:t>
          </a:r>
          <a:r>
            <a:rPr lang="en-US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1997 </a:t>
          </a:r>
          <a:endParaRPr lang="en-ID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2123525" y="3247686"/>
        <a:ext cx="8997493" cy="17793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fld id="{9ED7CDD5-598F-4902-BA85-6782C6BB2991}" type="datetimeFigureOut">
              <a:rPr lang="en-US"/>
              <a:pPr>
                <a:defRPr/>
              </a:pPr>
              <a:t>7/16/2022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8D6D7A-9E1B-4CB9-9F38-AC6A131265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4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D6D7A-9E1B-4CB9-9F38-AC6A131265C7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1343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D6D7A-9E1B-4CB9-9F38-AC6A131265C7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2701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15564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507790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443548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64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34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64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68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31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5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8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1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728746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97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69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254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5133911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6335219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7784264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768600"/>
            <a:ext cx="51562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15654074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50709972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8831489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69052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7914929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9993790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4220968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1233887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254000"/>
            <a:ext cx="2616200" cy="8229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254000"/>
            <a:ext cx="7696200" cy="8229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277659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11014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37032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867085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934719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369592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025387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buChar char="»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88E22-7353-4F6C-8F12-13802969EADC}" type="datetimeFigureOut">
              <a:rPr lang="en-US" smtClean="0"/>
              <a:pPr/>
              <a:t>7/16/2022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15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254000"/>
            <a:ext cx="10464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2768600"/>
            <a:ext cx="104648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760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1204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649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20939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538413" indent="-493713" algn="l" rtl="0" eaLnBrk="0" fontAlgn="base" hangingPunct="0">
        <a:spcBef>
          <a:spcPts val="3800"/>
        </a:spcBef>
        <a:spcAft>
          <a:spcPct val="0"/>
        </a:spcAft>
        <a:buSzPct val="171000"/>
        <a:buFont typeface="Gill Sans"/>
        <a:buChar char="•"/>
        <a:defRPr sz="32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29956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34528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39100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4367213" indent="-493713" algn="l" rtl="0" fontAlgn="base">
        <a:spcBef>
          <a:spcPts val="3800"/>
        </a:spcBef>
        <a:spcAft>
          <a:spcPct val="0"/>
        </a:spcAft>
        <a:buSzPct val="171000"/>
        <a:buFont typeface="Gill Sans" pitchFamily="32" charset="0"/>
        <a:buChar char="•"/>
        <a:defRPr sz="32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440883C-6344-537F-AFA0-7FA1C9733E79}"/>
              </a:ext>
            </a:extLst>
          </p:cNvPr>
          <p:cNvSpPr/>
          <p:nvPr/>
        </p:nvSpPr>
        <p:spPr bwMode="auto">
          <a:xfrm>
            <a:off x="3759200" y="2743200"/>
            <a:ext cx="8724900" cy="1849582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400" b="1" u="sng" dirty="0">
                <a:solidFill>
                  <a:srgbClr val="002060"/>
                </a:solidFill>
              </a:rPr>
              <a:t>MATERI INISIASI TUTORIAL ONLINE SESI KE-2 </a:t>
            </a:r>
            <a:endParaRPr kumimoji="0" lang="en-ID" sz="4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Gill Sans" pitchFamily="32" charset="0"/>
              <a:ea typeface="ヒラギノ角ゴ ProN W3" pitchFamily="32" charset="-128"/>
              <a:sym typeface="Gill Sans" pitchFamily="32" charset="0"/>
            </a:endParaRPr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90D14375-7CB2-058D-AFBA-18210D533DBE}"/>
              </a:ext>
            </a:extLst>
          </p:cNvPr>
          <p:cNvSpPr>
            <a:spLocks noGrp="1"/>
          </p:cNvSpPr>
          <p:nvPr>
            <p:ph type="subTitle" idx="1"/>
          </p:nvPr>
        </p:nvSpPr>
        <p:spPr bwMode="auto">
          <a:xfrm>
            <a:off x="1168400" y="5257800"/>
            <a:ext cx="9677400" cy="1447800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200" b="1" i="0" u="sng" strike="noStrike" cap="none" normalizeH="0" baseline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PERKEMBANGAN TEKNOLOGI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(</a:t>
            </a:r>
            <a:r>
              <a:rPr lang="en-US" sz="3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MODUL 2</a:t>
            </a:r>
            <a:r>
              <a:rPr lang="en-US" sz="3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)</a:t>
            </a:r>
            <a:endParaRPr kumimoji="0" lang="en-ID" sz="3000" b="1" i="0" u="sng" strike="noStrike" cap="none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ea typeface="ヒラギノ角ゴ ProN W3" pitchFamily="32" charset="-128"/>
              <a:cs typeface="Times New Roman" panose="02020603050405020304" pitchFamily="18" charset="0"/>
              <a:sym typeface="Gill Sans" pitchFamily="32" charset="0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7200" y="533399"/>
            <a:ext cx="10007600" cy="1143001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Tutorial </a:t>
            </a:r>
            <a:r>
              <a:rPr lang="en-US" sz="4000" b="1" dirty="0">
                <a:solidFill>
                  <a:srgbClr val="002060"/>
                </a:solidFill>
              </a:rPr>
              <a:t>online </a:t>
            </a:r>
            <a:r>
              <a:rPr lang="en-US" sz="4000" b="1" dirty="0" err="1">
                <a:solidFill>
                  <a:srgbClr val="002060"/>
                </a:solidFill>
              </a:rPr>
              <a:t>Sesi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ke</a:t>
            </a:r>
            <a:r>
              <a:rPr lang="en-US" sz="4000" b="1" dirty="0">
                <a:solidFill>
                  <a:srgbClr val="002060"/>
                </a:solidFill>
              </a:rPr>
              <a:t> 2 </a:t>
            </a:r>
            <a:r>
              <a:rPr lang="en-US" sz="4000" b="1" dirty="0" err="1">
                <a:solidFill>
                  <a:srgbClr val="002060"/>
                </a:solidFill>
              </a:rPr>
              <a:t>sosiologi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alih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teknologi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0" y="2057400"/>
            <a:ext cx="11887201" cy="672782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endParaRPr lang="en-US" sz="3000" b="1" u="sng" dirty="0"/>
          </a:p>
          <a:p>
            <a:pPr marL="0" indent="0" fontAlgn="base">
              <a:buNone/>
            </a:pPr>
            <a:endParaRPr lang="en-US" sz="3000" b="1" u="sng" dirty="0"/>
          </a:p>
          <a:p>
            <a:pPr marL="0" indent="0" fontAlgn="base">
              <a:buNone/>
            </a:pPr>
            <a:endParaRPr lang="en-US" sz="3000" b="1" u="sng" dirty="0"/>
          </a:p>
          <a:p>
            <a:pPr marL="0" indent="0" fontAlgn="base">
              <a:buNone/>
            </a:pPr>
            <a:endParaRPr lang="en-US" sz="3000" dirty="0"/>
          </a:p>
        </p:txBody>
      </p:sp>
      <p:graphicFrame>
        <p:nvGraphicFramePr>
          <p:cNvPr id="6" name="Table 8">
            <a:extLst>
              <a:ext uri="{FF2B5EF4-FFF2-40B4-BE49-F238E27FC236}">
                <a16:creationId xmlns:a16="http://schemas.microsoft.com/office/drawing/2014/main" id="{0AA69842-F40E-2E23-DD7E-B66546FE2E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7030858"/>
              </p:ext>
            </p:extLst>
          </p:nvPr>
        </p:nvGraphicFramePr>
        <p:xfrm>
          <a:off x="635000" y="4211117"/>
          <a:ext cx="12115800" cy="457410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578909">
                  <a:extLst>
                    <a:ext uri="{9D8B030D-6E8A-4147-A177-3AD203B41FA5}">
                      <a16:colId xmlns:a16="http://schemas.microsoft.com/office/drawing/2014/main" val="1276794426"/>
                    </a:ext>
                  </a:extLst>
                </a:gridCol>
                <a:gridCol w="9536891">
                  <a:extLst>
                    <a:ext uri="{9D8B030D-6E8A-4147-A177-3AD203B41FA5}">
                      <a16:colId xmlns:a16="http://schemas.microsoft.com/office/drawing/2014/main" val="1967681029"/>
                    </a:ext>
                  </a:extLst>
                </a:gridCol>
              </a:tblGrid>
              <a:tr h="2248545">
                <a:tc>
                  <a:txBody>
                    <a:bodyPr/>
                    <a:lstStyle/>
                    <a:p>
                      <a:r>
                        <a:rPr lang="en-US" sz="3000" b="1" dirty="0"/>
                        <a:t>KB 1  </a:t>
                      </a:r>
                      <a:endParaRPr lang="en-ID" sz="3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Konsep</a:t>
                      </a:r>
                      <a:r>
                        <a:rPr lang="en-US" sz="32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dan </a:t>
                      </a:r>
                      <a:r>
                        <a:rPr lang="en-US" sz="3200" b="1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pengertian</a:t>
                      </a:r>
                      <a:r>
                        <a:rPr lang="en-US" sz="32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tentang</a:t>
                      </a:r>
                      <a:r>
                        <a:rPr lang="en-US" sz="32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teknologi</a:t>
                      </a:r>
                      <a:r>
                        <a:rPr lang="en-US" sz="32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yang </a:t>
                      </a:r>
                      <a:r>
                        <a:rPr lang="en-US" sz="3200" b="1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akan</a:t>
                      </a:r>
                      <a:r>
                        <a:rPr lang="en-US" sz="32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membahas</a:t>
                      </a:r>
                      <a:r>
                        <a:rPr lang="en-US" sz="32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pokok</a:t>
                      </a:r>
                      <a:r>
                        <a:rPr lang="en-US" sz="32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bahasan</a:t>
                      </a:r>
                      <a:r>
                        <a:rPr lang="en-US" sz="32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sebagai</a:t>
                      </a:r>
                      <a:r>
                        <a:rPr lang="en-US" sz="32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200" b="1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berikut</a:t>
                      </a:r>
                      <a:r>
                        <a:rPr lang="en-US" sz="32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: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3000" b="1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Pengertian</a:t>
                      </a:r>
                      <a:r>
                        <a:rPr lang="en-US" sz="30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teknologi</a:t>
                      </a:r>
                      <a:endParaRPr lang="en-US" sz="30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30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Proses </a:t>
                      </a:r>
                      <a:r>
                        <a:rPr lang="en-US" sz="3000" b="1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lahirnya</a:t>
                      </a:r>
                      <a:r>
                        <a:rPr lang="en-US" sz="30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teknologi</a:t>
                      </a:r>
                      <a:endParaRPr lang="en-US" sz="30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9454445"/>
                  </a:ext>
                </a:extLst>
              </a:tr>
              <a:tr h="2325563">
                <a:tc>
                  <a:txBody>
                    <a:bodyPr/>
                    <a:lstStyle/>
                    <a:p>
                      <a:r>
                        <a:rPr lang="en-US" sz="3000" b="1" dirty="0"/>
                        <a:t>KB 2 </a:t>
                      </a:r>
                      <a:endParaRPr lang="en-ID" sz="3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Sejarah dan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perkembangan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teknologi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 Indonesia, yang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akan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membahas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pokok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bahasan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sebagai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berikut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: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Teknologi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tradisional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sektor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pertanian</a:t>
                      </a:r>
                      <a:endParaRPr lang="en-US" sz="30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HAKI (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Hak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kekayaan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intelektual</a:t>
                      </a:r>
                      <a:r>
                        <a:rPr lang="en-US" sz="3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en-ID" sz="30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3900441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990960BF-1543-1A6B-AF85-CB8F145EF0F4}"/>
              </a:ext>
            </a:extLst>
          </p:cNvPr>
          <p:cNvSpPr/>
          <p:nvPr/>
        </p:nvSpPr>
        <p:spPr>
          <a:xfrm>
            <a:off x="482599" y="1835937"/>
            <a:ext cx="12268201" cy="21264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sz="3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kompetensi</a:t>
            </a:r>
            <a:r>
              <a:rPr lang="en-US" sz="3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khusus</a:t>
            </a:r>
            <a:r>
              <a:rPr lang="en-US" sz="3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tutorial online </a:t>
            </a:r>
            <a:r>
              <a:rPr lang="en-US" sz="3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sesi</a:t>
            </a:r>
            <a:r>
              <a:rPr lang="en-US" sz="3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ke-2 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Mahasiswa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menjelaskan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konsep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pengertian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menjelaskan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sejarah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Indonesia </a:t>
            </a:r>
          </a:p>
          <a:p>
            <a:endParaRPr lang="en-US" sz="3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ID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11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B6E7B8D-E448-F05E-3CD9-741EA2BF0B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3114603"/>
              </p:ext>
            </p:extLst>
          </p:nvPr>
        </p:nvGraphicFramePr>
        <p:xfrm>
          <a:off x="0" y="2019300"/>
          <a:ext cx="12674600" cy="5753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A7E146EC-47E3-1AF1-31A9-7686BAAB66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05263" y="919163"/>
            <a:ext cx="8348662" cy="909637"/>
          </a:xfrm>
        </p:spPr>
        <p:txBody>
          <a:bodyPr anchor="t" anchorCtr="0"/>
          <a:lstStyle/>
          <a:p>
            <a:r>
              <a:rPr lang="en-US" sz="4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</a:t>
            </a:r>
            <a:r>
              <a:rPr lang="en-US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4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pengertian</a:t>
            </a:r>
            <a:r>
              <a:rPr lang="en-US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4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sz="4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8" name="Content Placeholder 47">
            <a:extLst>
              <a:ext uri="{FF2B5EF4-FFF2-40B4-BE49-F238E27FC236}">
                <a16:creationId xmlns:a16="http://schemas.microsoft.com/office/drawing/2014/main" id="{29307E1A-95A7-9669-FAFF-6D991CE3DE83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9847665"/>
              </p:ext>
            </p:extLst>
          </p:nvPr>
        </p:nvGraphicFramePr>
        <p:xfrm>
          <a:off x="650875" y="2743200"/>
          <a:ext cx="11703050" cy="4832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071378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32702DE-15C6-4718-E309-4957ACA70E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2362200"/>
            <a:ext cx="10414000" cy="1981200"/>
          </a:xfrm>
        </p:spPr>
        <p:txBody>
          <a:bodyPr/>
          <a:lstStyle/>
          <a:p>
            <a:r>
              <a:rPr lang="en-US" sz="5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PROSES LAHIRNYA</a:t>
            </a:r>
            <a:br>
              <a:rPr lang="en-US" sz="5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TEKNOLOGI </a:t>
            </a:r>
            <a:endParaRPr lang="en-ID" sz="5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E0C555D-D674-5322-C071-0BA7DA9C9FC7}"/>
              </a:ext>
            </a:extLst>
          </p:cNvPr>
          <p:cNvSpPr/>
          <p:nvPr/>
        </p:nvSpPr>
        <p:spPr bwMode="auto">
          <a:xfrm>
            <a:off x="482600" y="5029200"/>
            <a:ext cx="12115800" cy="26670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457200" marR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Inovasi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manusia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sudah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dilakukan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sejak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jaman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purba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 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untuk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bertahan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 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hidup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manusia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menciptakan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alat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bantu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 (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teknologi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) agar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efektif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 dan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efisien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.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Teknologi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memiliki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hubungan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 timbal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balik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dengan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sains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 pada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jaman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 </a:t>
            </a:r>
            <a:r>
              <a:rPr lang="en-US" sz="3200" i="1" dirty="0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Renaissance  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dan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menghasilkan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 instrument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atau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alat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untuk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mempermudah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pekerjaan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manusia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ヒラギノ角ゴ ProN W3" pitchFamily="32" charset="-128"/>
                <a:cs typeface="Times New Roman" panose="02020603050405020304" pitchFamily="18" charset="0"/>
                <a:sym typeface="Gill Sans" pitchFamily="32" charset="0"/>
              </a:rPr>
              <a:t> </a:t>
            </a:r>
          </a:p>
          <a:p>
            <a:pPr marL="457200" marR="0" indent="-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ID" sz="2800" b="0" i="1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ヒラギノ角ゴ ProN W3" pitchFamily="32" charset="-128"/>
              <a:cs typeface="Times New Roman" panose="02020603050405020304" pitchFamily="18" charset="0"/>
              <a:sym typeface="Gill Sans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71191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6EF0DC8-DD43-0B70-57B9-C426238FD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0" y="685800"/>
            <a:ext cx="10667999" cy="914400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Proses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jaman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peradaban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F60EE6A-9C68-C6E5-34F0-39517C7165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5102227"/>
              </p:ext>
            </p:extLst>
          </p:nvPr>
        </p:nvGraphicFramePr>
        <p:xfrm>
          <a:off x="711200" y="2286000"/>
          <a:ext cx="11933237" cy="5480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3681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495D5-9455-BC1E-8C22-92B3CD496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8200" y="609600"/>
            <a:ext cx="9067800" cy="1143000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Sejarah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Indonesia </a:t>
            </a:r>
            <a:endParaRPr lang="en-ID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5BA848C-4766-B769-51FB-B117978260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2118874"/>
              </p:ext>
            </p:extLst>
          </p:nvPr>
        </p:nvGraphicFramePr>
        <p:xfrm>
          <a:off x="241300" y="1905000"/>
          <a:ext cx="12522199" cy="68802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63869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4D966-99AF-CCF4-D344-7AA5AA93CB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4400" y="381000"/>
            <a:ext cx="8656638" cy="1462087"/>
          </a:xfrm>
        </p:spPr>
        <p:txBody>
          <a:bodyPr>
            <a:norm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kekayaan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intelektual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(HAKI)</a:t>
            </a:r>
            <a:endParaRPr lang="en-ID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19E4B40-4069-1129-3400-2CEA2A2374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3430224"/>
              </p:ext>
            </p:extLst>
          </p:nvPr>
        </p:nvGraphicFramePr>
        <p:xfrm>
          <a:off x="893763" y="2597150"/>
          <a:ext cx="11217275" cy="6188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39302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b44e663bd468ed97ce8eaafb5ef46aa90474a9d"/>
  <p:tag name="ISPRING_RESOURCE_PATHS_HASH_PRESENTER" val="7a43c722c2fdab5e9ba4506e6d69bdc3cd5d21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itle &amp; Bullets - 2 Column">
  <a:themeElements>
    <a:clrScheme name="Title &amp; Bullets - 2 Colum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Bullets - 2 Column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Bullets - 2 Colum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2032</TotalTime>
  <Pages>0</Pages>
  <Words>416</Words>
  <Characters>0</Characters>
  <Application>Microsoft Office PowerPoint</Application>
  <PresentationFormat>Custom</PresentationFormat>
  <Lines>0</Lines>
  <Paragraphs>53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Gill Sans</vt:lpstr>
      <vt:lpstr>Times New Roman</vt:lpstr>
      <vt:lpstr>Title &amp; Subtitle</vt:lpstr>
      <vt:lpstr>Custom Design</vt:lpstr>
      <vt:lpstr>Title &amp; Bullets - 2 Column</vt:lpstr>
      <vt:lpstr>PowerPoint Presentation</vt:lpstr>
      <vt:lpstr>Tutorial online Sesi ke 2 sosiologi alih teknologi</vt:lpstr>
      <vt:lpstr>PowerPoint Presentation</vt:lpstr>
      <vt:lpstr>PowerPoint Presentation</vt:lpstr>
      <vt:lpstr>PROSES LAHIRNYA TEKNOLOGI </vt:lpstr>
      <vt:lpstr>Proses perkembangan teknologi berdasarkan jaman peradaban </vt:lpstr>
      <vt:lpstr>Sejarah perkembangan  teknologi di Indonesia </vt:lpstr>
      <vt:lpstr>Teknologi dan hak kekayaan intelektual (HAKI)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KARTONO</dc:creator>
  <cp:lastModifiedBy>Yuliana Windi Sari</cp:lastModifiedBy>
  <cp:revision>201</cp:revision>
  <dcterms:modified xsi:type="dcterms:W3CDTF">2022-07-16T08:04:05Z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dde0556-1f76-452e-9e94-03158f226e4e_Enabled">
    <vt:lpwstr>true</vt:lpwstr>
  </property>
  <property fmtid="{D5CDD505-2E9C-101B-9397-08002B2CF9AE}" pid="3" name="MSIP_Label_cdde0556-1f76-452e-9e94-03158f226e4e_SetDate">
    <vt:lpwstr>2022-07-14T14:11:58Z</vt:lpwstr>
  </property>
  <property fmtid="{D5CDD505-2E9C-101B-9397-08002B2CF9AE}" pid="4" name="MSIP_Label_cdde0556-1f76-452e-9e94-03158f226e4e_Method">
    <vt:lpwstr>Privileged</vt:lpwstr>
  </property>
  <property fmtid="{D5CDD505-2E9C-101B-9397-08002B2CF9AE}" pid="5" name="MSIP_Label_cdde0556-1f76-452e-9e94-03158f226e4e_Name">
    <vt:lpwstr>Private</vt:lpwstr>
  </property>
  <property fmtid="{D5CDD505-2E9C-101B-9397-08002B2CF9AE}" pid="6" name="MSIP_Label_cdde0556-1f76-452e-9e94-03158f226e4e_SiteId">
    <vt:lpwstr>7015a19d-0dbb-4c31-8709-253cf07f631f</vt:lpwstr>
  </property>
  <property fmtid="{D5CDD505-2E9C-101B-9397-08002B2CF9AE}" pid="7" name="MSIP_Label_cdde0556-1f76-452e-9e94-03158f226e4e_ActionId">
    <vt:lpwstr>6b37989a-bfbb-47c0-abf2-5551ad941be8</vt:lpwstr>
  </property>
  <property fmtid="{D5CDD505-2E9C-101B-9397-08002B2CF9AE}" pid="8" name="MSIP_Label_cdde0556-1f76-452e-9e94-03158f226e4e_ContentBits">
    <vt:lpwstr>0</vt:lpwstr>
  </property>
</Properties>
</file>