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4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13004800" cy="9753600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36" autoAdjust="0"/>
    <p:restoredTop sz="97496" autoAdjust="0"/>
  </p:normalViewPr>
  <p:slideViewPr>
    <p:cSldViewPr>
      <p:cViewPr varScale="1">
        <p:scale>
          <a:sx n="46" d="100"/>
          <a:sy n="46" d="100"/>
        </p:scale>
        <p:origin x="1848" y="42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-462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294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2D28DC-3DA9-4004-BD2B-50990E533A70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0"/>
      <dgm:spPr/>
    </dgm:pt>
    <dgm:pt modelId="{C9699F22-E3D0-4829-A213-042ADCBE91EB}" type="pres">
      <dgm:prSet presAssocID="{9B2D28DC-3DA9-4004-BD2B-50990E533A70}" presName="Name0" presStyleCnt="0">
        <dgm:presLayoutVars>
          <dgm:dir/>
          <dgm:resizeHandles val="exact"/>
        </dgm:presLayoutVars>
      </dgm:prSet>
      <dgm:spPr/>
    </dgm:pt>
  </dgm:ptLst>
  <dgm:cxnLst>
    <dgm:cxn modelId="{64E3FA62-2E95-49CD-9D14-08AFD38B9211}" type="presOf" srcId="{9B2D28DC-3DA9-4004-BD2B-50990E533A70}" destId="{C9699F22-E3D0-4829-A213-042ADCBE91EB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2D28DC-3DA9-4004-BD2B-50990E533A70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F9114C8A-7742-4F66-86BA-EB6493ED6B4A}">
      <dgm:prSet phldrT="[Text]" custT="1"/>
      <dgm:spPr/>
      <dgm:t>
        <a:bodyPr/>
        <a:lstStyle/>
        <a:p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Pertama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Fase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alat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api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B67690-CDE0-41B0-B1BB-76B4388645FC}" type="parTrans" cxnId="{8E3F49EE-3451-4975-9DA1-EAB1BD07B14C}">
      <dgm:prSet/>
      <dgm:spPr/>
      <dgm:t>
        <a:bodyPr/>
        <a:lstStyle/>
        <a:p>
          <a:endParaRPr lang="en-ID"/>
        </a:p>
      </dgm:t>
    </dgm:pt>
    <dgm:pt modelId="{DAC056D9-3A1A-44B0-A65D-4350280A7CE6}" type="sibTrans" cxnId="{8E3F49EE-3451-4975-9DA1-EAB1BD07B14C}">
      <dgm:prSet/>
      <dgm:spPr/>
      <dgm:t>
        <a:bodyPr/>
        <a:lstStyle/>
        <a:p>
          <a:endParaRPr lang="en-ID"/>
        </a:p>
      </dgm:t>
    </dgm:pt>
    <dgm:pt modelId="{B1908AB1-9917-49F2-BC25-254D3440BBA5}">
      <dgm:prSet phldrT="[Text]" custT="1"/>
      <dgm:spPr/>
      <dgm:t>
        <a:bodyPr/>
        <a:lstStyle/>
        <a:p>
          <a:r>
            <a:rPr lang="en-US" sz="28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r>
            <a: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Kedua</a:t>
          </a:r>
          <a:r>
            <a:rPr lang="en-US" sz="28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28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8E6A46-BB8C-438B-A40C-0280EA39769B}" type="parTrans" cxnId="{3C784E0F-9CEA-4B77-A1B3-363053E90054}">
      <dgm:prSet/>
      <dgm:spPr/>
      <dgm:t>
        <a:bodyPr/>
        <a:lstStyle/>
        <a:p>
          <a:endParaRPr lang="en-ID"/>
        </a:p>
      </dgm:t>
    </dgm:pt>
    <dgm:pt modelId="{38367A0F-CFF4-4576-8D49-F040528973B9}" type="sibTrans" cxnId="{3C784E0F-9CEA-4B77-A1B3-363053E90054}">
      <dgm:prSet/>
      <dgm:spPr/>
      <dgm:t>
        <a:bodyPr/>
        <a:lstStyle/>
        <a:p>
          <a:endParaRPr lang="en-ID"/>
        </a:p>
      </dgm:t>
    </dgm:pt>
    <dgm:pt modelId="{E43E50E9-F189-4DBE-8CD6-2535D43ED1C0}">
      <dgm:prSet phldrT="[Text]" custT="1"/>
      <dgm:spPr/>
      <dgm:t>
        <a:bodyPr/>
        <a:lstStyle/>
        <a:p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Fase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demostikasi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hewan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tanaman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memproduksi</a:t>
          </a:r>
          <a:r>
            <a:rPr lang="en-US" sz="26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makanan</a:t>
          </a:r>
          <a:endParaRPr lang="en-ID" sz="26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FB3B54-DC6F-46E3-8C00-6E25CE7C87AC}" type="parTrans" cxnId="{18E615DC-C807-438A-80C2-44623C258CF0}">
      <dgm:prSet/>
      <dgm:spPr/>
      <dgm:t>
        <a:bodyPr/>
        <a:lstStyle/>
        <a:p>
          <a:endParaRPr lang="en-ID"/>
        </a:p>
      </dgm:t>
    </dgm:pt>
    <dgm:pt modelId="{8BEF6718-9748-469B-BE1F-E2AA3389B34A}" type="sibTrans" cxnId="{18E615DC-C807-438A-80C2-44623C258CF0}">
      <dgm:prSet/>
      <dgm:spPr/>
      <dgm:t>
        <a:bodyPr/>
        <a:lstStyle/>
        <a:p>
          <a:endParaRPr lang="en-ID"/>
        </a:p>
      </dgm:t>
    </dgm:pt>
    <dgm:pt modelId="{5C109FF7-30C6-4A91-B406-AD494171A7F7}">
      <dgm:prSet custT="1"/>
      <dgm:spPr/>
      <dgm:t>
        <a:bodyPr/>
        <a:lstStyle/>
        <a:p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ketiga</a:t>
          </a:r>
          <a:endParaRPr lang="en-US" sz="30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energi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berkembangnya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perkebunan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serta</a:t>
          </a:r>
          <a:r>
            <a:rPr lang="en-ID" sz="26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endParaRPr lang="en-ID" sz="26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5A41B51-64C8-4698-9C08-D1A52E0A3839}" type="parTrans" cxnId="{4A1B57C6-725B-4399-AB5A-4F8C0576A6E2}">
      <dgm:prSet/>
      <dgm:spPr/>
      <dgm:t>
        <a:bodyPr/>
        <a:lstStyle/>
        <a:p>
          <a:endParaRPr lang="en-ID"/>
        </a:p>
      </dgm:t>
    </dgm:pt>
    <dgm:pt modelId="{A15D85E6-D0FF-4193-B6D9-F21E0E8BAA52}" type="sibTrans" cxnId="{4A1B57C6-725B-4399-AB5A-4F8C0576A6E2}">
      <dgm:prSet/>
      <dgm:spPr/>
      <dgm:t>
        <a:bodyPr/>
        <a:lstStyle/>
        <a:p>
          <a:endParaRPr lang="en-ID"/>
        </a:p>
      </dgm:t>
    </dgm:pt>
    <dgm:pt modelId="{BC5658E9-9DE9-4CFC-912C-0F50D458FCC9}" type="pres">
      <dgm:prSet presAssocID="{9B2D28DC-3DA9-4004-BD2B-50990E533A70}" presName="Name0" presStyleCnt="0">
        <dgm:presLayoutVars>
          <dgm:chMax val="7"/>
          <dgm:chPref val="7"/>
          <dgm:dir/>
        </dgm:presLayoutVars>
      </dgm:prSet>
      <dgm:spPr/>
    </dgm:pt>
    <dgm:pt modelId="{AC2A98FB-F449-4F5C-A9EB-0728EF65E18B}" type="pres">
      <dgm:prSet presAssocID="{9B2D28DC-3DA9-4004-BD2B-50990E533A70}" presName="Name1" presStyleCnt="0"/>
      <dgm:spPr/>
    </dgm:pt>
    <dgm:pt modelId="{E894F3CE-DAA4-4C92-8793-F328B7F7D3B5}" type="pres">
      <dgm:prSet presAssocID="{9B2D28DC-3DA9-4004-BD2B-50990E533A70}" presName="cycle" presStyleCnt="0"/>
      <dgm:spPr/>
    </dgm:pt>
    <dgm:pt modelId="{F3982618-7A80-4895-BAF3-507FDA914193}" type="pres">
      <dgm:prSet presAssocID="{9B2D28DC-3DA9-4004-BD2B-50990E533A70}" presName="srcNode" presStyleLbl="node1" presStyleIdx="0" presStyleCnt="3"/>
      <dgm:spPr/>
    </dgm:pt>
    <dgm:pt modelId="{1C0351A6-6FDD-4730-9F98-D286BA39246B}" type="pres">
      <dgm:prSet presAssocID="{9B2D28DC-3DA9-4004-BD2B-50990E533A70}" presName="conn" presStyleLbl="parChTrans1D2" presStyleIdx="0" presStyleCnt="1"/>
      <dgm:spPr/>
    </dgm:pt>
    <dgm:pt modelId="{099BCF94-F517-47F4-80A4-5E53AA1DCA82}" type="pres">
      <dgm:prSet presAssocID="{9B2D28DC-3DA9-4004-BD2B-50990E533A70}" presName="extraNode" presStyleLbl="node1" presStyleIdx="0" presStyleCnt="3"/>
      <dgm:spPr/>
    </dgm:pt>
    <dgm:pt modelId="{C1F22B25-074F-4F6E-AC36-5776F7DE80AA}" type="pres">
      <dgm:prSet presAssocID="{9B2D28DC-3DA9-4004-BD2B-50990E533A70}" presName="dstNode" presStyleLbl="node1" presStyleIdx="0" presStyleCnt="3"/>
      <dgm:spPr/>
    </dgm:pt>
    <dgm:pt modelId="{606696CE-F18F-435C-B1F3-0F25A036965D}" type="pres">
      <dgm:prSet presAssocID="{F9114C8A-7742-4F66-86BA-EB6493ED6B4A}" presName="text_1" presStyleLbl="node1" presStyleIdx="0" presStyleCnt="3" custScaleX="104427">
        <dgm:presLayoutVars>
          <dgm:bulletEnabled val="1"/>
        </dgm:presLayoutVars>
      </dgm:prSet>
      <dgm:spPr/>
    </dgm:pt>
    <dgm:pt modelId="{AC28353B-9741-4663-8925-EE8ABAD2DC67}" type="pres">
      <dgm:prSet presAssocID="{F9114C8A-7742-4F66-86BA-EB6493ED6B4A}" presName="accent_1" presStyleCnt="0"/>
      <dgm:spPr/>
    </dgm:pt>
    <dgm:pt modelId="{417F050F-FDED-4F43-A78F-3A25E0378385}" type="pres">
      <dgm:prSet presAssocID="{F9114C8A-7742-4F66-86BA-EB6493ED6B4A}" presName="accentRepeatNode" presStyleLbl="solidFgAcc1" presStyleIdx="0" presStyleCnt="3"/>
      <dgm:spPr/>
    </dgm:pt>
    <dgm:pt modelId="{ECA7C4A0-CEBF-4785-9D62-654F2A6722FA}" type="pres">
      <dgm:prSet presAssocID="{B1908AB1-9917-49F2-BC25-254D3440BBA5}" presName="text_2" presStyleLbl="node1" presStyleIdx="1" presStyleCnt="3" custScaleY="143902" custLinFactNeighborX="800" custLinFactNeighborY="1220">
        <dgm:presLayoutVars>
          <dgm:bulletEnabled val="1"/>
        </dgm:presLayoutVars>
      </dgm:prSet>
      <dgm:spPr/>
    </dgm:pt>
    <dgm:pt modelId="{968E39AE-6ECA-43D5-8361-CC9F7297D1A8}" type="pres">
      <dgm:prSet presAssocID="{B1908AB1-9917-49F2-BC25-254D3440BBA5}" presName="accent_2" presStyleCnt="0"/>
      <dgm:spPr/>
    </dgm:pt>
    <dgm:pt modelId="{1206D70E-0A01-4485-81FD-26B2C36118D7}" type="pres">
      <dgm:prSet presAssocID="{B1908AB1-9917-49F2-BC25-254D3440BBA5}" presName="accentRepeatNode" presStyleLbl="solidFgAcc1" presStyleIdx="1" presStyleCnt="3"/>
      <dgm:spPr/>
    </dgm:pt>
    <dgm:pt modelId="{441444B4-A2F5-44FB-84D9-AA77A5D4EA20}" type="pres">
      <dgm:prSet presAssocID="{5C109FF7-30C6-4A91-B406-AD494171A7F7}" presName="text_3" presStyleLbl="node1" presStyleIdx="2" presStyleCnt="3" custScaleY="114634">
        <dgm:presLayoutVars>
          <dgm:bulletEnabled val="1"/>
        </dgm:presLayoutVars>
      </dgm:prSet>
      <dgm:spPr/>
    </dgm:pt>
    <dgm:pt modelId="{4DF9FC20-B494-4C02-87E7-DF6013AC684A}" type="pres">
      <dgm:prSet presAssocID="{5C109FF7-30C6-4A91-B406-AD494171A7F7}" presName="accent_3" presStyleCnt="0"/>
      <dgm:spPr/>
    </dgm:pt>
    <dgm:pt modelId="{E309B366-A803-49BD-88CF-9A06BCDDE0D8}" type="pres">
      <dgm:prSet presAssocID="{5C109FF7-30C6-4A91-B406-AD494171A7F7}" presName="accentRepeatNode" presStyleLbl="solidFgAcc1" presStyleIdx="2" presStyleCnt="3"/>
      <dgm:spPr/>
    </dgm:pt>
  </dgm:ptLst>
  <dgm:cxnLst>
    <dgm:cxn modelId="{3C784E0F-9CEA-4B77-A1B3-363053E90054}" srcId="{9B2D28DC-3DA9-4004-BD2B-50990E533A70}" destId="{B1908AB1-9917-49F2-BC25-254D3440BBA5}" srcOrd="1" destOrd="0" parTransId="{A88E6A46-BB8C-438B-A40C-0280EA39769B}" sibTransId="{38367A0F-CFF4-4576-8D49-F040528973B9}"/>
    <dgm:cxn modelId="{31809B37-F200-4BAD-9B5A-ABC2A7614AF2}" type="presOf" srcId="{B1908AB1-9917-49F2-BC25-254D3440BBA5}" destId="{ECA7C4A0-CEBF-4785-9D62-654F2A6722FA}" srcOrd="0" destOrd="0" presId="urn:microsoft.com/office/officeart/2008/layout/VerticalCurvedList"/>
    <dgm:cxn modelId="{7AE41F3D-F18C-4081-B076-EDD1FF5D3469}" type="presOf" srcId="{9B2D28DC-3DA9-4004-BD2B-50990E533A70}" destId="{BC5658E9-9DE9-4CFC-912C-0F50D458FCC9}" srcOrd="0" destOrd="0" presId="urn:microsoft.com/office/officeart/2008/layout/VerticalCurvedList"/>
    <dgm:cxn modelId="{7CD51273-7A34-4EC9-8D6C-BD9CE8C62015}" type="presOf" srcId="{5C109FF7-30C6-4A91-B406-AD494171A7F7}" destId="{441444B4-A2F5-44FB-84D9-AA77A5D4EA20}" srcOrd="0" destOrd="0" presId="urn:microsoft.com/office/officeart/2008/layout/VerticalCurvedList"/>
    <dgm:cxn modelId="{4B53F459-0156-423D-8FB2-702554F41BC5}" type="presOf" srcId="{DAC056D9-3A1A-44B0-A65D-4350280A7CE6}" destId="{1C0351A6-6FDD-4730-9F98-D286BA39246B}" srcOrd="0" destOrd="0" presId="urn:microsoft.com/office/officeart/2008/layout/VerticalCurvedList"/>
    <dgm:cxn modelId="{E6C7F27A-B63A-42D4-AB71-F0B061923B39}" type="presOf" srcId="{E43E50E9-F189-4DBE-8CD6-2535D43ED1C0}" destId="{ECA7C4A0-CEBF-4785-9D62-654F2A6722FA}" srcOrd="0" destOrd="1" presId="urn:microsoft.com/office/officeart/2008/layout/VerticalCurvedList"/>
    <dgm:cxn modelId="{3A42D583-D737-45DE-98EB-CB9C5B7830FB}" type="presOf" srcId="{F9114C8A-7742-4F66-86BA-EB6493ED6B4A}" destId="{606696CE-F18F-435C-B1F3-0F25A036965D}" srcOrd="0" destOrd="0" presId="urn:microsoft.com/office/officeart/2008/layout/VerticalCurvedList"/>
    <dgm:cxn modelId="{4A1B57C6-725B-4399-AB5A-4F8C0576A6E2}" srcId="{9B2D28DC-3DA9-4004-BD2B-50990E533A70}" destId="{5C109FF7-30C6-4A91-B406-AD494171A7F7}" srcOrd="2" destOrd="0" parTransId="{A5A41B51-64C8-4698-9C08-D1A52E0A3839}" sibTransId="{A15D85E6-D0FF-4193-B6D9-F21E0E8BAA52}"/>
    <dgm:cxn modelId="{18E615DC-C807-438A-80C2-44623C258CF0}" srcId="{B1908AB1-9917-49F2-BC25-254D3440BBA5}" destId="{E43E50E9-F189-4DBE-8CD6-2535D43ED1C0}" srcOrd="0" destOrd="0" parTransId="{DBFB3B54-DC6F-46E3-8C00-6E25CE7C87AC}" sibTransId="{8BEF6718-9748-469B-BE1F-E2AA3389B34A}"/>
    <dgm:cxn modelId="{8E3F49EE-3451-4975-9DA1-EAB1BD07B14C}" srcId="{9B2D28DC-3DA9-4004-BD2B-50990E533A70}" destId="{F9114C8A-7742-4F66-86BA-EB6493ED6B4A}" srcOrd="0" destOrd="0" parTransId="{A0B67690-CDE0-41B0-B1BB-76B4388645FC}" sibTransId="{DAC056D9-3A1A-44B0-A65D-4350280A7CE6}"/>
    <dgm:cxn modelId="{883E656B-A257-4EF5-9039-6F274106D74E}" type="presParOf" srcId="{BC5658E9-9DE9-4CFC-912C-0F50D458FCC9}" destId="{AC2A98FB-F449-4F5C-A9EB-0728EF65E18B}" srcOrd="0" destOrd="0" presId="urn:microsoft.com/office/officeart/2008/layout/VerticalCurvedList"/>
    <dgm:cxn modelId="{76496D7B-24E1-4A88-B647-483DE74565F8}" type="presParOf" srcId="{AC2A98FB-F449-4F5C-A9EB-0728EF65E18B}" destId="{E894F3CE-DAA4-4C92-8793-F328B7F7D3B5}" srcOrd="0" destOrd="0" presId="urn:microsoft.com/office/officeart/2008/layout/VerticalCurvedList"/>
    <dgm:cxn modelId="{2D83E4FC-C08F-41EF-9690-1B4C4D65E8D0}" type="presParOf" srcId="{E894F3CE-DAA4-4C92-8793-F328B7F7D3B5}" destId="{F3982618-7A80-4895-BAF3-507FDA914193}" srcOrd="0" destOrd="0" presId="urn:microsoft.com/office/officeart/2008/layout/VerticalCurvedList"/>
    <dgm:cxn modelId="{5DA289FE-658E-4F16-A6F9-A162F5280401}" type="presParOf" srcId="{E894F3CE-DAA4-4C92-8793-F328B7F7D3B5}" destId="{1C0351A6-6FDD-4730-9F98-D286BA39246B}" srcOrd="1" destOrd="0" presId="urn:microsoft.com/office/officeart/2008/layout/VerticalCurvedList"/>
    <dgm:cxn modelId="{12B1825E-1789-43F5-9E06-4F24B3A2BA7C}" type="presParOf" srcId="{E894F3CE-DAA4-4C92-8793-F328B7F7D3B5}" destId="{099BCF94-F517-47F4-80A4-5E53AA1DCA82}" srcOrd="2" destOrd="0" presId="urn:microsoft.com/office/officeart/2008/layout/VerticalCurvedList"/>
    <dgm:cxn modelId="{335625EE-8F7C-45B6-9C5B-51F5541FA4B7}" type="presParOf" srcId="{E894F3CE-DAA4-4C92-8793-F328B7F7D3B5}" destId="{C1F22B25-074F-4F6E-AC36-5776F7DE80AA}" srcOrd="3" destOrd="0" presId="urn:microsoft.com/office/officeart/2008/layout/VerticalCurvedList"/>
    <dgm:cxn modelId="{7FF878E2-D9E7-4726-A1F3-3BA7A76CE8EB}" type="presParOf" srcId="{AC2A98FB-F449-4F5C-A9EB-0728EF65E18B}" destId="{606696CE-F18F-435C-B1F3-0F25A036965D}" srcOrd="1" destOrd="0" presId="urn:microsoft.com/office/officeart/2008/layout/VerticalCurvedList"/>
    <dgm:cxn modelId="{C4BDF5F4-C0E5-41FF-A253-B221545A5507}" type="presParOf" srcId="{AC2A98FB-F449-4F5C-A9EB-0728EF65E18B}" destId="{AC28353B-9741-4663-8925-EE8ABAD2DC67}" srcOrd="2" destOrd="0" presId="urn:microsoft.com/office/officeart/2008/layout/VerticalCurvedList"/>
    <dgm:cxn modelId="{C9EA85C5-9F8D-4753-97FB-1BCE0C1C7B64}" type="presParOf" srcId="{AC28353B-9741-4663-8925-EE8ABAD2DC67}" destId="{417F050F-FDED-4F43-A78F-3A25E0378385}" srcOrd="0" destOrd="0" presId="urn:microsoft.com/office/officeart/2008/layout/VerticalCurvedList"/>
    <dgm:cxn modelId="{97AF05B8-3EE5-4503-891C-DE9B2E1813AE}" type="presParOf" srcId="{AC2A98FB-F449-4F5C-A9EB-0728EF65E18B}" destId="{ECA7C4A0-CEBF-4785-9D62-654F2A6722FA}" srcOrd="3" destOrd="0" presId="urn:microsoft.com/office/officeart/2008/layout/VerticalCurvedList"/>
    <dgm:cxn modelId="{DF91BACF-E383-44AA-8263-E3F0ADED6E47}" type="presParOf" srcId="{AC2A98FB-F449-4F5C-A9EB-0728EF65E18B}" destId="{968E39AE-6ECA-43D5-8361-CC9F7297D1A8}" srcOrd="4" destOrd="0" presId="urn:microsoft.com/office/officeart/2008/layout/VerticalCurvedList"/>
    <dgm:cxn modelId="{0750BD9F-F45E-46A7-9452-6E21D3FEE501}" type="presParOf" srcId="{968E39AE-6ECA-43D5-8361-CC9F7297D1A8}" destId="{1206D70E-0A01-4485-81FD-26B2C36118D7}" srcOrd="0" destOrd="0" presId="urn:microsoft.com/office/officeart/2008/layout/VerticalCurvedList"/>
    <dgm:cxn modelId="{D66B852E-600D-49BA-974B-BD64DCC0D1DD}" type="presParOf" srcId="{AC2A98FB-F449-4F5C-A9EB-0728EF65E18B}" destId="{441444B4-A2F5-44FB-84D9-AA77A5D4EA20}" srcOrd="5" destOrd="0" presId="urn:microsoft.com/office/officeart/2008/layout/VerticalCurvedList"/>
    <dgm:cxn modelId="{1791BB0C-1333-4F9F-8769-E6C65ECBFE94}" type="presParOf" srcId="{AC2A98FB-F449-4F5C-A9EB-0728EF65E18B}" destId="{4DF9FC20-B494-4C02-87E7-DF6013AC684A}" srcOrd="6" destOrd="0" presId="urn:microsoft.com/office/officeart/2008/layout/VerticalCurvedList"/>
    <dgm:cxn modelId="{EA305668-F4D1-4EE6-B08C-839300B51B74}" type="presParOf" srcId="{4DF9FC20-B494-4C02-87E7-DF6013AC684A}" destId="{E309B366-A803-49BD-88CF-9A06BCDDE0D8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826E8B-B0AD-4718-9507-EA49EC3949D1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ID"/>
        </a:p>
      </dgm:t>
    </dgm:pt>
    <dgm:pt modelId="{AD742B44-4251-4325-A218-F68AD20A806B}">
      <dgm:prSet phldrT="[Text]" custT="1"/>
      <dgm:spPr/>
      <dgm:t>
        <a:bodyPr/>
        <a:lstStyle/>
        <a:p>
          <a:r>
            <a: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Ladang </a:t>
          </a:r>
          <a:r>
            <a:rPr lang="en-US" sz="36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berpindah</a:t>
          </a:r>
          <a:r>
            <a: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6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D28A8A-F5E5-49DD-90EC-C0D3CF7B0E74}" type="parTrans" cxnId="{C837EE25-CE0A-47FC-B1AC-E5A8B9FBBAF2}">
      <dgm:prSet/>
      <dgm:spPr/>
      <dgm:t>
        <a:bodyPr/>
        <a:lstStyle/>
        <a:p>
          <a:endParaRPr lang="en-ID"/>
        </a:p>
      </dgm:t>
    </dgm:pt>
    <dgm:pt modelId="{DE80BFFE-DD0D-45CA-A2E0-83F419015E94}" type="sibTrans" cxnId="{C837EE25-CE0A-47FC-B1AC-E5A8B9FBBAF2}">
      <dgm:prSet/>
      <dgm:spPr/>
      <dgm:t>
        <a:bodyPr/>
        <a:lstStyle/>
        <a:p>
          <a:endParaRPr lang="en-ID"/>
        </a:p>
      </dgm:t>
    </dgm:pt>
    <dgm:pt modelId="{8013D13A-510F-4969-8B98-AE27A565E493}">
      <dgm:prSet phldrT="[Text]" custT="1"/>
      <dgm:spPr/>
      <dgm:t>
        <a:bodyPr/>
        <a:lstStyle/>
        <a:p>
          <a:pPr algn="just"/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pangan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ladang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berpindah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dikenal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dirty="0">
              <a:latin typeface="Times New Roman" panose="02020603050405020304" pitchFamily="18" charset="0"/>
              <a:cs typeface="Times New Roman" panose="02020603050405020304" pitchFamily="18" charset="0"/>
            </a:rPr>
            <a:t>food gathering economics </a:t>
          </a:r>
          <a:r>
            <a:rPr lang="en-US" sz="2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aktivitas</a:t>
          </a:r>
          <a:r>
            <a:rPr lang="en-US" sz="2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berburu</a:t>
          </a:r>
          <a:r>
            <a:rPr lang="en-US" sz="2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meramu</a:t>
          </a:r>
          <a:r>
            <a:rPr lang="en-US" sz="2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b="0" i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menangkap</a:t>
          </a:r>
          <a:r>
            <a:rPr lang="en-US" sz="2800" b="0" i="0" dirty="0">
              <a:latin typeface="Times New Roman" panose="02020603050405020304" pitchFamily="18" charset="0"/>
              <a:cs typeface="Times New Roman" panose="02020603050405020304" pitchFamily="18" charset="0"/>
            </a:rPr>
            <a:t> ikan </a:t>
          </a:r>
          <a:endParaRPr lang="en-ID" sz="2800" b="1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79B1E0-3AD3-41B2-873E-BA0B4290EC4C}" type="parTrans" cxnId="{EB425223-A29A-45DE-9C43-D49177F21DCC}">
      <dgm:prSet/>
      <dgm:spPr/>
      <dgm:t>
        <a:bodyPr/>
        <a:lstStyle/>
        <a:p>
          <a:endParaRPr lang="en-ID"/>
        </a:p>
      </dgm:t>
    </dgm:pt>
    <dgm:pt modelId="{2923620B-35D4-4E61-96F8-AB69A6774AFC}" type="sibTrans" cxnId="{EB425223-A29A-45DE-9C43-D49177F21DCC}">
      <dgm:prSet/>
      <dgm:spPr/>
      <dgm:t>
        <a:bodyPr/>
        <a:lstStyle/>
        <a:p>
          <a:endParaRPr lang="en-ID"/>
        </a:p>
      </dgm:t>
    </dgm:pt>
    <dgm:pt modelId="{189F50F4-BFCB-48EF-BB72-F9405E965DF5}">
      <dgm:prSet phldrT="[Text]" custT="1"/>
      <dgm:spPr/>
      <dgm:t>
        <a:bodyPr/>
        <a:lstStyle/>
        <a:p>
          <a:r>
            <a:rPr lang="en-US" sz="36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Padi</a:t>
          </a:r>
          <a:r>
            <a: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sawah </a:t>
          </a:r>
          <a:endParaRPr lang="en-ID" sz="36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C2A29F-9332-4026-9D02-E0271CDDAA3E}" type="parTrans" cxnId="{78D30DF1-A2D6-4763-A881-01012DE941D7}">
      <dgm:prSet/>
      <dgm:spPr/>
      <dgm:t>
        <a:bodyPr/>
        <a:lstStyle/>
        <a:p>
          <a:endParaRPr lang="en-ID"/>
        </a:p>
      </dgm:t>
    </dgm:pt>
    <dgm:pt modelId="{982DDC61-C9C6-43E1-80F5-B36E8F440384}" type="sibTrans" cxnId="{78D30DF1-A2D6-4763-A881-01012DE941D7}">
      <dgm:prSet/>
      <dgm:spPr/>
      <dgm:t>
        <a:bodyPr/>
        <a:lstStyle/>
        <a:p>
          <a:endParaRPr lang="en-ID"/>
        </a:p>
      </dgm:t>
    </dgm:pt>
    <dgm:pt modelId="{7EF56C8A-8EC3-4DA4-B61A-9641A6097165}">
      <dgm:prSet phldrT="[Text]" custT="1"/>
      <dgm:spPr/>
      <dgm:t>
        <a:bodyPr/>
        <a:lstStyle/>
        <a:p>
          <a:pPr algn="just"/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padi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terdiri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beberapa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tahapan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yaitu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penyiapan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lahan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persemaian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penyiangan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penuaian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4DC45B-EE25-4335-8DB4-B2A913736056}" type="parTrans" cxnId="{0170BC53-809E-41AC-8FC9-85EED1E11E27}">
      <dgm:prSet/>
      <dgm:spPr/>
      <dgm:t>
        <a:bodyPr/>
        <a:lstStyle/>
        <a:p>
          <a:endParaRPr lang="en-ID"/>
        </a:p>
      </dgm:t>
    </dgm:pt>
    <dgm:pt modelId="{25DD604A-FACD-4F89-A4CB-BE85119CF2E1}" type="sibTrans" cxnId="{0170BC53-809E-41AC-8FC9-85EED1E11E27}">
      <dgm:prSet/>
      <dgm:spPr/>
      <dgm:t>
        <a:bodyPr/>
        <a:lstStyle/>
        <a:p>
          <a:endParaRPr lang="en-ID"/>
        </a:p>
      </dgm:t>
    </dgm:pt>
    <dgm:pt modelId="{30DE9F75-5C8E-4EA7-9914-D544A484073E}">
      <dgm:prSet phldrT="[Text]" custT="1"/>
      <dgm:spPr/>
      <dgm:t>
        <a:bodyPr/>
        <a:lstStyle/>
        <a:p>
          <a:r>
            <a:rPr lang="en-US" sz="34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Perkebunan </a:t>
          </a:r>
          <a:endParaRPr lang="en-ID" sz="3400" b="1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18ADD1-090A-4FC5-9C2A-11C3E124FF11}" type="parTrans" cxnId="{6680FDFB-07AE-42ED-8E5E-5D0637B56146}">
      <dgm:prSet/>
      <dgm:spPr/>
      <dgm:t>
        <a:bodyPr/>
        <a:lstStyle/>
        <a:p>
          <a:endParaRPr lang="en-ID"/>
        </a:p>
      </dgm:t>
    </dgm:pt>
    <dgm:pt modelId="{A8000E9A-3C2B-417C-85BD-10067EF66818}" type="sibTrans" cxnId="{6680FDFB-07AE-42ED-8E5E-5D0637B56146}">
      <dgm:prSet/>
      <dgm:spPr/>
      <dgm:t>
        <a:bodyPr/>
        <a:lstStyle/>
        <a:p>
          <a:endParaRPr lang="en-ID"/>
        </a:p>
      </dgm:t>
    </dgm:pt>
    <dgm:pt modelId="{C53E5B14-ECF7-4AD2-A646-749F94283B11}">
      <dgm:prSet phldrT="[Text]" custT="1"/>
      <dgm:spPr/>
      <dgm:t>
        <a:bodyPr/>
        <a:lstStyle/>
        <a:p>
          <a:pPr algn="just"/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perkebunan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awalnya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dikenal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bercorak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kolonial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jenis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tanaman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tebu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tembakau</a:t>
          </a:r>
          <a:r>
            <a:rPr lang="en-US" sz="2800" dirty="0">
              <a:latin typeface="Times New Roman" panose="02020603050405020304" pitchFamily="18" charset="0"/>
              <a:cs typeface="Times New Roman" panose="02020603050405020304" pitchFamily="18" charset="0"/>
            </a:rPr>
            <a:t>, kopi. </a:t>
          </a:r>
          <a:endParaRPr lang="en-ID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1965C1-3954-4931-BF45-575DF7BFC6B3}" type="parTrans" cxnId="{1495B776-89E2-44B5-A2A7-344F3F83C47B}">
      <dgm:prSet/>
      <dgm:spPr/>
      <dgm:t>
        <a:bodyPr/>
        <a:lstStyle/>
        <a:p>
          <a:endParaRPr lang="en-ID"/>
        </a:p>
      </dgm:t>
    </dgm:pt>
    <dgm:pt modelId="{B9124C75-37C4-41CD-8F65-CD8373900813}" type="sibTrans" cxnId="{1495B776-89E2-44B5-A2A7-344F3F83C47B}">
      <dgm:prSet/>
      <dgm:spPr/>
      <dgm:t>
        <a:bodyPr/>
        <a:lstStyle/>
        <a:p>
          <a:endParaRPr lang="en-ID"/>
        </a:p>
      </dgm:t>
    </dgm:pt>
    <dgm:pt modelId="{6E3361A0-823C-4F92-8879-9183450AAADF}" type="pres">
      <dgm:prSet presAssocID="{16826E8B-B0AD-4718-9507-EA49EC3949D1}" presName="Name0" presStyleCnt="0">
        <dgm:presLayoutVars>
          <dgm:dir/>
          <dgm:animLvl val="lvl"/>
          <dgm:resizeHandles val="exact"/>
        </dgm:presLayoutVars>
      </dgm:prSet>
      <dgm:spPr/>
    </dgm:pt>
    <dgm:pt modelId="{6CBFD958-B260-4820-BBC1-177D3A59BA2F}" type="pres">
      <dgm:prSet presAssocID="{AD742B44-4251-4325-A218-F68AD20A806B}" presName="linNode" presStyleCnt="0"/>
      <dgm:spPr/>
    </dgm:pt>
    <dgm:pt modelId="{F77332DF-0B08-42AC-9821-860E8E20354F}" type="pres">
      <dgm:prSet presAssocID="{AD742B44-4251-4325-A218-F68AD20A806B}" presName="parentText" presStyleLbl="node1" presStyleIdx="0" presStyleCnt="3" custScaleY="46980">
        <dgm:presLayoutVars>
          <dgm:chMax val="1"/>
          <dgm:bulletEnabled val="1"/>
        </dgm:presLayoutVars>
      </dgm:prSet>
      <dgm:spPr/>
    </dgm:pt>
    <dgm:pt modelId="{CF0D23AA-FA86-44DE-984F-BA5DDD28B2A6}" type="pres">
      <dgm:prSet presAssocID="{AD742B44-4251-4325-A218-F68AD20A806B}" presName="descendantText" presStyleLbl="alignAccFollowNode1" presStyleIdx="0" presStyleCnt="3">
        <dgm:presLayoutVars>
          <dgm:bulletEnabled val="1"/>
        </dgm:presLayoutVars>
      </dgm:prSet>
      <dgm:spPr/>
    </dgm:pt>
    <dgm:pt modelId="{0424C8FB-7AE4-40E5-B417-B555A7E60846}" type="pres">
      <dgm:prSet presAssocID="{DE80BFFE-DD0D-45CA-A2E0-83F419015E94}" presName="sp" presStyleCnt="0"/>
      <dgm:spPr/>
    </dgm:pt>
    <dgm:pt modelId="{8E2DDDB8-645F-476F-A81C-C1F46CD6301A}" type="pres">
      <dgm:prSet presAssocID="{189F50F4-BFCB-48EF-BB72-F9405E965DF5}" presName="linNode" presStyleCnt="0"/>
      <dgm:spPr/>
    </dgm:pt>
    <dgm:pt modelId="{BFF4E964-FF1F-4A52-A7AD-E99619061C47}" type="pres">
      <dgm:prSet presAssocID="{189F50F4-BFCB-48EF-BB72-F9405E965DF5}" presName="parentText" presStyleLbl="node1" presStyleIdx="1" presStyleCnt="3" custScaleY="40708">
        <dgm:presLayoutVars>
          <dgm:chMax val="1"/>
          <dgm:bulletEnabled val="1"/>
        </dgm:presLayoutVars>
      </dgm:prSet>
      <dgm:spPr/>
    </dgm:pt>
    <dgm:pt modelId="{95DA5B10-9123-4EA2-8716-4EC772B729AF}" type="pres">
      <dgm:prSet presAssocID="{189F50F4-BFCB-48EF-BB72-F9405E965DF5}" presName="descendantText" presStyleLbl="alignAccFollowNode1" presStyleIdx="1" presStyleCnt="3" custScaleY="133277">
        <dgm:presLayoutVars>
          <dgm:bulletEnabled val="1"/>
        </dgm:presLayoutVars>
      </dgm:prSet>
      <dgm:spPr/>
    </dgm:pt>
    <dgm:pt modelId="{1F56B303-E878-453B-9943-38ED6E15AC26}" type="pres">
      <dgm:prSet presAssocID="{982DDC61-C9C6-43E1-80F5-B36E8F440384}" presName="sp" presStyleCnt="0"/>
      <dgm:spPr/>
    </dgm:pt>
    <dgm:pt modelId="{2C29712E-8C68-471D-8694-D57DE94A09E0}" type="pres">
      <dgm:prSet presAssocID="{30DE9F75-5C8E-4EA7-9914-D544A484073E}" presName="linNode" presStyleCnt="0"/>
      <dgm:spPr/>
    </dgm:pt>
    <dgm:pt modelId="{5CD76BC3-E540-4B0B-8FF0-D00CEB58D876}" type="pres">
      <dgm:prSet presAssocID="{30DE9F75-5C8E-4EA7-9914-D544A484073E}" presName="parentText" presStyleLbl="node1" presStyleIdx="2" presStyleCnt="3" custScaleY="54803">
        <dgm:presLayoutVars>
          <dgm:chMax val="1"/>
          <dgm:bulletEnabled val="1"/>
        </dgm:presLayoutVars>
      </dgm:prSet>
      <dgm:spPr/>
    </dgm:pt>
    <dgm:pt modelId="{278DCBAF-51B2-4039-88D8-E6DA22642DE0}" type="pres">
      <dgm:prSet presAssocID="{30DE9F75-5C8E-4EA7-9914-D544A484073E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C8519A04-1BD4-44E6-B239-7E4D27CF3A04}" type="presOf" srcId="{C53E5B14-ECF7-4AD2-A646-749F94283B11}" destId="{278DCBAF-51B2-4039-88D8-E6DA22642DE0}" srcOrd="0" destOrd="0" presId="urn:microsoft.com/office/officeart/2005/8/layout/vList5"/>
    <dgm:cxn modelId="{1E489018-62A8-4E36-A8CE-720E1D1E2977}" type="presOf" srcId="{30DE9F75-5C8E-4EA7-9914-D544A484073E}" destId="{5CD76BC3-E540-4B0B-8FF0-D00CEB58D876}" srcOrd="0" destOrd="0" presId="urn:microsoft.com/office/officeart/2005/8/layout/vList5"/>
    <dgm:cxn modelId="{EB425223-A29A-45DE-9C43-D49177F21DCC}" srcId="{AD742B44-4251-4325-A218-F68AD20A806B}" destId="{8013D13A-510F-4969-8B98-AE27A565E493}" srcOrd="0" destOrd="0" parTransId="{8B79B1E0-3AD3-41B2-873E-BA0B4290EC4C}" sibTransId="{2923620B-35D4-4E61-96F8-AB69A6774AFC}"/>
    <dgm:cxn modelId="{C837EE25-CE0A-47FC-B1AC-E5A8B9FBBAF2}" srcId="{16826E8B-B0AD-4718-9507-EA49EC3949D1}" destId="{AD742B44-4251-4325-A218-F68AD20A806B}" srcOrd="0" destOrd="0" parTransId="{4BD28A8A-F5E5-49DD-90EC-C0D3CF7B0E74}" sibTransId="{DE80BFFE-DD0D-45CA-A2E0-83F419015E94}"/>
    <dgm:cxn modelId="{87BEEF2A-C397-4F50-83B8-A6627D99641E}" type="presOf" srcId="{7EF56C8A-8EC3-4DA4-B61A-9641A6097165}" destId="{95DA5B10-9123-4EA2-8716-4EC772B729AF}" srcOrd="0" destOrd="0" presId="urn:microsoft.com/office/officeart/2005/8/layout/vList5"/>
    <dgm:cxn modelId="{0D049C4C-9350-4BD6-9BB5-3197C4826920}" type="presOf" srcId="{8013D13A-510F-4969-8B98-AE27A565E493}" destId="{CF0D23AA-FA86-44DE-984F-BA5DDD28B2A6}" srcOrd="0" destOrd="0" presId="urn:microsoft.com/office/officeart/2005/8/layout/vList5"/>
    <dgm:cxn modelId="{0170BC53-809E-41AC-8FC9-85EED1E11E27}" srcId="{189F50F4-BFCB-48EF-BB72-F9405E965DF5}" destId="{7EF56C8A-8EC3-4DA4-B61A-9641A6097165}" srcOrd="0" destOrd="0" parTransId="{964DC45B-EE25-4335-8DB4-B2A913736056}" sibTransId="{25DD604A-FACD-4F89-A4CB-BE85119CF2E1}"/>
    <dgm:cxn modelId="{B130A454-7E07-49B5-9C37-D1EC2C0192C7}" type="presOf" srcId="{AD742B44-4251-4325-A218-F68AD20A806B}" destId="{F77332DF-0B08-42AC-9821-860E8E20354F}" srcOrd="0" destOrd="0" presId="urn:microsoft.com/office/officeart/2005/8/layout/vList5"/>
    <dgm:cxn modelId="{1495B776-89E2-44B5-A2A7-344F3F83C47B}" srcId="{30DE9F75-5C8E-4EA7-9914-D544A484073E}" destId="{C53E5B14-ECF7-4AD2-A646-749F94283B11}" srcOrd="0" destOrd="0" parTransId="{C21965C1-3954-4931-BF45-575DF7BFC6B3}" sibTransId="{B9124C75-37C4-41CD-8F65-CD8373900813}"/>
    <dgm:cxn modelId="{F9EAA4D5-1BBE-418D-A621-1971DC26A85A}" type="presOf" srcId="{189F50F4-BFCB-48EF-BB72-F9405E965DF5}" destId="{BFF4E964-FF1F-4A52-A7AD-E99619061C47}" srcOrd="0" destOrd="0" presId="urn:microsoft.com/office/officeart/2005/8/layout/vList5"/>
    <dgm:cxn modelId="{04DB3DE9-2C79-4CB8-8B29-DA1622057254}" type="presOf" srcId="{16826E8B-B0AD-4718-9507-EA49EC3949D1}" destId="{6E3361A0-823C-4F92-8879-9183450AAADF}" srcOrd="0" destOrd="0" presId="urn:microsoft.com/office/officeart/2005/8/layout/vList5"/>
    <dgm:cxn modelId="{78D30DF1-A2D6-4763-A881-01012DE941D7}" srcId="{16826E8B-B0AD-4718-9507-EA49EC3949D1}" destId="{189F50F4-BFCB-48EF-BB72-F9405E965DF5}" srcOrd="1" destOrd="0" parTransId="{01C2A29F-9332-4026-9D02-E0271CDDAA3E}" sibTransId="{982DDC61-C9C6-43E1-80F5-B36E8F440384}"/>
    <dgm:cxn modelId="{6680FDFB-07AE-42ED-8E5E-5D0637B56146}" srcId="{16826E8B-B0AD-4718-9507-EA49EC3949D1}" destId="{30DE9F75-5C8E-4EA7-9914-D544A484073E}" srcOrd="2" destOrd="0" parTransId="{F718ADD1-090A-4FC5-9C2A-11C3E124FF11}" sibTransId="{A8000E9A-3C2B-417C-85BD-10067EF66818}"/>
    <dgm:cxn modelId="{DDAA82F6-68F1-4A39-A1A3-7DC1D89C0B4B}" type="presParOf" srcId="{6E3361A0-823C-4F92-8879-9183450AAADF}" destId="{6CBFD958-B260-4820-BBC1-177D3A59BA2F}" srcOrd="0" destOrd="0" presId="urn:microsoft.com/office/officeart/2005/8/layout/vList5"/>
    <dgm:cxn modelId="{1579E643-D755-412D-AF15-51E9E88CD7BE}" type="presParOf" srcId="{6CBFD958-B260-4820-BBC1-177D3A59BA2F}" destId="{F77332DF-0B08-42AC-9821-860E8E20354F}" srcOrd="0" destOrd="0" presId="urn:microsoft.com/office/officeart/2005/8/layout/vList5"/>
    <dgm:cxn modelId="{2DE20CE2-E2EC-404F-A867-F440B3FDF91E}" type="presParOf" srcId="{6CBFD958-B260-4820-BBC1-177D3A59BA2F}" destId="{CF0D23AA-FA86-44DE-984F-BA5DDD28B2A6}" srcOrd="1" destOrd="0" presId="urn:microsoft.com/office/officeart/2005/8/layout/vList5"/>
    <dgm:cxn modelId="{450BD26B-7BEC-4C40-9D1F-4B67A2E01F7D}" type="presParOf" srcId="{6E3361A0-823C-4F92-8879-9183450AAADF}" destId="{0424C8FB-7AE4-40E5-B417-B555A7E60846}" srcOrd="1" destOrd="0" presId="urn:microsoft.com/office/officeart/2005/8/layout/vList5"/>
    <dgm:cxn modelId="{7141F1CC-3256-4AA9-B665-6ABF6D81C29C}" type="presParOf" srcId="{6E3361A0-823C-4F92-8879-9183450AAADF}" destId="{8E2DDDB8-645F-476F-A81C-C1F46CD6301A}" srcOrd="2" destOrd="0" presId="urn:microsoft.com/office/officeart/2005/8/layout/vList5"/>
    <dgm:cxn modelId="{2CBE05CE-35D1-4CEF-B34F-321A354FB9EA}" type="presParOf" srcId="{8E2DDDB8-645F-476F-A81C-C1F46CD6301A}" destId="{BFF4E964-FF1F-4A52-A7AD-E99619061C47}" srcOrd="0" destOrd="0" presId="urn:microsoft.com/office/officeart/2005/8/layout/vList5"/>
    <dgm:cxn modelId="{58B383A0-C0A7-4BE8-873D-533A1F36CCF0}" type="presParOf" srcId="{8E2DDDB8-645F-476F-A81C-C1F46CD6301A}" destId="{95DA5B10-9123-4EA2-8716-4EC772B729AF}" srcOrd="1" destOrd="0" presId="urn:microsoft.com/office/officeart/2005/8/layout/vList5"/>
    <dgm:cxn modelId="{10869B6E-66D3-405D-A798-864E6D4F1D4B}" type="presParOf" srcId="{6E3361A0-823C-4F92-8879-9183450AAADF}" destId="{1F56B303-E878-453B-9943-38ED6E15AC26}" srcOrd="3" destOrd="0" presId="urn:microsoft.com/office/officeart/2005/8/layout/vList5"/>
    <dgm:cxn modelId="{FB223D9B-4C87-437A-865D-DE6652C0A701}" type="presParOf" srcId="{6E3361A0-823C-4F92-8879-9183450AAADF}" destId="{2C29712E-8C68-471D-8694-D57DE94A09E0}" srcOrd="4" destOrd="0" presId="urn:microsoft.com/office/officeart/2005/8/layout/vList5"/>
    <dgm:cxn modelId="{68BE3543-4208-4574-AC69-D9F22D100DA9}" type="presParOf" srcId="{2C29712E-8C68-471D-8694-D57DE94A09E0}" destId="{5CD76BC3-E540-4B0B-8FF0-D00CEB58D876}" srcOrd="0" destOrd="0" presId="urn:microsoft.com/office/officeart/2005/8/layout/vList5"/>
    <dgm:cxn modelId="{803E53C9-51CD-41E2-97B0-944CE6A7E23D}" type="presParOf" srcId="{2C29712E-8C68-471D-8694-D57DE94A09E0}" destId="{278DCBAF-51B2-4039-88D8-E6DA22642DE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619947-A14F-4A4B-B240-90AC1CE58AEF}" type="doc">
      <dgm:prSet loTypeId="urn:microsoft.com/office/officeart/2005/8/layout/cycle7" loCatId="cycle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ID"/>
        </a:p>
      </dgm:t>
    </dgm:pt>
    <dgm:pt modelId="{A43FB4EB-AE5E-47D2-9082-71C69BD8B03B}">
      <dgm:prSet phldrT="[Text]" custT="1"/>
      <dgm:spPr/>
      <dgm:t>
        <a:bodyPr/>
        <a:lstStyle/>
        <a:p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terbagi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</a:t>
          </a:r>
          <a:r>
            <a:rPr lang="en-US" sz="4000" dirty="0">
              <a:latin typeface="Times New Roman" panose="02020603050405020304" pitchFamily="18" charset="0"/>
              <a:cs typeface="Times New Roman" panose="02020603050405020304" pitchFamily="18" charset="0"/>
            </a:rPr>
            <a:t> 2 </a:t>
          </a:r>
          <a:r>
            <a:rPr lang="en-US" sz="4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kategori</a:t>
          </a:r>
          <a:endParaRPr lang="en-ID" sz="4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7A1CE2A-CFE4-4635-834D-24E12B59E297}" type="parTrans" cxnId="{35DA24C4-5EAF-4625-BFB2-1264C18E2E95}">
      <dgm:prSet/>
      <dgm:spPr/>
      <dgm:t>
        <a:bodyPr/>
        <a:lstStyle/>
        <a:p>
          <a:endParaRPr lang="en-ID"/>
        </a:p>
      </dgm:t>
    </dgm:pt>
    <dgm:pt modelId="{B14CBE5A-8F21-4ED1-A012-9EEFF1B18AA7}" type="sibTrans" cxnId="{35DA24C4-5EAF-4625-BFB2-1264C18E2E95}">
      <dgm:prSet/>
      <dgm:spPr/>
      <dgm:t>
        <a:bodyPr/>
        <a:lstStyle/>
        <a:p>
          <a:endParaRPr lang="en-ID"/>
        </a:p>
      </dgm:t>
    </dgm:pt>
    <dgm:pt modelId="{931B9A84-73D7-4BAE-BE21-6468B7EEDA5A}">
      <dgm:prSet phldrT="[Text]" custT="1"/>
      <dgm:spPr/>
      <dgm:t>
        <a:bodyPr/>
        <a:lstStyle/>
        <a:p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endParaRPr lang="en-US" sz="3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mekanis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berbasis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research development 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64028C-F4AF-4EA1-8BA2-55E5A59BC463}" type="parTrans" cxnId="{B9C95906-17EE-4D3D-842F-C35EC818CA61}">
      <dgm:prSet/>
      <dgm:spPr/>
      <dgm:t>
        <a:bodyPr/>
        <a:lstStyle/>
        <a:p>
          <a:endParaRPr lang="en-ID"/>
        </a:p>
      </dgm:t>
    </dgm:pt>
    <dgm:pt modelId="{BB5A294F-C9E4-48F4-8BE1-2B57C57418B0}" type="sibTrans" cxnId="{B9C95906-17EE-4D3D-842F-C35EC818CA61}">
      <dgm:prSet/>
      <dgm:spPr/>
      <dgm:t>
        <a:bodyPr/>
        <a:lstStyle/>
        <a:p>
          <a:endParaRPr lang="en-ID"/>
        </a:p>
      </dgm:t>
    </dgm:pt>
    <dgm:pt modelId="{92CC20AD-B2C0-4327-A647-C25603AA3E77}">
      <dgm:prSet phldrT="[Text]" custT="1"/>
      <dgm:spPr/>
      <dgm:t>
        <a:bodyPr/>
        <a:lstStyle/>
        <a:p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3000" b="1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Masih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menggunkan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keterampilan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tangan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berbasis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lokal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F7D6AE-9913-4847-A8B6-02642A07DE77}" type="parTrans" cxnId="{6E9F1EDC-B269-47DB-8266-BA590AE7EB7D}">
      <dgm:prSet/>
      <dgm:spPr/>
      <dgm:t>
        <a:bodyPr/>
        <a:lstStyle/>
        <a:p>
          <a:endParaRPr lang="en-ID"/>
        </a:p>
      </dgm:t>
    </dgm:pt>
    <dgm:pt modelId="{F317323E-6F67-4042-91AB-1DCB75867E0D}" type="sibTrans" cxnId="{6E9F1EDC-B269-47DB-8266-BA590AE7EB7D}">
      <dgm:prSet/>
      <dgm:spPr/>
      <dgm:t>
        <a:bodyPr/>
        <a:lstStyle/>
        <a:p>
          <a:endParaRPr lang="en-ID"/>
        </a:p>
      </dgm:t>
    </dgm:pt>
    <dgm:pt modelId="{477AE5B4-6477-4983-8DBF-077736D8F16F}" type="pres">
      <dgm:prSet presAssocID="{D9619947-A14F-4A4B-B240-90AC1CE58AEF}" presName="Name0" presStyleCnt="0">
        <dgm:presLayoutVars>
          <dgm:dir/>
          <dgm:resizeHandles val="exact"/>
        </dgm:presLayoutVars>
      </dgm:prSet>
      <dgm:spPr/>
    </dgm:pt>
    <dgm:pt modelId="{98434D31-CB06-4B63-8A4E-86A24EAFECA3}" type="pres">
      <dgm:prSet presAssocID="{A43FB4EB-AE5E-47D2-9082-71C69BD8B03B}" presName="node" presStyleLbl="node1" presStyleIdx="0" presStyleCnt="3" custScaleX="183412" custRadScaleRad="89535" custRadScaleInc="-1264">
        <dgm:presLayoutVars>
          <dgm:bulletEnabled val="1"/>
        </dgm:presLayoutVars>
      </dgm:prSet>
      <dgm:spPr/>
    </dgm:pt>
    <dgm:pt modelId="{D2800804-F235-407F-875A-9CD24699F70E}" type="pres">
      <dgm:prSet presAssocID="{B14CBE5A-8F21-4ED1-A012-9EEFF1B18AA7}" presName="sibTrans" presStyleLbl="sibTrans2D1" presStyleIdx="0" presStyleCnt="3" custLinFactNeighborX="28396" custLinFactNeighborY="-1687"/>
      <dgm:spPr/>
    </dgm:pt>
    <dgm:pt modelId="{93350537-752C-4754-94AC-721C413D05FD}" type="pres">
      <dgm:prSet presAssocID="{B14CBE5A-8F21-4ED1-A012-9EEFF1B18AA7}" presName="connectorText" presStyleLbl="sibTrans2D1" presStyleIdx="0" presStyleCnt="3"/>
      <dgm:spPr/>
    </dgm:pt>
    <dgm:pt modelId="{E00B0E9A-F1A1-4002-8826-4A70486BBC78}" type="pres">
      <dgm:prSet presAssocID="{931B9A84-73D7-4BAE-BE21-6468B7EEDA5A}" presName="node" presStyleLbl="node1" presStyleIdx="1" presStyleCnt="3" custScaleX="151969" custScaleY="190484" custRadScaleRad="93193" custRadScaleInc="-19930">
        <dgm:presLayoutVars>
          <dgm:bulletEnabled val="1"/>
        </dgm:presLayoutVars>
      </dgm:prSet>
      <dgm:spPr/>
    </dgm:pt>
    <dgm:pt modelId="{94DBDD64-3AC3-4411-81F8-08D5C4A69048}" type="pres">
      <dgm:prSet presAssocID="{BB5A294F-C9E4-48F4-8BE1-2B57C57418B0}" presName="sibTrans" presStyleLbl="sibTrans2D1" presStyleIdx="1" presStyleCnt="3" custLinFactNeighborX="-1514" custLinFactNeighborY="-2355"/>
      <dgm:spPr/>
    </dgm:pt>
    <dgm:pt modelId="{B2022F64-1B7D-4FBA-84A2-537A399EA622}" type="pres">
      <dgm:prSet presAssocID="{BB5A294F-C9E4-48F4-8BE1-2B57C57418B0}" presName="connectorText" presStyleLbl="sibTrans2D1" presStyleIdx="1" presStyleCnt="3"/>
      <dgm:spPr/>
    </dgm:pt>
    <dgm:pt modelId="{EA8BAA5B-13BB-44F4-89B0-DF90D3DC4F43}" type="pres">
      <dgm:prSet presAssocID="{92CC20AD-B2C0-4327-A647-C25603AA3E77}" presName="node" presStyleLbl="node1" presStyleIdx="2" presStyleCnt="3" custScaleX="142806" custScaleY="185381" custRadScaleRad="108012" custRadScaleInc="22158">
        <dgm:presLayoutVars>
          <dgm:bulletEnabled val="1"/>
        </dgm:presLayoutVars>
      </dgm:prSet>
      <dgm:spPr/>
    </dgm:pt>
    <dgm:pt modelId="{AECCB1DE-A89E-4987-9738-B8F056017623}" type="pres">
      <dgm:prSet presAssocID="{F317323E-6F67-4042-91AB-1DCB75867E0D}" presName="sibTrans" presStyleLbl="sibTrans2D1" presStyleIdx="2" presStyleCnt="3" custLinFactNeighborX="-15837" custLinFactNeighborY="6326"/>
      <dgm:spPr/>
    </dgm:pt>
    <dgm:pt modelId="{0E11C362-33AE-4237-A8CA-EC76760CC627}" type="pres">
      <dgm:prSet presAssocID="{F317323E-6F67-4042-91AB-1DCB75867E0D}" presName="connectorText" presStyleLbl="sibTrans2D1" presStyleIdx="2" presStyleCnt="3"/>
      <dgm:spPr/>
    </dgm:pt>
  </dgm:ptLst>
  <dgm:cxnLst>
    <dgm:cxn modelId="{B9C95906-17EE-4D3D-842F-C35EC818CA61}" srcId="{D9619947-A14F-4A4B-B240-90AC1CE58AEF}" destId="{931B9A84-73D7-4BAE-BE21-6468B7EEDA5A}" srcOrd="1" destOrd="0" parTransId="{5964028C-F4AF-4EA1-8BA2-55E5A59BC463}" sibTransId="{BB5A294F-C9E4-48F4-8BE1-2B57C57418B0}"/>
    <dgm:cxn modelId="{B717720D-C1E9-4464-8013-7088C7C309CC}" type="presOf" srcId="{A43FB4EB-AE5E-47D2-9082-71C69BD8B03B}" destId="{98434D31-CB06-4B63-8A4E-86A24EAFECA3}" srcOrd="0" destOrd="0" presId="urn:microsoft.com/office/officeart/2005/8/layout/cycle7"/>
    <dgm:cxn modelId="{99B2E515-1D8B-45AB-9782-522DF2BE18CB}" type="presOf" srcId="{B14CBE5A-8F21-4ED1-A012-9EEFF1B18AA7}" destId="{93350537-752C-4754-94AC-721C413D05FD}" srcOrd="1" destOrd="0" presId="urn:microsoft.com/office/officeart/2005/8/layout/cycle7"/>
    <dgm:cxn modelId="{CBDE6B43-EAAD-4465-8195-32184B1C863E}" type="presOf" srcId="{92CC20AD-B2C0-4327-A647-C25603AA3E77}" destId="{EA8BAA5B-13BB-44F4-89B0-DF90D3DC4F43}" srcOrd="0" destOrd="0" presId="urn:microsoft.com/office/officeart/2005/8/layout/cycle7"/>
    <dgm:cxn modelId="{C5793F47-D6DC-44EA-BE63-2AE9BC40C7FB}" type="presOf" srcId="{BB5A294F-C9E4-48F4-8BE1-2B57C57418B0}" destId="{B2022F64-1B7D-4FBA-84A2-537A399EA622}" srcOrd="1" destOrd="0" presId="urn:microsoft.com/office/officeart/2005/8/layout/cycle7"/>
    <dgm:cxn modelId="{DE684595-8464-412E-8AD1-4E9555C32126}" type="presOf" srcId="{931B9A84-73D7-4BAE-BE21-6468B7EEDA5A}" destId="{E00B0E9A-F1A1-4002-8826-4A70486BBC78}" srcOrd="0" destOrd="0" presId="urn:microsoft.com/office/officeart/2005/8/layout/cycle7"/>
    <dgm:cxn modelId="{91E845A9-84FB-45CC-A93F-912F3CED88F2}" type="presOf" srcId="{F317323E-6F67-4042-91AB-1DCB75867E0D}" destId="{0E11C362-33AE-4237-A8CA-EC76760CC627}" srcOrd="1" destOrd="0" presId="urn:microsoft.com/office/officeart/2005/8/layout/cycle7"/>
    <dgm:cxn modelId="{D2F86AB2-5658-4BDF-8851-948238555392}" type="presOf" srcId="{D9619947-A14F-4A4B-B240-90AC1CE58AEF}" destId="{477AE5B4-6477-4983-8DBF-077736D8F16F}" srcOrd="0" destOrd="0" presId="urn:microsoft.com/office/officeart/2005/8/layout/cycle7"/>
    <dgm:cxn modelId="{35DA24C4-5EAF-4625-BFB2-1264C18E2E95}" srcId="{D9619947-A14F-4A4B-B240-90AC1CE58AEF}" destId="{A43FB4EB-AE5E-47D2-9082-71C69BD8B03B}" srcOrd="0" destOrd="0" parTransId="{A7A1CE2A-CFE4-4635-834D-24E12B59E297}" sibTransId="{B14CBE5A-8F21-4ED1-A012-9EEFF1B18AA7}"/>
    <dgm:cxn modelId="{6E9F1EDC-B269-47DB-8266-BA590AE7EB7D}" srcId="{D9619947-A14F-4A4B-B240-90AC1CE58AEF}" destId="{92CC20AD-B2C0-4327-A647-C25603AA3E77}" srcOrd="2" destOrd="0" parTransId="{B0F7D6AE-9913-4847-A8B6-02642A07DE77}" sibTransId="{F317323E-6F67-4042-91AB-1DCB75867E0D}"/>
    <dgm:cxn modelId="{E6474AE7-76D6-4DCD-9ADE-1D6B4BAEAD7A}" type="presOf" srcId="{F317323E-6F67-4042-91AB-1DCB75867E0D}" destId="{AECCB1DE-A89E-4987-9738-B8F056017623}" srcOrd="0" destOrd="0" presId="urn:microsoft.com/office/officeart/2005/8/layout/cycle7"/>
    <dgm:cxn modelId="{07EC1AEA-8C9B-4924-9F55-52D8522E6877}" type="presOf" srcId="{BB5A294F-C9E4-48F4-8BE1-2B57C57418B0}" destId="{94DBDD64-3AC3-4411-81F8-08D5C4A69048}" srcOrd="0" destOrd="0" presId="urn:microsoft.com/office/officeart/2005/8/layout/cycle7"/>
    <dgm:cxn modelId="{6E252BF0-68D8-4CE8-8656-5AB35CF18A60}" type="presOf" srcId="{B14CBE5A-8F21-4ED1-A012-9EEFF1B18AA7}" destId="{D2800804-F235-407F-875A-9CD24699F70E}" srcOrd="0" destOrd="0" presId="urn:microsoft.com/office/officeart/2005/8/layout/cycle7"/>
    <dgm:cxn modelId="{4A72BA01-D889-4ED3-9C3A-F5E21920A3BA}" type="presParOf" srcId="{477AE5B4-6477-4983-8DBF-077736D8F16F}" destId="{98434D31-CB06-4B63-8A4E-86A24EAFECA3}" srcOrd="0" destOrd="0" presId="urn:microsoft.com/office/officeart/2005/8/layout/cycle7"/>
    <dgm:cxn modelId="{CF855BFC-9E74-4EBD-9317-BA378368528E}" type="presParOf" srcId="{477AE5B4-6477-4983-8DBF-077736D8F16F}" destId="{D2800804-F235-407F-875A-9CD24699F70E}" srcOrd="1" destOrd="0" presId="urn:microsoft.com/office/officeart/2005/8/layout/cycle7"/>
    <dgm:cxn modelId="{9A462111-A876-400E-8986-7980F1F56FBD}" type="presParOf" srcId="{D2800804-F235-407F-875A-9CD24699F70E}" destId="{93350537-752C-4754-94AC-721C413D05FD}" srcOrd="0" destOrd="0" presId="urn:microsoft.com/office/officeart/2005/8/layout/cycle7"/>
    <dgm:cxn modelId="{35BACFB3-A62D-41C7-A8E1-096B89386845}" type="presParOf" srcId="{477AE5B4-6477-4983-8DBF-077736D8F16F}" destId="{E00B0E9A-F1A1-4002-8826-4A70486BBC78}" srcOrd="2" destOrd="0" presId="urn:microsoft.com/office/officeart/2005/8/layout/cycle7"/>
    <dgm:cxn modelId="{20193F95-2DBF-4284-B0E6-A0C29BD08076}" type="presParOf" srcId="{477AE5B4-6477-4983-8DBF-077736D8F16F}" destId="{94DBDD64-3AC3-4411-81F8-08D5C4A69048}" srcOrd="3" destOrd="0" presId="urn:microsoft.com/office/officeart/2005/8/layout/cycle7"/>
    <dgm:cxn modelId="{35633E73-29B3-4F56-81E7-8421B996F724}" type="presParOf" srcId="{94DBDD64-3AC3-4411-81F8-08D5C4A69048}" destId="{B2022F64-1B7D-4FBA-84A2-537A399EA622}" srcOrd="0" destOrd="0" presId="urn:microsoft.com/office/officeart/2005/8/layout/cycle7"/>
    <dgm:cxn modelId="{68AC1698-51D3-4537-9E0C-C37B44390A41}" type="presParOf" srcId="{477AE5B4-6477-4983-8DBF-077736D8F16F}" destId="{EA8BAA5B-13BB-44F4-89B0-DF90D3DC4F43}" srcOrd="4" destOrd="0" presId="urn:microsoft.com/office/officeart/2005/8/layout/cycle7"/>
    <dgm:cxn modelId="{E0EC9D1A-C8FD-4390-9E0D-C59229250FBF}" type="presParOf" srcId="{477AE5B4-6477-4983-8DBF-077736D8F16F}" destId="{AECCB1DE-A89E-4987-9738-B8F056017623}" srcOrd="5" destOrd="0" presId="urn:microsoft.com/office/officeart/2005/8/layout/cycle7"/>
    <dgm:cxn modelId="{39739A6E-5E05-425A-8191-5E654C0B9F13}" type="presParOf" srcId="{AECCB1DE-A89E-4987-9738-B8F056017623}" destId="{0E11C362-33AE-4237-A8CA-EC76760CC627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EBBB240-60B3-46E5-9611-3C5ED07CEB12}" type="doc">
      <dgm:prSet loTypeId="urn:microsoft.com/office/officeart/2005/8/layout/hierarchy2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ID"/>
        </a:p>
      </dgm:t>
    </dgm:pt>
    <dgm:pt modelId="{A449D217-C348-460F-8DB8-2837AEFAE2C8}">
      <dgm:prSet phldrT="[Text]" custT="1"/>
      <dgm:spPr/>
      <dgm:t>
        <a:bodyPr/>
        <a:lstStyle/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32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2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2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endParaRPr lang="en-US" sz="32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32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</a:p>
        <a:p>
          <a:pPr algn="ctr">
            <a:lnSpc>
              <a:spcPct val="100000"/>
            </a:lnSpc>
            <a:spcAft>
              <a:spcPts val="0"/>
            </a:spcAft>
          </a:pPr>
          <a:r>
            <a:rPr lang="en-US" sz="32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</a:t>
          </a:r>
          <a:r>
            <a:rPr lang="en-US" sz="3200" b="1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endParaRPr lang="en-ID" sz="3200" b="1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CE4899-1AF1-4E4A-BD71-AE9AC71B0F51}" type="parTrans" cxnId="{6E168B02-8D99-4888-9C06-E1DB2D53C4B4}">
      <dgm:prSet/>
      <dgm:spPr/>
      <dgm:t>
        <a:bodyPr/>
        <a:lstStyle/>
        <a:p>
          <a:endParaRPr lang="en-ID"/>
        </a:p>
      </dgm:t>
    </dgm:pt>
    <dgm:pt modelId="{A2932F8C-241E-40A0-8755-0D8A740C1EC0}" type="sibTrans" cxnId="{6E168B02-8D99-4888-9C06-E1DB2D53C4B4}">
      <dgm:prSet/>
      <dgm:spPr/>
      <dgm:t>
        <a:bodyPr/>
        <a:lstStyle/>
        <a:p>
          <a:endParaRPr lang="en-ID"/>
        </a:p>
      </dgm:t>
    </dgm:pt>
    <dgm:pt modelId="{623F2FF2-0205-4159-82EE-4AAC87D4825E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Home industry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B80FEB-075A-42C5-A2E0-773E2C322091}" type="parTrans" cxnId="{2CBC5423-77B5-4090-B5C8-F63C168AF314}">
      <dgm:prSet/>
      <dgm:spPr/>
      <dgm:t>
        <a:bodyPr/>
        <a:lstStyle/>
        <a:p>
          <a:endParaRPr lang="en-ID"/>
        </a:p>
      </dgm:t>
    </dgm:pt>
    <dgm:pt modelId="{248D9E52-E076-41B7-84E1-42A7F009B463}" type="sibTrans" cxnId="{2CBC5423-77B5-4090-B5C8-F63C168AF314}">
      <dgm:prSet/>
      <dgm:spPr/>
      <dgm:t>
        <a:bodyPr/>
        <a:lstStyle/>
        <a:p>
          <a:endParaRPr lang="en-ID"/>
        </a:p>
      </dgm:t>
    </dgm:pt>
    <dgm:pt modelId="{4EBDAFF4-81A6-439C-8C12-D8E32747AE41}">
      <dgm:prSet phldrT="[Text]"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gilda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sentra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kecil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131DC4-DADB-4E00-9C17-7197F405DB89}" type="parTrans" cxnId="{4ACB9E9A-1A7D-4985-AA30-72EBF1D4261F}">
      <dgm:prSet/>
      <dgm:spPr/>
      <dgm:t>
        <a:bodyPr/>
        <a:lstStyle/>
        <a:p>
          <a:endParaRPr lang="en-ID"/>
        </a:p>
      </dgm:t>
    </dgm:pt>
    <dgm:pt modelId="{E669CF8D-3A74-4996-9A8F-B89FD1CAB838}" type="sibTrans" cxnId="{4ACB9E9A-1A7D-4985-AA30-72EBF1D4261F}">
      <dgm:prSet/>
      <dgm:spPr/>
      <dgm:t>
        <a:bodyPr/>
        <a:lstStyle/>
        <a:p>
          <a:endParaRPr lang="en-ID"/>
        </a:p>
      </dgm:t>
    </dgm:pt>
    <dgm:pt modelId="{57583ABA-8660-489D-B1C8-3D03A4D483BE}">
      <dgm:prSet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i="1" dirty="0">
              <a:latin typeface="Times New Roman" panose="02020603050405020304" pitchFamily="18" charset="0"/>
              <a:cs typeface="Times New Roman" panose="02020603050405020304" pitchFamily="18" charset="0"/>
            </a:rPr>
            <a:t>putting out system</a:t>
          </a:r>
          <a:endParaRPr lang="en-ID" sz="3000" i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1C9C12-3FFF-4ED1-A600-EC5F5AF576F3}" type="parTrans" cxnId="{827172A2-7762-4EB7-8882-D33DB08EEC10}">
      <dgm:prSet/>
      <dgm:spPr/>
      <dgm:t>
        <a:bodyPr/>
        <a:lstStyle/>
        <a:p>
          <a:endParaRPr lang="en-ID"/>
        </a:p>
      </dgm:t>
    </dgm:pt>
    <dgm:pt modelId="{DBB5374C-DFBD-41D9-8D52-64F210AEAC7E}" type="sibTrans" cxnId="{827172A2-7762-4EB7-8882-D33DB08EEC10}">
      <dgm:prSet/>
      <dgm:spPr/>
      <dgm:t>
        <a:bodyPr/>
        <a:lstStyle/>
        <a:p>
          <a:endParaRPr lang="en-ID"/>
        </a:p>
      </dgm:t>
    </dgm:pt>
    <dgm:pt modelId="{C02AA641-11CE-4E32-A9CC-97AF1F7CABA8}">
      <dgm:prSet custT="1"/>
      <dgm:spPr/>
      <dgm:t>
        <a:bodyPr/>
        <a:lstStyle/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r>
            <a:rPr lang="en-US" sz="30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pabrikan</a:t>
          </a:r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8437EDE-8D72-4D14-9B99-E79895E9D16F}" type="parTrans" cxnId="{1E1A84DD-FF91-4287-88A2-A79F2B3DB761}">
      <dgm:prSet/>
      <dgm:spPr/>
      <dgm:t>
        <a:bodyPr/>
        <a:lstStyle/>
        <a:p>
          <a:endParaRPr lang="en-ID"/>
        </a:p>
      </dgm:t>
    </dgm:pt>
    <dgm:pt modelId="{726B3834-998B-42B9-B12F-E125FEB04655}" type="sibTrans" cxnId="{1E1A84DD-FF91-4287-88A2-A79F2B3DB761}">
      <dgm:prSet/>
      <dgm:spPr/>
      <dgm:t>
        <a:bodyPr/>
        <a:lstStyle/>
        <a:p>
          <a:endParaRPr lang="en-ID"/>
        </a:p>
      </dgm:t>
    </dgm:pt>
    <dgm:pt modelId="{2CF4F5CE-94E4-448F-A850-055A21CB4DCF}" type="pres">
      <dgm:prSet presAssocID="{1EBBB240-60B3-46E5-9611-3C5ED07CEB1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FA0E9DE4-544C-43C7-B1D0-207EEFEB94A0}" type="pres">
      <dgm:prSet presAssocID="{A449D217-C348-460F-8DB8-2837AEFAE2C8}" presName="root1" presStyleCnt="0"/>
      <dgm:spPr/>
    </dgm:pt>
    <dgm:pt modelId="{91A8DD0D-38B0-4375-9002-83550DF59499}" type="pres">
      <dgm:prSet presAssocID="{A449D217-C348-460F-8DB8-2837AEFAE2C8}" presName="LevelOneTextNode" presStyleLbl="node0" presStyleIdx="0" presStyleCnt="1" custScaleY="198549" custLinFactNeighborX="-89" custLinFactNeighborY="1427">
        <dgm:presLayoutVars>
          <dgm:chPref val="3"/>
        </dgm:presLayoutVars>
      </dgm:prSet>
      <dgm:spPr/>
    </dgm:pt>
    <dgm:pt modelId="{4B713930-ED70-4F38-9A60-8D74BB0BEBC7}" type="pres">
      <dgm:prSet presAssocID="{A449D217-C348-460F-8DB8-2837AEFAE2C8}" presName="level2hierChild" presStyleCnt="0"/>
      <dgm:spPr/>
    </dgm:pt>
    <dgm:pt modelId="{8C8B08BF-52CD-46D3-A925-6F4D012F38E3}" type="pres">
      <dgm:prSet presAssocID="{F3B80FEB-075A-42C5-A2E0-773E2C322091}" presName="conn2-1" presStyleLbl="parChTrans1D2" presStyleIdx="0" presStyleCnt="2"/>
      <dgm:spPr/>
    </dgm:pt>
    <dgm:pt modelId="{7A2239B3-45CD-4F02-A639-D9EB20C24B38}" type="pres">
      <dgm:prSet presAssocID="{F3B80FEB-075A-42C5-A2E0-773E2C322091}" presName="connTx" presStyleLbl="parChTrans1D2" presStyleIdx="0" presStyleCnt="2"/>
      <dgm:spPr/>
    </dgm:pt>
    <dgm:pt modelId="{FE933A65-6D0C-45DB-810D-78F893BEB69E}" type="pres">
      <dgm:prSet presAssocID="{623F2FF2-0205-4159-82EE-4AAC87D4825E}" presName="root2" presStyleCnt="0"/>
      <dgm:spPr/>
    </dgm:pt>
    <dgm:pt modelId="{193299D2-4D4B-4B4A-8651-2DCE873D81D2}" type="pres">
      <dgm:prSet presAssocID="{623F2FF2-0205-4159-82EE-4AAC87D4825E}" presName="LevelTwoTextNode" presStyleLbl="node2" presStyleIdx="0" presStyleCnt="2">
        <dgm:presLayoutVars>
          <dgm:chPref val="3"/>
        </dgm:presLayoutVars>
      </dgm:prSet>
      <dgm:spPr/>
    </dgm:pt>
    <dgm:pt modelId="{99775F0C-FE39-4077-B0A3-1D740B07FAC6}" type="pres">
      <dgm:prSet presAssocID="{623F2FF2-0205-4159-82EE-4AAC87D4825E}" presName="level3hierChild" presStyleCnt="0"/>
      <dgm:spPr/>
    </dgm:pt>
    <dgm:pt modelId="{F98CDEED-CF22-48D2-9A23-B1E0677AC768}" type="pres">
      <dgm:prSet presAssocID="{3B1C9C12-3FFF-4ED1-A600-EC5F5AF576F3}" presName="conn2-1" presStyleLbl="parChTrans1D3" presStyleIdx="0" presStyleCnt="2"/>
      <dgm:spPr/>
    </dgm:pt>
    <dgm:pt modelId="{B4D40D2A-931C-4A6C-996C-E5D1E3B4CDFD}" type="pres">
      <dgm:prSet presAssocID="{3B1C9C12-3FFF-4ED1-A600-EC5F5AF576F3}" presName="connTx" presStyleLbl="parChTrans1D3" presStyleIdx="0" presStyleCnt="2"/>
      <dgm:spPr/>
    </dgm:pt>
    <dgm:pt modelId="{7C244F99-C733-4639-B96D-D7FF83C39D9C}" type="pres">
      <dgm:prSet presAssocID="{57583ABA-8660-489D-B1C8-3D03A4D483BE}" presName="root2" presStyleCnt="0"/>
      <dgm:spPr/>
    </dgm:pt>
    <dgm:pt modelId="{88F1E4D1-28E9-4708-A4B8-D4313E15DA6D}" type="pres">
      <dgm:prSet presAssocID="{57583ABA-8660-489D-B1C8-3D03A4D483BE}" presName="LevelTwoTextNode" presStyleLbl="node3" presStyleIdx="0" presStyleCnt="2" custLinFactNeighborX="437" custLinFactNeighborY="7500">
        <dgm:presLayoutVars>
          <dgm:chPref val="3"/>
        </dgm:presLayoutVars>
      </dgm:prSet>
      <dgm:spPr/>
    </dgm:pt>
    <dgm:pt modelId="{9D50C47E-328B-4C0B-8F5C-C4414901B640}" type="pres">
      <dgm:prSet presAssocID="{57583ABA-8660-489D-B1C8-3D03A4D483BE}" presName="level3hierChild" presStyleCnt="0"/>
      <dgm:spPr/>
    </dgm:pt>
    <dgm:pt modelId="{BBA65E61-0317-475C-B323-E5D1DA9D97E6}" type="pres">
      <dgm:prSet presAssocID="{47131DC4-DADB-4E00-9C17-7197F405DB89}" presName="conn2-1" presStyleLbl="parChTrans1D2" presStyleIdx="1" presStyleCnt="2"/>
      <dgm:spPr/>
    </dgm:pt>
    <dgm:pt modelId="{42A49103-CB68-4EEA-B7EF-2FEA71625903}" type="pres">
      <dgm:prSet presAssocID="{47131DC4-DADB-4E00-9C17-7197F405DB89}" presName="connTx" presStyleLbl="parChTrans1D2" presStyleIdx="1" presStyleCnt="2"/>
      <dgm:spPr/>
    </dgm:pt>
    <dgm:pt modelId="{23D545B2-2EDE-485A-A882-F946DA2498AC}" type="pres">
      <dgm:prSet presAssocID="{4EBDAFF4-81A6-439C-8C12-D8E32747AE41}" presName="root2" presStyleCnt="0"/>
      <dgm:spPr/>
    </dgm:pt>
    <dgm:pt modelId="{89043F6D-6DEF-4338-985D-BB586093558E}" type="pres">
      <dgm:prSet presAssocID="{4EBDAFF4-81A6-439C-8C12-D8E32747AE41}" presName="LevelTwoTextNode" presStyleLbl="node2" presStyleIdx="1" presStyleCnt="2" custScaleY="152586">
        <dgm:presLayoutVars>
          <dgm:chPref val="3"/>
        </dgm:presLayoutVars>
      </dgm:prSet>
      <dgm:spPr/>
    </dgm:pt>
    <dgm:pt modelId="{194E9569-AFEB-404F-B58B-E3A5AD2DAF6F}" type="pres">
      <dgm:prSet presAssocID="{4EBDAFF4-81A6-439C-8C12-D8E32747AE41}" presName="level3hierChild" presStyleCnt="0"/>
      <dgm:spPr/>
    </dgm:pt>
    <dgm:pt modelId="{3C01C60F-8BC7-4D5B-AC19-EA44DAA6750F}" type="pres">
      <dgm:prSet presAssocID="{88437EDE-8D72-4D14-9B99-E79895E9D16F}" presName="conn2-1" presStyleLbl="parChTrans1D3" presStyleIdx="1" presStyleCnt="2"/>
      <dgm:spPr/>
    </dgm:pt>
    <dgm:pt modelId="{0E238077-EE65-418B-8CB8-105EDCC777F6}" type="pres">
      <dgm:prSet presAssocID="{88437EDE-8D72-4D14-9B99-E79895E9D16F}" presName="connTx" presStyleLbl="parChTrans1D3" presStyleIdx="1" presStyleCnt="2"/>
      <dgm:spPr/>
    </dgm:pt>
    <dgm:pt modelId="{B6200D36-B0FC-4F7C-9C01-92CB045B5878}" type="pres">
      <dgm:prSet presAssocID="{C02AA641-11CE-4E32-A9CC-97AF1F7CABA8}" presName="root2" presStyleCnt="0"/>
      <dgm:spPr/>
    </dgm:pt>
    <dgm:pt modelId="{284A10E1-E68C-43B7-9070-288D28001C25}" type="pres">
      <dgm:prSet presAssocID="{C02AA641-11CE-4E32-A9CC-97AF1F7CABA8}" presName="LevelTwoTextNode" presStyleLbl="node3" presStyleIdx="1" presStyleCnt="2" custScaleY="102689" custLinFactNeighborX="-12" custLinFactNeighborY="20221">
        <dgm:presLayoutVars>
          <dgm:chPref val="3"/>
        </dgm:presLayoutVars>
      </dgm:prSet>
      <dgm:spPr/>
    </dgm:pt>
    <dgm:pt modelId="{3D48F20B-3109-488F-BCD0-EB0E911CEB7E}" type="pres">
      <dgm:prSet presAssocID="{C02AA641-11CE-4E32-A9CC-97AF1F7CABA8}" presName="level3hierChild" presStyleCnt="0"/>
      <dgm:spPr/>
    </dgm:pt>
  </dgm:ptLst>
  <dgm:cxnLst>
    <dgm:cxn modelId="{6E168B02-8D99-4888-9C06-E1DB2D53C4B4}" srcId="{1EBBB240-60B3-46E5-9611-3C5ED07CEB12}" destId="{A449D217-C348-460F-8DB8-2837AEFAE2C8}" srcOrd="0" destOrd="0" parTransId="{20CE4899-1AF1-4E4A-BD71-AE9AC71B0F51}" sibTransId="{A2932F8C-241E-40A0-8755-0D8A740C1EC0}"/>
    <dgm:cxn modelId="{15585907-C55C-4429-995A-DFAFB62F635D}" type="presOf" srcId="{57583ABA-8660-489D-B1C8-3D03A4D483BE}" destId="{88F1E4D1-28E9-4708-A4B8-D4313E15DA6D}" srcOrd="0" destOrd="0" presId="urn:microsoft.com/office/officeart/2005/8/layout/hierarchy2"/>
    <dgm:cxn modelId="{336CD00E-21F1-441C-9F30-BF1EFB931BA3}" type="presOf" srcId="{623F2FF2-0205-4159-82EE-4AAC87D4825E}" destId="{193299D2-4D4B-4B4A-8651-2DCE873D81D2}" srcOrd="0" destOrd="0" presId="urn:microsoft.com/office/officeart/2005/8/layout/hierarchy2"/>
    <dgm:cxn modelId="{2CBC5423-77B5-4090-B5C8-F63C168AF314}" srcId="{A449D217-C348-460F-8DB8-2837AEFAE2C8}" destId="{623F2FF2-0205-4159-82EE-4AAC87D4825E}" srcOrd="0" destOrd="0" parTransId="{F3B80FEB-075A-42C5-A2E0-773E2C322091}" sibTransId="{248D9E52-E076-41B7-84E1-42A7F009B463}"/>
    <dgm:cxn modelId="{576B7B24-C94B-4C55-8164-3536B776B327}" type="presOf" srcId="{4EBDAFF4-81A6-439C-8C12-D8E32747AE41}" destId="{89043F6D-6DEF-4338-985D-BB586093558E}" srcOrd="0" destOrd="0" presId="urn:microsoft.com/office/officeart/2005/8/layout/hierarchy2"/>
    <dgm:cxn modelId="{113A172D-B5B8-4445-8375-E07B0D7387BB}" type="presOf" srcId="{3B1C9C12-3FFF-4ED1-A600-EC5F5AF576F3}" destId="{F98CDEED-CF22-48D2-9A23-B1E0677AC768}" srcOrd="0" destOrd="0" presId="urn:microsoft.com/office/officeart/2005/8/layout/hierarchy2"/>
    <dgm:cxn modelId="{60CDCB39-AF52-4645-A046-432541D86CE5}" type="presOf" srcId="{C02AA641-11CE-4E32-A9CC-97AF1F7CABA8}" destId="{284A10E1-E68C-43B7-9070-288D28001C25}" srcOrd="0" destOrd="0" presId="urn:microsoft.com/office/officeart/2005/8/layout/hierarchy2"/>
    <dgm:cxn modelId="{30C01A46-D24F-4505-9A48-618520BD6C74}" type="presOf" srcId="{3B1C9C12-3FFF-4ED1-A600-EC5F5AF576F3}" destId="{B4D40D2A-931C-4A6C-996C-E5D1E3B4CDFD}" srcOrd="1" destOrd="0" presId="urn:microsoft.com/office/officeart/2005/8/layout/hierarchy2"/>
    <dgm:cxn modelId="{E1337E8C-6000-42A3-9AF0-F80C277D1D4C}" type="presOf" srcId="{47131DC4-DADB-4E00-9C17-7197F405DB89}" destId="{42A49103-CB68-4EEA-B7EF-2FEA71625903}" srcOrd="1" destOrd="0" presId="urn:microsoft.com/office/officeart/2005/8/layout/hierarchy2"/>
    <dgm:cxn modelId="{4ACB9E9A-1A7D-4985-AA30-72EBF1D4261F}" srcId="{A449D217-C348-460F-8DB8-2837AEFAE2C8}" destId="{4EBDAFF4-81A6-439C-8C12-D8E32747AE41}" srcOrd="1" destOrd="0" parTransId="{47131DC4-DADB-4E00-9C17-7197F405DB89}" sibTransId="{E669CF8D-3A74-4996-9A8F-B89FD1CAB838}"/>
    <dgm:cxn modelId="{73C2D6A1-859C-4AC3-AA65-9DEBC18540CD}" type="presOf" srcId="{1EBBB240-60B3-46E5-9611-3C5ED07CEB12}" destId="{2CF4F5CE-94E4-448F-A850-055A21CB4DCF}" srcOrd="0" destOrd="0" presId="urn:microsoft.com/office/officeart/2005/8/layout/hierarchy2"/>
    <dgm:cxn modelId="{827172A2-7762-4EB7-8882-D33DB08EEC10}" srcId="{623F2FF2-0205-4159-82EE-4AAC87D4825E}" destId="{57583ABA-8660-489D-B1C8-3D03A4D483BE}" srcOrd="0" destOrd="0" parTransId="{3B1C9C12-3FFF-4ED1-A600-EC5F5AF576F3}" sibTransId="{DBB5374C-DFBD-41D9-8D52-64F210AEAC7E}"/>
    <dgm:cxn modelId="{0C2606C9-12CF-47E7-91D1-86B86F40C2AB}" type="presOf" srcId="{47131DC4-DADB-4E00-9C17-7197F405DB89}" destId="{BBA65E61-0317-475C-B323-E5D1DA9D97E6}" srcOrd="0" destOrd="0" presId="urn:microsoft.com/office/officeart/2005/8/layout/hierarchy2"/>
    <dgm:cxn modelId="{0F2870D8-5F5C-4ACB-8A95-A4C0726B8159}" type="presOf" srcId="{88437EDE-8D72-4D14-9B99-E79895E9D16F}" destId="{3C01C60F-8BC7-4D5B-AC19-EA44DAA6750F}" srcOrd="0" destOrd="0" presId="urn:microsoft.com/office/officeart/2005/8/layout/hierarchy2"/>
    <dgm:cxn modelId="{7403EAD9-3A44-4F3B-9C2A-45EBEC8BB91D}" type="presOf" srcId="{F3B80FEB-075A-42C5-A2E0-773E2C322091}" destId="{7A2239B3-45CD-4F02-A639-D9EB20C24B38}" srcOrd="1" destOrd="0" presId="urn:microsoft.com/office/officeart/2005/8/layout/hierarchy2"/>
    <dgm:cxn modelId="{9CF8F6DB-D1B1-4AC0-8A6A-89629650F620}" type="presOf" srcId="{F3B80FEB-075A-42C5-A2E0-773E2C322091}" destId="{8C8B08BF-52CD-46D3-A925-6F4D012F38E3}" srcOrd="0" destOrd="0" presId="urn:microsoft.com/office/officeart/2005/8/layout/hierarchy2"/>
    <dgm:cxn modelId="{1E1A84DD-FF91-4287-88A2-A79F2B3DB761}" srcId="{4EBDAFF4-81A6-439C-8C12-D8E32747AE41}" destId="{C02AA641-11CE-4E32-A9CC-97AF1F7CABA8}" srcOrd="0" destOrd="0" parTransId="{88437EDE-8D72-4D14-9B99-E79895E9D16F}" sibTransId="{726B3834-998B-42B9-B12F-E125FEB04655}"/>
    <dgm:cxn modelId="{3688BDDE-2835-4F0A-8BDE-89CE90DC32F4}" type="presOf" srcId="{88437EDE-8D72-4D14-9B99-E79895E9D16F}" destId="{0E238077-EE65-418B-8CB8-105EDCC777F6}" srcOrd="1" destOrd="0" presId="urn:microsoft.com/office/officeart/2005/8/layout/hierarchy2"/>
    <dgm:cxn modelId="{E2308DF3-42E4-4638-8659-C38C1A6FF8AB}" type="presOf" srcId="{A449D217-C348-460F-8DB8-2837AEFAE2C8}" destId="{91A8DD0D-38B0-4375-9002-83550DF59499}" srcOrd="0" destOrd="0" presId="urn:microsoft.com/office/officeart/2005/8/layout/hierarchy2"/>
    <dgm:cxn modelId="{50047A48-1BFE-4B5F-AA38-56DE60B4BB3A}" type="presParOf" srcId="{2CF4F5CE-94E4-448F-A850-055A21CB4DCF}" destId="{FA0E9DE4-544C-43C7-B1D0-207EEFEB94A0}" srcOrd="0" destOrd="0" presId="urn:microsoft.com/office/officeart/2005/8/layout/hierarchy2"/>
    <dgm:cxn modelId="{3F5E42CA-9A08-4BEF-B5D7-0E358FC07FC0}" type="presParOf" srcId="{FA0E9DE4-544C-43C7-B1D0-207EEFEB94A0}" destId="{91A8DD0D-38B0-4375-9002-83550DF59499}" srcOrd="0" destOrd="0" presId="urn:microsoft.com/office/officeart/2005/8/layout/hierarchy2"/>
    <dgm:cxn modelId="{1E34E3C7-1FE9-400F-AAA8-D33B21C7A96A}" type="presParOf" srcId="{FA0E9DE4-544C-43C7-B1D0-207EEFEB94A0}" destId="{4B713930-ED70-4F38-9A60-8D74BB0BEBC7}" srcOrd="1" destOrd="0" presId="urn:microsoft.com/office/officeart/2005/8/layout/hierarchy2"/>
    <dgm:cxn modelId="{D772F675-B929-41FF-AACA-96A7609123ED}" type="presParOf" srcId="{4B713930-ED70-4F38-9A60-8D74BB0BEBC7}" destId="{8C8B08BF-52CD-46D3-A925-6F4D012F38E3}" srcOrd="0" destOrd="0" presId="urn:microsoft.com/office/officeart/2005/8/layout/hierarchy2"/>
    <dgm:cxn modelId="{6A56BC0D-9BB9-4A5E-A496-B37AE9A515F5}" type="presParOf" srcId="{8C8B08BF-52CD-46D3-A925-6F4D012F38E3}" destId="{7A2239B3-45CD-4F02-A639-D9EB20C24B38}" srcOrd="0" destOrd="0" presId="urn:microsoft.com/office/officeart/2005/8/layout/hierarchy2"/>
    <dgm:cxn modelId="{4E1D17DC-7894-4E1B-A005-0439BEFCF7F8}" type="presParOf" srcId="{4B713930-ED70-4F38-9A60-8D74BB0BEBC7}" destId="{FE933A65-6D0C-45DB-810D-78F893BEB69E}" srcOrd="1" destOrd="0" presId="urn:microsoft.com/office/officeart/2005/8/layout/hierarchy2"/>
    <dgm:cxn modelId="{07A5FC9D-F0A8-420C-A93D-0BB3B6316440}" type="presParOf" srcId="{FE933A65-6D0C-45DB-810D-78F893BEB69E}" destId="{193299D2-4D4B-4B4A-8651-2DCE873D81D2}" srcOrd="0" destOrd="0" presId="urn:microsoft.com/office/officeart/2005/8/layout/hierarchy2"/>
    <dgm:cxn modelId="{78031010-1AE2-4556-9808-2C7E818CB09D}" type="presParOf" srcId="{FE933A65-6D0C-45DB-810D-78F893BEB69E}" destId="{99775F0C-FE39-4077-B0A3-1D740B07FAC6}" srcOrd="1" destOrd="0" presId="urn:microsoft.com/office/officeart/2005/8/layout/hierarchy2"/>
    <dgm:cxn modelId="{58AB8705-3AC1-4AA8-B89A-C7F9413B7252}" type="presParOf" srcId="{99775F0C-FE39-4077-B0A3-1D740B07FAC6}" destId="{F98CDEED-CF22-48D2-9A23-B1E0677AC768}" srcOrd="0" destOrd="0" presId="urn:microsoft.com/office/officeart/2005/8/layout/hierarchy2"/>
    <dgm:cxn modelId="{29C36A22-45AF-4037-A1AA-F5FF07DF178D}" type="presParOf" srcId="{F98CDEED-CF22-48D2-9A23-B1E0677AC768}" destId="{B4D40D2A-931C-4A6C-996C-E5D1E3B4CDFD}" srcOrd="0" destOrd="0" presId="urn:microsoft.com/office/officeart/2005/8/layout/hierarchy2"/>
    <dgm:cxn modelId="{9FA7A133-1C27-426D-8291-A9CD1231EE0B}" type="presParOf" srcId="{99775F0C-FE39-4077-B0A3-1D740B07FAC6}" destId="{7C244F99-C733-4639-B96D-D7FF83C39D9C}" srcOrd="1" destOrd="0" presId="urn:microsoft.com/office/officeart/2005/8/layout/hierarchy2"/>
    <dgm:cxn modelId="{B581698F-BFFA-48FA-AADA-72E6B368A69B}" type="presParOf" srcId="{7C244F99-C733-4639-B96D-D7FF83C39D9C}" destId="{88F1E4D1-28E9-4708-A4B8-D4313E15DA6D}" srcOrd="0" destOrd="0" presId="urn:microsoft.com/office/officeart/2005/8/layout/hierarchy2"/>
    <dgm:cxn modelId="{94BBA9A0-0CFF-487A-B7CE-69381421C38B}" type="presParOf" srcId="{7C244F99-C733-4639-B96D-D7FF83C39D9C}" destId="{9D50C47E-328B-4C0B-8F5C-C4414901B640}" srcOrd="1" destOrd="0" presId="urn:microsoft.com/office/officeart/2005/8/layout/hierarchy2"/>
    <dgm:cxn modelId="{5EEBDBAB-8BE9-4329-B940-571660272295}" type="presParOf" srcId="{4B713930-ED70-4F38-9A60-8D74BB0BEBC7}" destId="{BBA65E61-0317-475C-B323-E5D1DA9D97E6}" srcOrd="2" destOrd="0" presId="urn:microsoft.com/office/officeart/2005/8/layout/hierarchy2"/>
    <dgm:cxn modelId="{D73E3950-AC1F-45B9-852B-68E01886F73B}" type="presParOf" srcId="{BBA65E61-0317-475C-B323-E5D1DA9D97E6}" destId="{42A49103-CB68-4EEA-B7EF-2FEA71625903}" srcOrd="0" destOrd="0" presId="urn:microsoft.com/office/officeart/2005/8/layout/hierarchy2"/>
    <dgm:cxn modelId="{6D09EE8E-F033-4CF0-95EE-7C8826773B18}" type="presParOf" srcId="{4B713930-ED70-4F38-9A60-8D74BB0BEBC7}" destId="{23D545B2-2EDE-485A-A882-F946DA2498AC}" srcOrd="3" destOrd="0" presId="urn:microsoft.com/office/officeart/2005/8/layout/hierarchy2"/>
    <dgm:cxn modelId="{A966613B-EB2A-4008-BF74-5061A6B977B3}" type="presParOf" srcId="{23D545B2-2EDE-485A-A882-F946DA2498AC}" destId="{89043F6D-6DEF-4338-985D-BB586093558E}" srcOrd="0" destOrd="0" presId="urn:microsoft.com/office/officeart/2005/8/layout/hierarchy2"/>
    <dgm:cxn modelId="{353E7DF0-744D-487E-9BE4-10268F85A869}" type="presParOf" srcId="{23D545B2-2EDE-485A-A882-F946DA2498AC}" destId="{194E9569-AFEB-404F-B58B-E3A5AD2DAF6F}" srcOrd="1" destOrd="0" presId="urn:microsoft.com/office/officeart/2005/8/layout/hierarchy2"/>
    <dgm:cxn modelId="{43CFDF92-0776-4D07-9693-3BF34E9CD818}" type="presParOf" srcId="{194E9569-AFEB-404F-B58B-E3A5AD2DAF6F}" destId="{3C01C60F-8BC7-4D5B-AC19-EA44DAA6750F}" srcOrd="0" destOrd="0" presId="urn:microsoft.com/office/officeart/2005/8/layout/hierarchy2"/>
    <dgm:cxn modelId="{57E201DC-75CE-4E14-8E58-9344BAE90AC1}" type="presParOf" srcId="{3C01C60F-8BC7-4D5B-AC19-EA44DAA6750F}" destId="{0E238077-EE65-418B-8CB8-105EDCC777F6}" srcOrd="0" destOrd="0" presId="urn:microsoft.com/office/officeart/2005/8/layout/hierarchy2"/>
    <dgm:cxn modelId="{7237298A-444F-47AC-97DB-184EE7396C1E}" type="presParOf" srcId="{194E9569-AFEB-404F-B58B-E3A5AD2DAF6F}" destId="{B6200D36-B0FC-4F7C-9C01-92CB045B5878}" srcOrd="1" destOrd="0" presId="urn:microsoft.com/office/officeart/2005/8/layout/hierarchy2"/>
    <dgm:cxn modelId="{6ACE2AE2-48B1-4A61-9170-E84020A163F3}" type="presParOf" srcId="{B6200D36-B0FC-4F7C-9C01-92CB045B5878}" destId="{284A10E1-E68C-43B7-9070-288D28001C25}" srcOrd="0" destOrd="0" presId="urn:microsoft.com/office/officeart/2005/8/layout/hierarchy2"/>
    <dgm:cxn modelId="{F4CE6982-515C-4B4A-9D1A-316FAA2E69C8}" type="presParOf" srcId="{B6200D36-B0FC-4F7C-9C01-92CB045B5878}" destId="{3D48F20B-3109-488F-BCD0-EB0E911CEB7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1A030A3-DF47-46E8-AC69-03C609A72BB4}" type="doc">
      <dgm:prSet loTypeId="urn:microsoft.com/office/officeart/2005/8/layout/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ID"/>
        </a:p>
      </dgm:t>
    </dgm:pt>
    <dgm:pt modelId="{F152BC80-7572-451B-95EC-46BD250F7FB2}">
      <dgm:prSet phldrT="[Text]" custT="1"/>
      <dgm:spPr/>
      <dgm:t>
        <a:bodyPr/>
        <a:lstStyle/>
        <a:p>
          <a:endParaRPr lang="en-US" sz="3000" b="1" i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3000" b="1" i="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b="1" i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i="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b="1" i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i="0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Manufaktur</a:t>
          </a:r>
          <a:endParaRPr lang="en-US" sz="3000" b="1" i="0" u="sng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teratur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menghasilan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jumlah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massal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canggih</a:t>
          </a:r>
          <a:r>
            <a:rPr lang="en-US" sz="2800" b="0" i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endParaRPr lang="en-ID" sz="3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15E3FD-34D2-4C8E-8851-3FF63B084A34}" type="parTrans" cxnId="{F56C67B5-FF62-41E7-BC56-ACCED34A7A32}">
      <dgm:prSet/>
      <dgm:spPr/>
      <dgm:t>
        <a:bodyPr/>
        <a:lstStyle/>
        <a:p>
          <a:endParaRPr lang="en-ID"/>
        </a:p>
      </dgm:t>
    </dgm:pt>
    <dgm:pt modelId="{6FA9BE65-DA19-4357-866D-E30BF58E8F5C}" type="sibTrans" cxnId="{F56C67B5-FF62-41E7-BC56-ACCED34A7A32}">
      <dgm:prSet/>
      <dgm:spPr/>
      <dgm:t>
        <a:bodyPr/>
        <a:lstStyle/>
        <a:p>
          <a:endParaRPr lang="en-ID"/>
        </a:p>
      </dgm:t>
    </dgm:pt>
    <dgm:pt modelId="{BC51BC85-6A5B-4D09-AC38-33BD1D921EE8}">
      <dgm:prSet phldrT="[Text]" custT="1"/>
      <dgm:spPr/>
      <dgm:t>
        <a:bodyPr/>
        <a:lstStyle/>
        <a:p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Subkontrak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Industrial</a:t>
          </a:r>
        </a:p>
        <a:p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berjalan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melalui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sub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kontraktor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dimana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perusahaan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pihak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principal)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pesanan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kepada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perusahaan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lain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komponen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tertentu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kepada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skala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lebih</a:t>
          </a:r>
          <a:r>
            <a:rPr lang="en-US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kecil</a:t>
          </a:r>
          <a:endParaRPr lang="en-ID" sz="2800" b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870C6A5-610A-43C1-AFFB-842E7B2B1D75}" type="parTrans" cxnId="{AF6BA0AB-0494-436F-9B44-DE155E00BEAA}">
      <dgm:prSet/>
      <dgm:spPr/>
      <dgm:t>
        <a:bodyPr/>
        <a:lstStyle/>
        <a:p>
          <a:endParaRPr lang="en-ID"/>
        </a:p>
      </dgm:t>
    </dgm:pt>
    <dgm:pt modelId="{57D239BF-E8D1-47B7-928C-76A23E7A46DA}" type="sibTrans" cxnId="{AF6BA0AB-0494-436F-9B44-DE155E00BEAA}">
      <dgm:prSet/>
      <dgm:spPr/>
      <dgm:t>
        <a:bodyPr/>
        <a:lstStyle/>
        <a:p>
          <a:endParaRPr lang="en-ID"/>
        </a:p>
      </dgm:t>
    </dgm:pt>
    <dgm:pt modelId="{E61B8F3C-670A-4476-A0E7-30FA6DCFB2C8}">
      <dgm:prSet phldrT="[Text]" custT="1"/>
      <dgm:spPr/>
      <dgm:t>
        <a:bodyPr/>
        <a:lstStyle/>
        <a:p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 Jasa</a:t>
          </a:r>
        </a:p>
        <a:p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bergerak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aspek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perusahaan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layanan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seperti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Pendidikan, Kesehatan,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perbankan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terjadi</a:t>
          </a:r>
          <a:r>
            <a:rPr lang="en-ID" sz="2800" b="0" u="none" dirty="0">
              <a:latin typeface="Times New Roman" panose="02020603050405020304" pitchFamily="18" charset="0"/>
              <a:cs typeface="Times New Roman" panose="02020603050405020304" pitchFamily="18" charset="0"/>
            </a:rPr>
            <a:t> proses transfer </a:t>
          </a:r>
          <a:r>
            <a:rPr lang="en-ID" sz="2800" b="0" u="none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endParaRPr lang="en-ID" sz="2800" b="0" u="none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74FC96-157C-454B-AA29-B9F5D861A6CE}" type="parTrans" cxnId="{657E158F-E5FA-40D9-B99A-1FD29648C68B}">
      <dgm:prSet/>
      <dgm:spPr/>
      <dgm:t>
        <a:bodyPr/>
        <a:lstStyle/>
        <a:p>
          <a:endParaRPr lang="en-ID"/>
        </a:p>
      </dgm:t>
    </dgm:pt>
    <dgm:pt modelId="{5F5938FC-8543-41F8-A0FD-9C71200FE9F9}" type="sibTrans" cxnId="{657E158F-E5FA-40D9-B99A-1FD29648C68B}">
      <dgm:prSet/>
      <dgm:spPr/>
      <dgm:t>
        <a:bodyPr/>
        <a:lstStyle/>
        <a:p>
          <a:endParaRPr lang="en-ID"/>
        </a:p>
      </dgm:t>
    </dgm:pt>
    <dgm:pt modelId="{6F489CE0-D754-4441-9834-758CE09048C1}" type="pres">
      <dgm:prSet presAssocID="{B1A030A3-DF47-46E8-AC69-03C609A72BB4}" presName="linear" presStyleCnt="0">
        <dgm:presLayoutVars>
          <dgm:dir/>
          <dgm:animLvl val="lvl"/>
          <dgm:resizeHandles val="exact"/>
        </dgm:presLayoutVars>
      </dgm:prSet>
      <dgm:spPr/>
    </dgm:pt>
    <dgm:pt modelId="{F209E4F9-4A80-4B85-A321-9A89B24CEFC5}" type="pres">
      <dgm:prSet presAssocID="{F152BC80-7572-451B-95EC-46BD250F7FB2}" presName="parentLin" presStyleCnt="0"/>
      <dgm:spPr/>
    </dgm:pt>
    <dgm:pt modelId="{B4EA5F3B-A41D-423E-BCCE-3E2D75084EA7}" type="pres">
      <dgm:prSet presAssocID="{F152BC80-7572-451B-95EC-46BD250F7FB2}" presName="parentLeftMargin" presStyleLbl="node1" presStyleIdx="0" presStyleCnt="3"/>
      <dgm:spPr/>
    </dgm:pt>
    <dgm:pt modelId="{ECFD29AC-6076-4741-9C2C-53E7AB43CEB8}" type="pres">
      <dgm:prSet presAssocID="{F152BC80-7572-451B-95EC-46BD250F7FB2}" presName="parentText" presStyleLbl="node1" presStyleIdx="0" presStyleCnt="3" custScaleX="142857" custScaleY="188404">
        <dgm:presLayoutVars>
          <dgm:chMax val="0"/>
          <dgm:bulletEnabled val="1"/>
        </dgm:presLayoutVars>
      </dgm:prSet>
      <dgm:spPr/>
    </dgm:pt>
    <dgm:pt modelId="{5734B23F-B469-43F1-99A1-185A490E56CE}" type="pres">
      <dgm:prSet presAssocID="{F152BC80-7572-451B-95EC-46BD250F7FB2}" presName="negativeSpace" presStyleCnt="0"/>
      <dgm:spPr/>
    </dgm:pt>
    <dgm:pt modelId="{5436E30D-E2EB-47B6-A31C-7337BEAA5474}" type="pres">
      <dgm:prSet presAssocID="{F152BC80-7572-451B-95EC-46BD250F7FB2}" presName="childText" presStyleLbl="conFgAcc1" presStyleIdx="0" presStyleCnt="3">
        <dgm:presLayoutVars>
          <dgm:bulletEnabled val="1"/>
        </dgm:presLayoutVars>
      </dgm:prSet>
      <dgm:spPr/>
    </dgm:pt>
    <dgm:pt modelId="{63C064E9-DEFA-4B80-B447-4E0E316FF4AB}" type="pres">
      <dgm:prSet presAssocID="{6FA9BE65-DA19-4357-866D-E30BF58E8F5C}" presName="spaceBetweenRectangles" presStyleCnt="0"/>
      <dgm:spPr/>
    </dgm:pt>
    <dgm:pt modelId="{36DA910B-D9F5-46DC-9A57-EB64CCB1F453}" type="pres">
      <dgm:prSet presAssocID="{BC51BC85-6A5B-4D09-AC38-33BD1D921EE8}" presName="parentLin" presStyleCnt="0"/>
      <dgm:spPr/>
    </dgm:pt>
    <dgm:pt modelId="{8F655344-85C1-428F-B599-C124F0F6B819}" type="pres">
      <dgm:prSet presAssocID="{BC51BC85-6A5B-4D09-AC38-33BD1D921EE8}" presName="parentLeftMargin" presStyleLbl="node1" presStyleIdx="0" presStyleCnt="3"/>
      <dgm:spPr/>
    </dgm:pt>
    <dgm:pt modelId="{CC2C5E6E-ACEF-4CCA-9A49-0F465E1FB5EF}" type="pres">
      <dgm:prSet presAssocID="{BC51BC85-6A5B-4D09-AC38-33BD1D921EE8}" presName="parentText" presStyleLbl="node1" presStyleIdx="1" presStyleCnt="3" custScaleX="142857" custScaleY="200314" custLinFactNeighborX="4373" custLinFactNeighborY="15945">
        <dgm:presLayoutVars>
          <dgm:chMax val="0"/>
          <dgm:bulletEnabled val="1"/>
        </dgm:presLayoutVars>
      </dgm:prSet>
      <dgm:spPr/>
    </dgm:pt>
    <dgm:pt modelId="{D682B877-E4FB-4B97-8DF5-0277D3CC86A5}" type="pres">
      <dgm:prSet presAssocID="{BC51BC85-6A5B-4D09-AC38-33BD1D921EE8}" presName="negativeSpace" presStyleCnt="0"/>
      <dgm:spPr/>
    </dgm:pt>
    <dgm:pt modelId="{6CB74F0D-3A05-47D5-B3D8-AD2855F80407}" type="pres">
      <dgm:prSet presAssocID="{BC51BC85-6A5B-4D09-AC38-33BD1D921EE8}" presName="childText" presStyleLbl="conFgAcc1" presStyleIdx="1" presStyleCnt="3">
        <dgm:presLayoutVars>
          <dgm:bulletEnabled val="1"/>
        </dgm:presLayoutVars>
      </dgm:prSet>
      <dgm:spPr/>
    </dgm:pt>
    <dgm:pt modelId="{3387A293-08A2-4819-BB7D-5AF3CE6CAC26}" type="pres">
      <dgm:prSet presAssocID="{57D239BF-E8D1-47B7-928C-76A23E7A46DA}" presName="spaceBetweenRectangles" presStyleCnt="0"/>
      <dgm:spPr/>
    </dgm:pt>
    <dgm:pt modelId="{A34EC6D6-B5C3-43E8-B98C-2E58C7820522}" type="pres">
      <dgm:prSet presAssocID="{E61B8F3C-670A-4476-A0E7-30FA6DCFB2C8}" presName="parentLin" presStyleCnt="0"/>
      <dgm:spPr/>
    </dgm:pt>
    <dgm:pt modelId="{7EC60E6E-CC4D-49C3-A295-ED331AF4D2FA}" type="pres">
      <dgm:prSet presAssocID="{E61B8F3C-670A-4476-A0E7-30FA6DCFB2C8}" presName="parentLeftMargin" presStyleLbl="node1" presStyleIdx="1" presStyleCnt="3"/>
      <dgm:spPr/>
    </dgm:pt>
    <dgm:pt modelId="{51A1598B-6D04-4307-B85F-3216AEC8DC0A}" type="pres">
      <dgm:prSet presAssocID="{E61B8F3C-670A-4476-A0E7-30FA6DCFB2C8}" presName="parentText" presStyleLbl="node1" presStyleIdx="2" presStyleCnt="3" custScaleX="142857" custScaleY="197996" custLinFactNeighborX="4373" custLinFactNeighborY="21563">
        <dgm:presLayoutVars>
          <dgm:chMax val="0"/>
          <dgm:bulletEnabled val="1"/>
        </dgm:presLayoutVars>
      </dgm:prSet>
      <dgm:spPr/>
    </dgm:pt>
    <dgm:pt modelId="{18250F01-F69A-4113-A141-D1023E50CB80}" type="pres">
      <dgm:prSet presAssocID="{E61B8F3C-670A-4476-A0E7-30FA6DCFB2C8}" presName="negativeSpace" presStyleCnt="0"/>
      <dgm:spPr/>
    </dgm:pt>
    <dgm:pt modelId="{76CD4E52-64B5-49A7-9BDE-A81896C01E54}" type="pres">
      <dgm:prSet presAssocID="{E61B8F3C-670A-4476-A0E7-30FA6DCFB2C8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B329006-C878-4DE6-8A7D-6E5E2BF43D6B}" type="presOf" srcId="{F152BC80-7572-451B-95EC-46BD250F7FB2}" destId="{B4EA5F3B-A41D-423E-BCCE-3E2D75084EA7}" srcOrd="0" destOrd="0" presId="urn:microsoft.com/office/officeart/2005/8/layout/list1"/>
    <dgm:cxn modelId="{698A2F18-32D0-42E1-BEFA-7BECF47DBDD6}" type="presOf" srcId="{B1A030A3-DF47-46E8-AC69-03C609A72BB4}" destId="{6F489CE0-D754-4441-9834-758CE09048C1}" srcOrd="0" destOrd="0" presId="urn:microsoft.com/office/officeart/2005/8/layout/list1"/>
    <dgm:cxn modelId="{80DF8854-1E2C-4BD7-B9BC-BFABEB165AF4}" type="presOf" srcId="{E61B8F3C-670A-4476-A0E7-30FA6DCFB2C8}" destId="{51A1598B-6D04-4307-B85F-3216AEC8DC0A}" srcOrd="1" destOrd="0" presId="urn:microsoft.com/office/officeart/2005/8/layout/list1"/>
    <dgm:cxn modelId="{E4D1317B-7CDB-4D2D-94E4-93EE8FFBDC88}" type="presOf" srcId="{F152BC80-7572-451B-95EC-46BD250F7FB2}" destId="{ECFD29AC-6076-4741-9C2C-53E7AB43CEB8}" srcOrd="1" destOrd="0" presId="urn:microsoft.com/office/officeart/2005/8/layout/list1"/>
    <dgm:cxn modelId="{4675FF88-660F-49FB-9499-37268347FA9A}" type="presOf" srcId="{BC51BC85-6A5B-4D09-AC38-33BD1D921EE8}" destId="{8F655344-85C1-428F-B599-C124F0F6B819}" srcOrd="0" destOrd="0" presId="urn:microsoft.com/office/officeart/2005/8/layout/list1"/>
    <dgm:cxn modelId="{657E158F-E5FA-40D9-B99A-1FD29648C68B}" srcId="{B1A030A3-DF47-46E8-AC69-03C609A72BB4}" destId="{E61B8F3C-670A-4476-A0E7-30FA6DCFB2C8}" srcOrd="2" destOrd="0" parTransId="{1274FC96-157C-454B-AA29-B9F5D861A6CE}" sibTransId="{5F5938FC-8543-41F8-A0FD-9C71200FE9F9}"/>
    <dgm:cxn modelId="{C5CDAC9D-1117-4C43-B67A-015907974227}" type="presOf" srcId="{E61B8F3C-670A-4476-A0E7-30FA6DCFB2C8}" destId="{7EC60E6E-CC4D-49C3-A295-ED331AF4D2FA}" srcOrd="0" destOrd="0" presId="urn:microsoft.com/office/officeart/2005/8/layout/list1"/>
    <dgm:cxn modelId="{AF6BA0AB-0494-436F-9B44-DE155E00BEAA}" srcId="{B1A030A3-DF47-46E8-AC69-03C609A72BB4}" destId="{BC51BC85-6A5B-4D09-AC38-33BD1D921EE8}" srcOrd="1" destOrd="0" parTransId="{3870C6A5-610A-43C1-AFFB-842E7B2B1D75}" sibTransId="{57D239BF-E8D1-47B7-928C-76A23E7A46DA}"/>
    <dgm:cxn modelId="{F56C67B5-FF62-41E7-BC56-ACCED34A7A32}" srcId="{B1A030A3-DF47-46E8-AC69-03C609A72BB4}" destId="{F152BC80-7572-451B-95EC-46BD250F7FB2}" srcOrd="0" destOrd="0" parTransId="{B215E3FD-34D2-4C8E-8851-3FF63B084A34}" sibTransId="{6FA9BE65-DA19-4357-866D-E30BF58E8F5C}"/>
    <dgm:cxn modelId="{9AF888BA-FA4F-4178-9FBA-42CBD4DCC316}" type="presOf" srcId="{BC51BC85-6A5B-4D09-AC38-33BD1D921EE8}" destId="{CC2C5E6E-ACEF-4CCA-9A49-0F465E1FB5EF}" srcOrd="1" destOrd="0" presId="urn:microsoft.com/office/officeart/2005/8/layout/list1"/>
    <dgm:cxn modelId="{19CC8DDD-7187-4DA0-A319-1CAED7604BB4}" type="presParOf" srcId="{6F489CE0-D754-4441-9834-758CE09048C1}" destId="{F209E4F9-4A80-4B85-A321-9A89B24CEFC5}" srcOrd="0" destOrd="0" presId="urn:microsoft.com/office/officeart/2005/8/layout/list1"/>
    <dgm:cxn modelId="{6A025344-FE3B-4D97-ADCE-33ED0E0ADCE5}" type="presParOf" srcId="{F209E4F9-4A80-4B85-A321-9A89B24CEFC5}" destId="{B4EA5F3B-A41D-423E-BCCE-3E2D75084EA7}" srcOrd="0" destOrd="0" presId="urn:microsoft.com/office/officeart/2005/8/layout/list1"/>
    <dgm:cxn modelId="{D3176847-90F2-4A03-AB21-357E87347936}" type="presParOf" srcId="{F209E4F9-4A80-4B85-A321-9A89B24CEFC5}" destId="{ECFD29AC-6076-4741-9C2C-53E7AB43CEB8}" srcOrd="1" destOrd="0" presId="urn:microsoft.com/office/officeart/2005/8/layout/list1"/>
    <dgm:cxn modelId="{F09D741C-8889-442C-AFF2-7B1E5467FADB}" type="presParOf" srcId="{6F489CE0-D754-4441-9834-758CE09048C1}" destId="{5734B23F-B469-43F1-99A1-185A490E56CE}" srcOrd="1" destOrd="0" presId="urn:microsoft.com/office/officeart/2005/8/layout/list1"/>
    <dgm:cxn modelId="{BE618F61-97B8-4C3A-832B-30CDDDA367B1}" type="presParOf" srcId="{6F489CE0-D754-4441-9834-758CE09048C1}" destId="{5436E30D-E2EB-47B6-A31C-7337BEAA5474}" srcOrd="2" destOrd="0" presId="urn:microsoft.com/office/officeart/2005/8/layout/list1"/>
    <dgm:cxn modelId="{D6313F33-9FC1-4717-A478-552E000268AD}" type="presParOf" srcId="{6F489CE0-D754-4441-9834-758CE09048C1}" destId="{63C064E9-DEFA-4B80-B447-4E0E316FF4AB}" srcOrd="3" destOrd="0" presId="urn:microsoft.com/office/officeart/2005/8/layout/list1"/>
    <dgm:cxn modelId="{0EAFAF8D-6B43-40A5-88BB-CC138463E5F7}" type="presParOf" srcId="{6F489CE0-D754-4441-9834-758CE09048C1}" destId="{36DA910B-D9F5-46DC-9A57-EB64CCB1F453}" srcOrd="4" destOrd="0" presId="urn:microsoft.com/office/officeart/2005/8/layout/list1"/>
    <dgm:cxn modelId="{EA53B9D2-7BFA-4475-9DC1-C1281EA6B81C}" type="presParOf" srcId="{36DA910B-D9F5-46DC-9A57-EB64CCB1F453}" destId="{8F655344-85C1-428F-B599-C124F0F6B819}" srcOrd="0" destOrd="0" presId="urn:microsoft.com/office/officeart/2005/8/layout/list1"/>
    <dgm:cxn modelId="{F35536B4-0130-477E-97EB-C6F08AEB20E6}" type="presParOf" srcId="{36DA910B-D9F5-46DC-9A57-EB64CCB1F453}" destId="{CC2C5E6E-ACEF-4CCA-9A49-0F465E1FB5EF}" srcOrd="1" destOrd="0" presId="urn:microsoft.com/office/officeart/2005/8/layout/list1"/>
    <dgm:cxn modelId="{49B812D0-C374-4FCE-B9A5-240B73AF258A}" type="presParOf" srcId="{6F489CE0-D754-4441-9834-758CE09048C1}" destId="{D682B877-E4FB-4B97-8DF5-0277D3CC86A5}" srcOrd="5" destOrd="0" presId="urn:microsoft.com/office/officeart/2005/8/layout/list1"/>
    <dgm:cxn modelId="{ED3F3FB7-A11F-4611-B5B7-6A13AA4FE157}" type="presParOf" srcId="{6F489CE0-D754-4441-9834-758CE09048C1}" destId="{6CB74F0D-3A05-47D5-B3D8-AD2855F80407}" srcOrd="6" destOrd="0" presId="urn:microsoft.com/office/officeart/2005/8/layout/list1"/>
    <dgm:cxn modelId="{B752B9AD-C884-44EC-899B-C8A616B245CA}" type="presParOf" srcId="{6F489CE0-D754-4441-9834-758CE09048C1}" destId="{3387A293-08A2-4819-BB7D-5AF3CE6CAC26}" srcOrd="7" destOrd="0" presId="urn:microsoft.com/office/officeart/2005/8/layout/list1"/>
    <dgm:cxn modelId="{57017BB5-6BD2-4988-8549-681147E2DD10}" type="presParOf" srcId="{6F489CE0-D754-4441-9834-758CE09048C1}" destId="{A34EC6D6-B5C3-43E8-B98C-2E58C7820522}" srcOrd="8" destOrd="0" presId="urn:microsoft.com/office/officeart/2005/8/layout/list1"/>
    <dgm:cxn modelId="{59D8085E-DA30-4E34-8529-1F21DEC72009}" type="presParOf" srcId="{A34EC6D6-B5C3-43E8-B98C-2E58C7820522}" destId="{7EC60E6E-CC4D-49C3-A295-ED331AF4D2FA}" srcOrd="0" destOrd="0" presId="urn:microsoft.com/office/officeart/2005/8/layout/list1"/>
    <dgm:cxn modelId="{CDE8AEE8-D49A-4AEA-9ABA-747FF5534194}" type="presParOf" srcId="{A34EC6D6-B5C3-43E8-B98C-2E58C7820522}" destId="{51A1598B-6D04-4307-B85F-3216AEC8DC0A}" srcOrd="1" destOrd="0" presId="urn:microsoft.com/office/officeart/2005/8/layout/list1"/>
    <dgm:cxn modelId="{A4A8AD8C-D40D-450A-AC88-7B96451E28D1}" type="presParOf" srcId="{6F489CE0-D754-4441-9834-758CE09048C1}" destId="{18250F01-F69A-4113-A141-D1023E50CB80}" srcOrd="9" destOrd="0" presId="urn:microsoft.com/office/officeart/2005/8/layout/list1"/>
    <dgm:cxn modelId="{2ADE38D7-51DD-46B6-B780-0AAF6FA22E63}" type="presParOf" srcId="{6F489CE0-D754-4441-9834-758CE09048C1}" destId="{76CD4E52-64B5-49A7-9BDE-A81896C01E5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351A6-6FDD-4730-9F98-D286BA39246B}">
      <dsp:nvSpPr>
        <dsp:cNvPr id="0" name=""/>
        <dsp:cNvSpPr/>
      </dsp:nvSpPr>
      <dsp:spPr>
        <a:xfrm>
          <a:off x="-7186649" y="-1080124"/>
          <a:ext cx="8408649" cy="8408649"/>
        </a:xfrm>
        <a:prstGeom prst="blockArc">
          <a:avLst>
            <a:gd name="adj1" fmla="val 18900000"/>
            <a:gd name="adj2" fmla="val 2700000"/>
            <a:gd name="adj3" fmla="val 257"/>
          </a:avLst>
        </a:pr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6696CE-F18F-435C-B1F3-0F25A036965D}">
      <dsp:nvSpPr>
        <dsp:cNvPr id="0" name=""/>
        <dsp:cNvSpPr/>
      </dsp:nvSpPr>
      <dsp:spPr>
        <a:xfrm>
          <a:off x="494131" y="624840"/>
          <a:ext cx="11736022" cy="124968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193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Pertama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Fase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alat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api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94131" y="624840"/>
        <a:ext cx="11736022" cy="1249680"/>
      </dsp:txXfrm>
    </dsp:sp>
    <dsp:sp modelId="{417F050F-FDED-4F43-A78F-3A25E0378385}">
      <dsp:nvSpPr>
        <dsp:cNvPr id="0" name=""/>
        <dsp:cNvSpPr/>
      </dsp:nvSpPr>
      <dsp:spPr>
        <a:xfrm>
          <a:off x="-38154" y="468629"/>
          <a:ext cx="1562100" cy="156210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A7C4A0-CEBF-4785-9D62-654F2A6722FA}">
      <dsp:nvSpPr>
        <dsp:cNvPr id="0" name=""/>
        <dsp:cNvSpPr/>
      </dsp:nvSpPr>
      <dsp:spPr>
        <a:xfrm>
          <a:off x="1283428" y="2240288"/>
          <a:ext cx="10784235" cy="1798314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1934" tIns="71120" rIns="71120" bIns="7112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r>
            <a:rPr lang="en-US" sz="28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Kedua</a:t>
          </a:r>
          <a:r>
            <a:rPr lang="en-US" sz="28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28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Fase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demostikasi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hewan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tanaman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memproduksi</a:t>
          </a:r>
          <a:r>
            <a:rPr lang="en-US" sz="26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6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makanan</a:t>
          </a:r>
          <a:endParaRPr lang="en-ID" sz="26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83428" y="2240288"/>
        <a:ext cx="10784235" cy="1798314"/>
      </dsp:txXfrm>
    </dsp:sp>
    <dsp:sp modelId="{1206D70E-0A01-4485-81FD-26B2C36118D7}">
      <dsp:nvSpPr>
        <dsp:cNvPr id="0" name=""/>
        <dsp:cNvSpPr/>
      </dsp:nvSpPr>
      <dsp:spPr>
        <a:xfrm>
          <a:off x="416104" y="2343150"/>
          <a:ext cx="1562100" cy="156210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1444B4-A2F5-44FB-84D9-AA77A5D4EA20}">
      <dsp:nvSpPr>
        <dsp:cNvPr id="0" name=""/>
        <dsp:cNvSpPr/>
      </dsp:nvSpPr>
      <dsp:spPr>
        <a:xfrm>
          <a:off x="742895" y="4282440"/>
          <a:ext cx="11238494" cy="1432558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1934" tIns="76200" rIns="76200" bIns="762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Mutasi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ketiga</a:t>
          </a:r>
          <a:endParaRPr lang="en-US" sz="30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energi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berkembangnya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perkebunan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serta</a:t>
          </a:r>
          <a:r>
            <a:rPr lang="en-ID" sz="26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6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endParaRPr lang="en-ID" sz="26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42895" y="4282440"/>
        <a:ext cx="11238494" cy="1432558"/>
      </dsp:txXfrm>
    </dsp:sp>
    <dsp:sp modelId="{E309B366-A803-49BD-88CF-9A06BCDDE0D8}">
      <dsp:nvSpPr>
        <dsp:cNvPr id="0" name=""/>
        <dsp:cNvSpPr/>
      </dsp:nvSpPr>
      <dsp:spPr>
        <a:xfrm>
          <a:off x="-38154" y="4217670"/>
          <a:ext cx="1562100" cy="1562100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D23AA-FA86-44DE-984F-BA5DDD28B2A6}">
      <dsp:nvSpPr>
        <dsp:cNvPr id="0" name=""/>
        <dsp:cNvSpPr/>
      </dsp:nvSpPr>
      <dsp:spPr>
        <a:xfrm rot="5400000">
          <a:off x="7775217" y="-3155897"/>
          <a:ext cx="1894284" cy="82092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pangan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ladang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berpindah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dikenal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sebagai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1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food gathering economics </a:t>
          </a:r>
          <a:r>
            <a:rPr lang="en-US" sz="2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aktivitas</a:t>
          </a:r>
          <a:r>
            <a:rPr lang="en-US" sz="2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berburu</a:t>
          </a:r>
          <a:r>
            <a:rPr lang="en-US" sz="2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meramu</a:t>
          </a:r>
          <a:r>
            <a:rPr lang="en-US" sz="2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b="0" i="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menangkap</a:t>
          </a:r>
          <a:r>
            <a:rPr lang="en-US" sz="2800" b="0" i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ikan </a:t>
          </a:r>
          <a:endParaRPr lang="en-ID" sz="2800" b="1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17720" y="94071"/>
        <a:ext cx="8116809" cy="1709342"/>
      </dsp:txXfrm>
    </dsp:sp>
    <dsp:sp modelId="{F77332DF-0B08-42AC-9821-860E8E20354F}">
      <dsp:nvSpPr>
        <dsp:cNvPr id="0" name=""/>
        <dsp:cNvSpPr/>
      </dsp:nvSpPr>
      <dsp:spPr>
        <a:xfrm>
          <a:off x="0" y="392533"/>
          <a:ext cx="4617720" cy="111241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Ladang </a:t>
          </a:r>
          <a:r>
            <a:rPr lang="en-US" sz="36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berpindah</a:t>
          </a:r>
          <a:r>
            <a:rPr lang="en-US" sz="36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6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304" y="446837"/>
        <a:ext cx="4509112" cy="1003810"/>
      </dsp:txXfrm>
    </dsp:sp>
    <dsp:sp modelId="{95DA5B10-9123-4EA2-8716-4EC772B729AF}">
      <dsp:nvSpPr>
        <dsp:cNvPr id="0" name=""/>
        <dsp:cNvSpPr/>
      </dsp:nvSpPr>
      <dsp:spPr>
        <a:xfrm rot="5400000">
          <a:off x="7451519" y="-824031"/>
          <a:ext cx="2524645" cy="820126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padi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beras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terdiri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beberapa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tahapan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yaitu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penyiapan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lahan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persemaian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penyiangan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penuaian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13211" y="2137520"/>
        <a:ext cx="8078020" cy="2278159"/>
      </dsp:txXfrm>
    </dsp:sp>
    <dsp:sp modelId="{BFF4E964-FF1F-4A52-A7AD-E99619061C47}">
      <dsp:nvSpPr>
        <dsp:cNvPr id="0" name=""/>
        <dsp:cNvSpPr/>
      </dsp:nvSpPr>
      <dsp:spPr>
        <a:xfrm>
          <a:off x="0" y="2794646"/>
          <a:ext cx="4613210" cy="96390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Padi</a:t>
          </a:r>
          <a:r>
            <a:rPr lang="en-US" sz="36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sawah </a:t>
          </a:r>
          <a:endParaRPr lang="en-ID" sz="36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054" y="2841700"/>
        <a:ext cx="4519102" cy="869798"/>
      </dsp:txXfrm>
    </dsp:sp>
    <dsp:sp modelId="{278DCBAF-51B2-4039-88D8-E6DA22642DE0}">
      <dsp:nvSpPr>
        <dsp:cNvPr id="0" name=""/>
        <dsp:cNvSpPr/>
      </dsp:nvSpPr>
      <dsp:spPr>
        <a:xfrm rot="5400000">
          <a:off x="7775217" y="1499817"/>
          <a:ext cx="1894284" cy="82092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just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perkebunan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awalnya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dikenal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pertanian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bercorak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kolonial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jenis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tanaman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tebu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8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tembakau</a:t>
          </a:r>
          <a:r>
            <a:rPr lang="en-US" sz="2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kopi. </a:t>
          </a:r>
          <a:endParaRPr lang="en-ID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4617720" y="4749786"/>
        <a:ext cx="8116809" cy="1709342"/>
      </dsp:txXfrm>
    </dsp:sp>
    <dsp:sp modelId="{5CD76BC3-E540-4B0B-8FF0-D00CEB58D876}">
      <dsp:nvSpPr>
        <dsp:cNvPr id="0" name=""/>
        <dsp:cNvSpPr/>
      </dsp:nvSpPr>
      <dsp:spPr>
        <a:xfrm>
          <a:off x="0" y="4955629"/>
          <a:ext cx="4617720" cy="129765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Perkebunan </a:t>
          </a:r>
          <a:endParaRPr lang="en-ID" sz="3400" b="1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3346" y="5018975"/>
        <a:ext cx="4491028" cy="117096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34D31-CB06-4B63-8A4E-86A24EAFECA3}">
      <dsp:nvSpPr>
        <dsp:cNvPr id="0" name=""/>
        <dsp:cNvSpPr/>
      </dsp:nvSpPr>
      <dsp:spPr>
        <a:xfrm>
          <a:off x="2560633" y="-40655"/>
          <a:ext cx="5876801" cy="1602076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terbagi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menjadi</a:t>
          </a:r>
          <a:r>
            <a:rPr lang="en-US" sz="4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2 </a:t>
          </a:r>
          <a:r>
            <a:rPr lang="en-US" sz="4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kategori</a:t>
          </a:r>
          <a:endParaRPr lang="en-ID" sz="4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07556" y="6268"/>
        <a:ext cx="5782955" cy="1508230"/>
      </dsp:txXfrm>
    </dsp:sp>
    <dsp:sp modelId="{D2800804-F235-407F-875A-9CD24699F70E}">
      <dsp:nvSpPr>
        <dsp:cNvPr id="0" name=""/>
        <dsp:cNvSpPr/>
      </dsp:nvSpPr>
      <dsp:spPr>
        <a:xfrm rot="3169242">
          <a:off x="6397868" y="1916515"/>
          <a:ext cx="915958" cy="5607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400" kern="1200"/>
        </a:p>
      </dsp:txBody>
      <dsp:txXfrm>
        <a:off x="6566086" y="2028660"/>
        <a:ext cx="579522" cy="336436"/>
      </dsp:txXfrm>
    </dsp:sp>
    <dsp:sp modelId="{E00B0E9A-F1A1-4002-8826-4A70486BBC78}">
      <dsp:nvSpPr>
        <dsp:cNvPr id="0" name=""/>
        <dsp:cNvSpPr/>
      </dsp:nvSpPr>
      <dsp:spPr>
        <a:xfrm>
          <a:off x="5807558" y="2851255"/>
          <a:ext cx="4869319" cy="305169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240708"/>
            <a:satOff val="5083"/>
            <a:lumOff val="135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endParaRPr lang="en-US" sz="3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mekanis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berbasis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research development 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96939" y="2940636"/>
        <a:ext cx="4690557" cy="2872937"/>
      </dsp:txXfrm>
    </dsp:sp>
    <dsp:sp modelId="{94DBDD64-3AC3-4411-81F8-08D5C4A69048}">
      <dsp:nvSpPr>
        <dsp:cNvPr id="0" name=""/>
        <dsp:cNvSpPr/>
      </dsp:nvSpPr>
      <dsp:spPr>
        <a:xfrm rot="10760900">
          <a:off x="4763274" y="4117740"/>
          <a:ext cx="915958" cy="5607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240726"/>
            <a:satOff val="1208"/>
            <a:lumOff val="121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400" kern="1200"/>
        </a:p>
      </dsp:txBody>
      <dsp:txXfrm rot="10800000">
        <a:off x="4931492" y="4229885"/>
        <a:ext cx="579522" cy="336436"/>
      </dsp:txXfrm>
    </dsp:sp>
    <dsp:sp modelId="{EA8BAA5B-13BB-44F4-89B0-DF90D3DC4F43}">
      <dsp:nvSpPr>
        <dsp:cNvPr id="0" name=""/>
        <dsp:cNvSpPr/>
      </dsp:nvSpPr>
      <dsp:spPr>
        <a:xfrm>
          <a:off x="86961" y="2958870"/>
          <a:ext cx="4575723" cy="2969945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-481415"/>
            <a:satOff val="10166"/>
            <a:lumOff val="270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30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Masih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menggunkan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tradisional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keterampilan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tangan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pengetahuan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berbasis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lokal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73948" y="3045857"/>
        <a:ext cx="4401749" cy="2795971"/>
      </dsp:txXfrm>
    </dsp:sp>
    <dsp:sp modelId="{AECCB1DE-A89E-4987-9738-B8F056017623}">
      <dsp:nvSpPr>
        <dsp:cNvPr id="0" name=""/>
        <dsp:cNvSpPr/>
      </dsp:nvSpPr>
      <dsp:spPr>
        <a:xfrm rot="18618223">
          <a:off x="3623936" y="2015253"/>
          <a:ext cx="915958" cy="560726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-481452"/>
            <a:satOff val="2416"/>
            <a:lumOff val="2425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2400" kern="1200"/>
        </a:p>
      </dsp:txBody>
      <dsp:txXfrm>
        <a:off x="3792154" y="2127398"/>
        <a:ext cx="579522" cy="3364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A8DD0D-38B0-4375-9002-83550DF59499}">
      <dsp:nvSpPr>
        <dsp:cNvPr id="0" name=""/>
        <dsp:cNvSpPr/>
      </dsp:nvSpPr>
      <dsp:spPr>
        <a:xfrm>
          <a:off x="5976" y="1493806"/>
          <a:ext cx="3223817" cy="320042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2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2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endParaRPr lang="en-US" sz="32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Masyarakat </a:t>
          </a:r>
        </a:p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32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Pra</a:t>
          </a:r>
          <a:r>
            <a:rPr lang="en-US" sz="3200" b="1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200" b="1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endParaRPr lang="en-ID" sz="3200" b="1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9713" y="1587543"/>
        <a:ext cx="3036343" cy="3012955"/>
      </dsp:txXfrm>
    </dsp:sp>
    <dsp:sp modelId="{8C8B08BF-52CD-46D3-A925-6F4D012F38E3}">
      <dsp:nvSpPr>
        <dsp:cNvPr id="0" name=""/>
        <dsp:cNvSpPr/>
      </dsp:nvSpPr>
      <dsp:spPr>
        <a:xfrm rot="18795236">
          <a:off x="2932958" y="2383567"/>
          <a:ext cx="1886068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886068" y="2361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600" kern="1200"/>
        </a:p>
      </dsp:txBody>
      <dsp:txXfrm>
        <a:off x="3828841" y="2360034"/>
        <a:ext cx="94303" cy="94303"/>
      </dsp:txXfrm>
    </dsp:sp>
    <dsp:sp modelId="{193299D2-4D4B-4B4A-8651-2DCE873D81D2}">
      <dsp:nvSpPr>
        <dsp:cNvPr id="0" name=""/>
        <dsp:cNvSpPr/>
      </dsp:nvSpPr>
      <dsp:spPr>
        <a:xfrm>
          <a:off x="4522191" y="914397"/>
          <a:ext cx="3223817" cy="16119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Home industry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69402" y="961608"/>
        <a:ext cx="3129395" cy="1517486"/>
      </dsp:txXfrm>
    </dsp:sp>
    <dsp:sp modelId="{F98CDEED-CF22-48D2-9A23-B1E0677AC768}">
      <dsp:nvSpPr>
        <dsp:cNvPr id="0" name=""/>
        <dsp:cNvSpPr/>
      </dsp:nvSpPr>
      <dsp:spPr>
        <a:xfrm rot="319173">
          <a:off x="7743200" y="1757179"/>
          <a:ext cx="1303989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303989" y="2361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8362595" y="1748199"/>
        <a:ext cx="65199" cy="65199"/>
      </dsp:txXfrm>
    </dsp:sp>
    <dsp:sp modelId="{88F1E4D1-28E9-4708-A4B8-D4313E15DA6D}">
      <dsp:nvSpPr>
        <dsp:cNvPr id="0" name=""/>
        <dsp:cNvSpPr/>
      </dsp:nvSpPr>
      <dsp:spPr>
        <a:xfrm>
          <a:off x="9044382" y="1035290"/>
          <a:ext cx="3223817" cy="1611908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: </a:t>
          </a:r>
          <a:r>
            <a:rPr lang="en-US" sz="30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putting out system</a:t>
          </a:r>
          <a:endParaRPr lang="en-ID" sz="3000" i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91593" y="1082501"/>
        <a:ext cx="3129395" cy="1517486"/>
      </dsp:txXfrm>
    </dsp:sp>
    <dsp:sp modelId="{BBA65E61-0317-475C-B323-E5D1DA9D97E6}">
      <dsp:nvSpPr>
        <dsp:cNvPr id="0" name=""/>
        <dsp:cNvSpPr/>
      </dsp:nvSpPr>
      <dsp:spPr>
        <a:xfrm rot="2098036">
          <a:off x="3087445" y="3522324"/>
          <a:ext cx="1577093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577093" y="23619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3836565" y="3506516"/>
        <a:ext cx="78854" cy="78854"/>
      </dsp:txXfrm>
    </dsp:sp>
    <dsp:sp modelId="{89043F6D-6DEF-4338-985D-BB586093558E}">
      <dsp:nvSpPr>
        <dsp:cNvPr id="0" name=""/>
        <dsp:cNvSpPr/>
      </dsp:nvSpPr>
      <dsp:spPr>
        <a:xfrm>
          <a:off x="4522191" y="2768092"/>
          <a:ext cx="3223817" cy="245954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gilda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sentra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kecil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94229" y="2840130"/>
        <a:ext cx="3079741" cy="2315471"/>
      </dsp:txXfrm>
    </dsp:sp>
    <dsp:sp modelId="{3C01C60F-8BC7-4D5B-AC19-EA44DAA6750F}">
      <dsp:nvSpPr>
        <dsp:cNvPr id="0" name=""/>
        <dsp:cNvSpPr/>
      </dsp:nvSpPr>
      <dsp:spPr>
        <a:xfrm rot="851352">
          <a:off x="7725725" y="4137219"/>
          <a:ext cx="1329707" cy="47238"/>
        </a:xfrm>
        <a:custGeom>
          <a:avLst/>
          <a:gdLst/>
          <a:ahLst/>
          <a:cxnLst/>
          <a:rect l="0" t="0" r="0" b="0"/>
          <a:pathLst>
            <a:path>
              <a:moveTo>
                <a:pt x="0" y="23619"/>
              </a:moveTo>
              <a:lnTo>
                <a:pt x="1329707" y="2361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500" kern="1200"/>
        </a:p>
      </dsp:txBody>
      <dsp:txXfrm>
        <a:off x="8357336" y="4127595"/>
        <a:ext cx="66485" cy="66485"/>
      </dsp:txXfrm>
    </dsp:sp>
    <dsp:sp modelId="{284A10E1-E68C-43B7-9070-288D28001C25}">
      <dsp:nvSpPr>
        <dsp:cNvPr id="0" name=""/>
        <dsp:cNvSpPr/>
      </dsp:nvSpPr>
      <dsp:spPr>
        <a:xfrm>
          <a:off x="9035149" y="3496184"/>
          <a:ext cx="3223817" cy="165525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pabrikan</a:t>
          </a: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083630" y="3544665"/>
        <a:ext cx="3126855" cy="155829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436E30D-E2EB-47B6-A31C-7337BEAA5474}">
      <dsp:nvSpPr>
        <dsp:cNvPr id="0" name=""/>
        <dsp:cNvSpPr/>
      </dsp:nvSpPr>
      <dsp:spPr>
        <a:xfrm>
          <a:off x="0" y="1310636"/>
          <a:ext cx="12268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D29AC-6076-4741-9C2C-53E7AB43CEB8}">
      <dsp:nvSpPr>
        <dsp:cNvPr id="0" name=""/>
        <dsp:cNvSpPr/>
      </dsp:nvSpPr>
      <dsp:spPr>
        <a:xfrm>
          <a:off x="584057" y="84930"/>
          <a:ext cx="11681135" cy="166850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596" tIns="0" rIns="32459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0" b="1" i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i="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b="1" i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i="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b="1" i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i="0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Manufaktur</a:t>
          </a:r>
          <a:endParaRPr lang="en-US" sz="3000" b="1" i="0" u="sng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bersifat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teratur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menghasilan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barang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dalam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jumlah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massal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menggunakan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i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canggih</a:t>
          </a:r>
          <a:r>
            <a:rPr lang="en-US" sz="2800" b="0" i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ID" sz="3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507" y="166380"/>
        <a:ext cx="11518235" cy="1505605"/>
      </dsp:txXfrm>
    </dsp:sp>
    <dsp:sp modelId="{6CB74F0D-3A05-47D5-B3D8-AD2855F80407}">
      <dsp:nvSpPr>
        <dsp:cNvPr id="0" name=""/>
        <dsp:cNvSpPr/>
      </dsp:nvSpPr>
      <dsp:spPr>
        <a:xfrm>
          <a:off x="0" y="3559817"/>
          <a:ext cx="12268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1355300"/>
              <a:satOff val="50000"/>
              <a:lumOff val="-7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2C5E6E-ACEF-4CCA-9A49-0F465E1FB5EF}">
      <dsp:nvSpPr>
        <dsp:cNvPr id="0" name=""/>
        <dsp:cNvSpPr/>
      </dsp:nvSpPr>
      <dsp:spPr>
        <a:xfrm>
          <a:off x="587064" y="2369845"/>
          <a:ext cx="11681135" cy="1773980"/>
        </a:xfrm>
        <a:prstGeom prst="roundRect">
          <a:avLst/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596" tIns="0" rIns="32459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Subkontrak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Industrial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ini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berjalan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melalui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sub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kontraktor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dimana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perusahaan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pihak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principal)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memberikan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pesanan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kepada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perusahaan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lain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untuk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menghasilkan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komponen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tertentu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kepada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industri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dengan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skala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yang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lebih</a:t>
          </a:r>
          <a:r>
            <a:rPr lang="en-US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kecil</a:t>
          </a:r>
          <a:endParaRPr lang="en-ID" sz="2800" b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3663" y="2456444"/>
        <a:ext cx="11507937" cy="1600782"/>
      </dsp:txXfrm>
    </dsp:sp>
    <dsp:sp modelId="{76CD4E52-64B5-49A7-9BDE-A81896C01E54}">
      <dsp:nvSpPr>
        <dsp:cNvPr id="0" name=""/>
        <dsp:cNvSpPr/>
      </dsp:nvSpPr>
      <dsp:spPr>
        <a:xfrm>
          <a:off x="0" y="5788469"/>
          <a:ext cx="12268200" cy="75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2710599"/>
              <a:satOff val="100000"/>
              <a:lumOff val="-1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A1598B-6D04-4307-B85F-3216AEC8DC0A}">
      <dsp:nvSpPr>
        <dsp:cNvPr id="0" name=""/>
        <dsp:cNvSpPr/>
      </dsp:nvSpPr>
      <dsp:spPr>
        <a:xfrm>
          <a:off x="587064" y="4668778"/>
          <a:ext cx="11681135" cy="1753452"/>
        </a:xfrm>
        <a:prstGeom prst="roundRect">
          <a:avLst/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4596" tIns="0" rIns="324596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3000" b="1" u="sng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US" sz="30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Jasa</a:t>
          </a:r>
        </a:p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Sistem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produksi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jasa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bergerak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pada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aspek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perusahaan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layanan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seperti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Pendidikan, Kesehatan,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perbankan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dan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terjadi</a:t>
          </a:r>
          <a:r>
            <a:rPr lang="en-ID" sz="2800" b="0" u="none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proses transfer </a:t>
          </a:r>
          <a:r>
            <a:rPr lang="en-ID" sz="2800" b="0" u="none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teknologi</a:t>
          </a:r>
          <a:endParaRPr lang="en-ID" sz="2800" b="0" u="none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72660" y="4754374"/>
        <a:ext cx="11509943" cy="15822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13434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8D6D7A-9E1B-4CB9-9F38-AC6A131265C7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1562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7/17/2022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DCFD7D-F072-B0AF-4E74-DCB78A6B8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0000" y="2209800"/>
            <a:ext cx="9525000" cy="914400"/>
          </a:xfr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t">
            <a:normAutofit/>
          </a:bodyPr>
          <a:lstStyle/>
          <a:p>
            <a:r>
              <a:rPr lang="en-US" sz="4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TUTORIAL ONLINE SESI KE-3 </a:t>
            </a:r>
            <a:endParaRPr lang="en-ID" sz="4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76653628-CF46-53D1-A09D-F8EA1753A8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20800" y="4786745"/>
            <a:ext cx="10744200" cy="228600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Jasa </a:t>
            </a:r>
            <a:r>
              <a:rPr lang="en-US" sz="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</a:t>
            </a:r>
          </a:p>
          <a:p>
            <a:r>
              <a:rPr lang="en-US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(MODUL 3) </a:t>
            </a:r>
          </a:p>
          <a:p>
            <a:endParaRPr lang="en-ID" sz="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3028C-F416-69F2-8B94-4C24FE6D5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762000"/>
            <a:ext cx="9037638" cy="762000"/>
          </a:xfrm>
        </p:spPr>
        <p:txBody>
          <a:bodyPr>
            <a:normAutofit/>
          </a:bodyPr>
          <a:lstStyle/>
          <a:p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3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3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CD7AA31-0C8E-7A9A-8A6D-BB008575D3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173738"/>
              </p:ext>
            </p:extLst>
          </p:nvPr>
        </p:nvGraphicFramePr>
        <p:xfrm>
          <a:off x="368300" y="1981200"/>
          <a:ext cx="12268200" cy="662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24977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7200" y="533399"/>
            <a:ext cx="10007600" cy="114300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Tutorial </a:t>
            </a:r>
            <a:r>
              <a:rPr lang="en-US" sz="4000" b="1" dirty="0">
                <a:solidFill>
                  <a:srgbClr val="002060"/>
                </a:solidFill>
              </a:rPr>
              <a:t>online </a:t>
            </a:r>
            <a:r>
              <a:rPr lang="en-US" sz="4000" b="1" dirty="0" err="1">
                <a:solidFill>
                  <a:srgbClr val="002060"/>
                </a:solidFill>
              </a:rPr>
              <a:t>Sesi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ke</a:t>
            </a:r>
            <a:r>
              <a:rPr lang="en-US" sz="4000" b="1" dirty="0">
                <a:solidFill>
                  <a:srgbClr val="002060"/>
                </a:solidFill>
              </a:rPr>
              <a:t> 3 </a:t>
            </a:r>
            <a:r>
              <a:rPr lang="en-US" sz="4000" b="1" dirty="0" err="1">
                <a:solidFill>
                  <a:srgbClr val="002060"/>
                </a:solidFill>
              </a:rPr>
              <a:t>sosiologi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alih</a:t>
            </a:r>
            <a:r>
              <a:rPr lang="en-US" sz="4000" b="1" dirty="0">
                <a:solidFill>
                  <a:srgbClr val="002060"/>
                </a:solidFill>
              </a:rPr>
              <a:t> </a:t>
            </a:r>
            <a:r>
              <a:rPr lang="en-US" sz="4000" b="1" dirty="0" err="1">
                <a:solidFill>
                  <a:srgbClr val="002060"/>
                </a:solidFill>
              </a:rPr>
              <a:t>teknologi</a:t>
            </a:r>
            <a:endParaRPr lang="en-US" sz="40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5000" y="2057400"/>
            <a:ext cx="11887201" cy="6727825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b="1" u="sng" dirty="0"/>
          </a:p>
          <a:p>
            <a:pPr marL="0" indent="0" fontAlgn="base">
              <a:buNone/>
            </a:pPr>
            <a:endParaRPr lang="en-US" sz="3000" dirty="0"/>
          </a:p>
        </p:txBody>
      </p:sp>
      <p:graphicFrame>
        <p:nvGraphicFramePr>
          <p:cNvPr id="6" name="Table 8">
            <a:extLst>
              <a:ext uri="{FF2B5EF4-FFF2-40B4-BE49-F238E27FC236}">
                <a16:creationId xmlns:a16="http://schemas.microsoft.com/office/drawing/2014/main" id="{0AA69842-F40E-2E23-DD7E-B66546FE2E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4269372"/>
              </p:ext>
            </p:extLst>
          </p:nvPr>
        </p:nvGraphicFramePr>
        <p:xfrm>
          <a:off x="635000" y="4211117"/>
          <a:ext cx="12115800" cy="457410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578909">
                  <a:extLst>
                    <a:ext uri="{9D8B030D-6E8A-4147-A177-3AD203B41FA5}">
                      <a16:colId xmlns:a16="http://schemas.microsoft.com/office/drawing/2014/main" val="1276794426"/>
                    </a:ext>
                  </a:extLst>
                </a:gridCol>
                <a:gridCol w="9536891">
                  <a:extLst>
                    <a:ext uri="{9D8B030D-6E8A-4147-A177-3AD203B41FA5}">
                      <a16:colId xmlns:a16="http://schemas.microsoft.com/office/drawing/2014/main" val="1967681029"/>
                    </a:ext>
                  </a:extLst>
                </a:gridCol>
              </a:tblGrid>
              <a:tr h="2248545">
                <a:tc>
                  <a:txBody>
                    <a:bodyPr/>
                    <a:lstStyle/>
                    <a:p>
                      <a:r>
                        <a:rPr lang="en-US" sz="3000" b="1" dirty="0"/>
                        <a:t>KB 1 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pangan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barang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jasa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30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agraris</a:t>
                      </a:r>
                      <a:endParaRPr lang="en-US" sz="2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pangan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pangan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600" b="1" kern="12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600" b="1" kern="120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petani</a:t>
                      </a:r>
                      <a:endParaRPr lang="en-US" sz="2600" b="1" kern="12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9454445"/>
                  </a:ext>
                </a:extLst>
              </a:tr>
              <a:tr h="2325563">
                <a:tc>
                  <a:txBody>
                    <a:bodyPr/>
                    <a:lstStyle/>
                    <a:p>
                      <a:r>
                        <a:rPr lang="en-US" sz="3000" b="1" dirty="0"/>
                        <a:t>KB 2 </a:t>
                      </a:r>
                      <a:endParaRPr lang="en-ID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industri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, yang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akan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membahas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bahasan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sebagai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berikut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: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Perkembangan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barang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barang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pra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industri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masyarakat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industri</a:t>
                      </a:r>
                      <a:endParaRPr lang="en-ID" sz="2400" b="1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3900441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990960BF-1543-1A6B-AF85-CB8F145EF0F4}"/>
              </a:ext>
            </a:extLst>
          </p:cNvPr>
          <p:cNvSpPr/>
          <p:nvPr/>
        </p:nvSpPr>
        <p:spPr>
          <a:xfrm>
            <a:off x="482599" y="1835937"/>
            <a:ext cx="12268201" cy="212646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kompetensi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tutorial online </a:t>
            </a:r>
            <a:r>
              <a:rPr lang="en-US" sz="30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sesi</a:t>
            </a:r>
            <a:r>
              <a:rPr lang="en-US" sz="3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ke-3 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Mahasiswa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endParaRPr lang="en-ID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15DE1-B0C1-6B2D-9D91-109D91144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1600" y="533400"/>
            <a:ext cx="8839200" cy="1219200"/>
          </a:xfrm>
        </p:spPr>
        <p:txBody>
          <a:bodyPr>
            <a:normAutofit/>
          </a:bodyPr>
          <a:lstStyle/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14F154-9841-0D33-A36E-F08868232B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166450"/>
              </p:ext>
            </p:extLst>
          </p:nvPr>
        </p:nvGraphicFramePr>
        <p:xfrm>
          <a:off x="893763" y="2597150"/>
          <a:ext cx="11217275" cy="618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CDF2D349-AA9A-399D-B178-819DFD7BD978}"/>
              </a:ext>
            </a:extLst>
          </p:cNvPr>
          <p:cNvSpPr/>
          <p:nvPr/>
        </p:nvSpPr>
        <p:spPr>
          <a:xfrm>
            <a:off x="558800" y="2667000"/>
            <a:ext cx="11887200" cy="44196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diciptkan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dasar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evolusi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seperangkat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unsur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745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15DE1-B0C1-6B2D-9D91-109D91144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533400"/>
            <a:ext cx="9525000" cy="1219200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314F154-9841-0D33-A36E-F08868232B7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9458783"/>
              </p:ext>
            </p:extLst>
          </p:nvPr>
        </p:nvGraphicFramePr>
        <p:xfrm>
          <a:off x="558800" y="1981200"/>
          <a:ext cx="121920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62066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137C-86F9-7424-1374-21A0D43D9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9600" y="561109"/>
            <a:ext cx="10210800" cy="1267691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Pokok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endParaRPr lang="en-ID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185CA2E9-276B-BE9A-4BFF-0EF0252D17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479453"/>
              </p:ext>
            </p:extLst>
          </p:nvPr>
        </p:nvGraphicFramePr>
        <p:xfrm>
          <a:off x="254000" y="2209800"/>
          <a:ext cx="11857037" cy="56388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673231">
                  <a:extLst>
                    <a:ext uri="{9D8B030D-6E8A-4147-A177-3AD203B41FA5}">
                      <a16:colId xmlns:a16="http://schemas.microsoft.com/office/drawing/2014/main" val="3029654201"/>
                    </a:ext>
                  </a:extLst>
                </a:gridCol>
                <a:gridCol w="8183806">
                  <a:extLst>
                    <a:ext uri="{9D8B030D-6E8A-4147-A177-3AD203B41FA5}">
                      <a16:colId xmlns:a16="http://schemas.microsoft.com/office/drawing/2014/main" val="20701909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produksi</a:t>
                      </a:r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pangan</a:t>
                      </a:r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Karakteristik</a:t>
                      </a:r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pokok</a:t>
                      </a:r>
                      <a:r>
                        <a:rPr lang="en-US" sz="3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endParaRPr lang="en-ID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56042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Berburu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meramu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berburu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dilakukan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menggunakan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tombak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lembing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berburu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merupakan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aktivitas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subsistensi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penting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3170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Ladang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berpindah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Perkebunan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skala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kecil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menggunakan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cangkul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mempersiapkan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ladang dan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membuat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irigasi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390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Sawah 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Pertanian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intensif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menggunakan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bajak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menggunakan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pemupukan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intensif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bertujuan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menghasilkan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surplus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pangan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877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Perkebunan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Menggunakan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teknologi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traktor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sistem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pertanian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dilakukan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secara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berkelanjutan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serta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membutuhkan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tenaga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kerja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besar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D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261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40100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5C36F-71A1-AC4A-3CC2-FC64973A8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519113"/>
            <a:ext cx="9296400" cy="1309687"/>
          </a:xfrm>
        </p:spPr>
        <p:txBody>
          <a:bodyPr>
            <a:normAutofit/>
          </a:bodyPr>
          <a:lstStyle/>
          <a:p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Pangan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Petani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EF845D3-10F2-7931-86A5-DD71A46A02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095146"/>
              </p:ext>
            </p:extLst>
          </p:nvPr>
        </p:nvGraphicFramePr>
        <p:xfrm>
          <a:off x="0" y="1808018"/>
          <a:ext cx="12827000" cy="655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731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1E0F0-E846-E4DD-8C56-1F69C1CF3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762000"/>
            <a:ext cx="9190038" cy="914400"/>
          </a:xfrm>
        </p:spPr>
        <p:txBody>
          <a:bodyPr anchor="t">
            <a:normAutofit/>
          </a:bodyPr>
          <a:lstStyle/>
          <a:p>
            <a:pPr algn="just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Masyarakat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endParaRPr lang="en-ID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E7067-A78E-2E54-0E5D-7C3803389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6C31C5-FA35-5D32-A92E-2593AE441A07}"/>
              </a:ext>
            </a:extLst>
          </p:cNvPr>
          <p:cNvSpPr/>
          <p:nvPr/>
        </p:nvSpPr>
        <p:spPr>
          <a:xfrm>
            <a:off x="1435100" y="3200400"/>
            <a:ext cx="10134600" cy="43434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seperangkat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unsur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teratur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saling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Proses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keterampilan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tenaga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instrument,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bahkan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berfungsi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mekanis</a:t>
            </a:r>
            <a:r>
              <a:rPr lang="en-US" sz="3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bertujuan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massal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908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B33BD-6F72-E2E9-18FA-760B1E8E0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400" y="762000"/>
            <a:ext cx="9037638" cy="685800"/>
          </a:xfrm>
        </p:spPr>
        <p:txBody>
          <a:bodyPr>
            <a:noAutofit/>
          </a:bodyPr>
          <a:lstStyle/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1BE962-EBA8-50D6-F610-8FC4A5D5A5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6996832"/>
              </p:ext>
            </p:extLst>
          </p:nvPr>
        </p:nvGraphicFramePr>
        <p:xfrm>
          <a:off x="893763" y="1925205"/>
          <a:ext cx="11217275" cy="6188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7163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25D22-0E91-0F08-C246-B1E65916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5800" y="519113"/>
            <a:ext cx="9296400" cy="1157287"/>
          </a:xfrm>
        </p:spPr>
        <p:txBody>
          <a:bodyPr>
            <a:normAutofit/>
          </a:bodyPr>
          <a:lstStyle/>
          <a:p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Sistem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pra-industri</a:t>
            </a:r>
            <a:endParaRPr lang="en-ID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A8F43B42-18E1-CB99-0709-F9E3FBB7CF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4624499"/>
              </p:ext>
            </p:extLst>
          </p:nvPr>
        </p:nvGraphicFramePr>
        <p:xfrm>
          <a:off x="254000" y="1782763"/>
          <a:ext cx="12268200" cy="6142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50633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Pages>0</Pages>
  <Words>550</Words>
  <Characters>0</Characters>
  <Application>Microsoft Office PowerPoint</Application>
  <PresentationFormat>Custom</PresentationFormat>
  <Lines>0</Lines>
  <Paragraphs>80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Gill Sans</vt:lpstr>
      <vt:lpstr>Times New Roman</vt:lpstr>
      <vt:lpstr>Custom Design</vt:lpstr>
      <vt:lpstr>TUTORIAL ONLINE SESI KE-3 </vt:lpstr>
      <vt:lpstr>Tutorial online Sesi ke 3 sosiologi alih teknologi</vt:lpstr>
      <vt:lpstr>Sistem produksi dalam masyarakat agraris </vt:lpstr>
      <vt:lpstr>Perkembangan teknologi dalam masyarakat agraris </vt:lpstr>
      <vt:lpstr>Karakteristik Pokok Teknologi Dalam Sistem Produksi Pangan</vt:lpstr>
      <vt:lpstr>Sistem Produksi Pangan Dalam Masyarakat Petani </vt:lpstr>
      <vt:lpstr> Sistem Produksi Dalam Masyarakat Industri</vt:lpstr>
      <vt:lpstr>Perkembangan teknologi dan sistem produksi barang </vt:lpstr>
      <vt:lpstr>Sistem produksi barang dalam masyarakat pra-industri</vt:lpstr>
      <vt:lpstr>Sistem Produksi Barang Masyarakat Industri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Yuliana Windi Sari</cp:lastModifiedBy>
  <cp:revision>208</cp:revision>
  <dcterms:modified xsi:type="dcterms:W3CDTF">2022-07-17T04:54:10Z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2022-07-14T14:11:58Z</vt:lpwstr>
  </property>
  <property fmtid="{D5CDD505-2E9C-101B-9397-08002B2CF9AE}" pid="4" name="MSIP_Label_cdde0556-1f76-452e-9e94-03158f226e4e_Method">
    <vt:lpwstr>Privileged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6b37989a-bfbb-47c0-abf2-5551ad941be8</vt:lpwstr>
  </property>
  <property fmtid="{D5CDD505-2E9C-101B-9397-08002B2CF9AE}" pid="8" name="MSIP_Label_cdde0556-1f76-452e-9e94-03158f226e4e_ContentBits">
    <vt:lpwstr>0</vt:lpwstr>
  </property>
</Properties>
</file>