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84" r:id="rId1"/>
  </p:sldMasterIdLst>
  <p:notesMasterIdLst>
    <p:notesMasterId r:id="rId12"/>
  </p:notes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7" r:id="rId10"/>
    <p:sldId id="268" r:id="rId11"/>
  </p:sldIdLst>
  <p:sldSz cx="13004800" cy="9753600"/>
  <p:notesSz cx="6858000" cy="9144000"/>
  <p:custDataLst>
    <p:tags r:id="rId13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1pPr>
    <a:lvl2pPr marL="4572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2pPr>
    <a:lvl3pPr marL="9144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3pPr>
    <a:lvl4pPr marL="13716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4pPr>
    <a:lvl5pPr marL="18288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5pPr>
    <a:lvl6pPr marL="22860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6pPr>
    <a:lvl7pPr marL="27432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7pPr>
    <a:lvl8pPr marL="32004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8pPr>
    <a:lvl9pPr marL="36576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9pPr>
  </p:defaultTextStyle>
  <p:extLst>
    <p:ext uri="{EFAFB233-063F-42B5-8137-9DF3F51BA10A}">
      <p15:sldGuideLst xmlns:p15="http://schemas.microsoft.com/office/powerpoint/2012/main">
        <p15:guide id="1" orient="horz" pos="3072">
          <p15:clr>
            <a:srgbClr val="A4A3A4"/>
          </p15:clr>
        </p15:guide>
        <p15:guide id="2" pos="409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99"/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436" autoAdjust="0"/>
    <p:restoredTop sz="97496" autoAdjust="0"/>
  </p:normalViewPr>
  <p:slideViewPr>
    <p:cSldViewPr>
      <p:cViewPr varScale="1">
        <p:scale>
          <a:sx n="46" d="100"/>
          <a:sy n="46" d="100"/>
        </p:scale>
        <p:origin x="1848" y="42"/>
      </p:cViewPr>
      <p:guideLst>
        <p:guide orient="horz" pos="3072"/>
        <p:guide pos="4096"/>
      </p:guideLst>
    </p:cSldViewPr>
  </p:slideViewPr>
  <p:outlineViewPr>
    <p:cViewPr>
      <p:scale>
        <a:sx n="100" d="100"/>
        <a:sy n="100" d="100"/>
      </p:scale>
      <p:origin x="0" y="-462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2" d="100"/>
          <a:sy n="52" d="100"/>
        </p:scale>
        <p:origin x="2946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D8AE4D3-C240-475E-964D-B39F5B2AD525}" type="doc">
      <dgm:prSet loTypeId="urn:diagrams.loki3.com/Bracket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ID"/>
        </a:p>
      </dgm:t>
    </dgm:pt>
    <dgm:pt modelId="{0A69A4F8-C4A8-43A1-ADB9-A103E6CC8F0B}">
      <dgm:prSet phldrT="[Text]" custT="1"/>
      <dgm:spPr/>
      <dgm:t>
        <a:bodyPr/>
        <a:lstStyle/>
        <a:p>
          <a:pPr algn="just"/>
          <a:r>
            <a:rPr lang="en-US" sz="3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Aspek</a:t>
          </a:r>
          <a:r>
            <a:rPr lang="en-US" sz="3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kognitif</a:t>
          </a:r>
          <a:r>
            <a:rPr lang="en-US" sz="3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pendekatan</a:t>
          </a:r>
          <a:r>
            <a:rPr lang="en-US" sz="3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kultural</a:t>
          </a:r>
          <a:r>
            <a:rPr lang="en-US" sz="3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ID" sz="3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47E97A9-6361-4ADE-9E3F-D76E235A6934}" type="parTrans" cxnId="{35CA6040-A6EB-4A77-90C5-0D2FEC1C2732}">
      <dgm:prSet/>
      <dgm:spPr/>
      <dgm:t>
        <a:bodyPr/>
        <a:lstStyle/>
        <a:p>
          <a:endParaRPr lang="en-ID"/>
        </a:p>
      </dgm:t>
    </dgm:pt>
    <dgm:pt modelId="{91A19630-9DDA-4CA6-9B40-82F352209021}" type="sibTrans" cxnId="{35CA6040-A6EB-4A77-90C5-0D2FEC1C2732}">
      <dgm:prSet/>
      <dgm:spPr/>
      <dgm:t>
        <a:bodyPr/>
        <a:lstStyle/>
        <a:p>
          <a:endParaRPr lang="en-ID"/>
        </a:p>
      </dgm:t>
    </dgm:pt>
    <dgm:pt modelId="{859F308C-2706-4380-8F35-0BE14D1658CD}">
      <dgm:prSet phldrT="[Text]" custT="1"/>
      <dgm:spPr/>
      <dgm:t>
        <a:bodyPr/>
        <a:lstStyle/>
        <a:p>
          <a:r>
            <a:rPr lang="en-US" sz="3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Sistem</a:t>
          </a:r>
          <a:r>
            <a:rPr lang="en-US" sz="3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kepercayaan</a:t>
          </a:r>
          <a:r>
            <a:rPr lang="en-US" sz="3200" dirty="0">
              <a:latin typeface="Times New Roman" panose="02020603050405020304" pitchFamily="18" charset="0"/>
              <a:cs typeface="Times New Roman" panose="02020603050405020304" pitchFamily="18" charset="0"/>
            </a:rPr>
            <a:t> dan </a:t>
          </a:r>
          <a:r>
            <a:rPr lang="en-US" sz="3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pengetahuan</a:t>
          </a:r>
          <a:r>
            <a:rPr lang="en-US" sz="3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membuat</a:t>
          </a:r>
          <a:r>
            <a:rPr lang="en-US" sz="3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penganut</a:t>
          </a:r>
          <a:r>
            <a:rPr lang="en-US" sz="3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kebudayaan</a:t>
          </a:r>
          <a:r>
            <a:rPr lang="en-US" sz="3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menafsirkan</a:t>
          </a:r>
          <a:r>
            <a:rPr lang="en-US" sz="3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simbol</a:t>
          </a:r>
          <a:r>
            <a:rPr lang="en-US" sz="3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kebudayaan</a:t>
          </a:r>
          <a:r>
            <a:rPr lang="en-US" sz="3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tertentu</a:t>
          </a:r>
          <a:r>
            <a:rPr lang="en-US" sz="3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dalam</a:t>
          </a:r>
          <a:r>
            <a:rPr lang="en-US" sz="3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masyarakat</a:t>
          </a:r>
          <a:endParaRPr lang="en-ID" sz="3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0A17200-F8B3-4111-84D7-72E0D032AD17}" type="parTrans" cxnId="{110F09E8-8FC3-4F3B-9014-EC208D722A54}">
      <dgm:prSet/>
      <dgm:spPr/>
      <dgm:t>
        <a:bodyPr/>
        <a:lstStyle/>
        <a:p>
          <a:endParaRPr lang="en-ID"/>
        </a:p>
      </dgm:t>
    </dgm:pt>
    <dgm:pt modelId="{E5BB724F-CFCF-4638-A1E1-62D0A3A4F0D0}" type="sibTrans" cxnId="{110F09E8-8FC3-4F3B-9014-EC208D722A54}">
      <dgm:prSet/>
      <dgm:spPr/>
      <dgm:t>
        <a:bodyPr/>
        <a:lstStyle/>
        <a:p>
          <a:endParaRPr lang="en-ID"/>
        </a:p>
      </dgm:t>
    </dgm:pt>
    <dgm:pt modelId="{E017D34E-8054-426C-B7BA-709A989D5CF9}">
      <dgm:prSet phldrT="[Text]" custT="1"/>
      <dgm:spPr/>
      <dgm:t>
        <a:bodyPr/>
        <a:lstStyle/>
        <a:p>
          <a:pPr algn="l"/>
          <a:r>
            <a:rPr lang="en-US" sz="3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Aspek</a:t>
          </a:r>
          <a:r>
            <a:rPr lang="en-US" sz="3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evaluatif</a:t>
          </a:r>
          <a:r>
            <a:rPr lang="en-US" sz="3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pendekatan</a:t>
          </a:r>
          <a:r>
            <a:rPr lang="en-US" sz="3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kultural</a:t>
          </a:r>
          <a:r>
            <a:rPr lang="en-US" sz="3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ID" sz="32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2B2E00C-5414-4BA5-A54B-9322173A513F}" type="parTrans" cxnId="{1466960D-8568-429B-A1A1-26E99FE50706}">
      <dgm:prSet/>
      <dgm:spPr/>
      <dgm:t>
        <a:bodyPr/>
        <a:lstStyle/>
        <a:p>
          <a:endParaRPr lang="en-ID"/>
        </a:p>
      </dgm:t>
    </dgm:pt>
    <dgm:pt modelId="{81403DD9-3BD3-49AD-82D5-FEBA429423C8}" type="sibTrans" cxnId="{1466960D-8568-429B-A1A1-26E99FE50706}">
      <dgm:prSet/>
      <dgm:spPr/>
      <dgm:t>
        <a:bodyPr/>
        <a:lstStyle/>
        <a:p>
          <a:endParaRPr lang="en-ID"/>
        </a:p>
      </dgm:t>
    </dgm:pt>
    <dgm:pt modelId="{0C495402-3431-40E6-896F-96B1D66E5AE4}">
      <dgm:prSet phldrT="[Text]" custT="1"/>
      <dgm:spPr/>
      <dgm:t>
        <a:bodyPr/>
        <a:lstStyle/>
        <a:p>
          <a:pPr algn="l"/>
          <a:r>
            <a:rPr lang="en-US" sz="3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Pengetahuan</a:t>
          </a:r>
          <a:r>
            <a:rPr lang="en-US" sz="3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3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kepercayaan</a:t>
          </a:r>
          <a:r>
            <a:rPr lang="en-US" sz="3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akan</a:t>
          </a:r>
          <a:r>
            <a:rPr lang="en-US" sz="3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ditransformasikan</a:t>
          </a:r>
          <a:r>
            <a:rPr lang="en-US" sz="3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menjadi</a:t>
          </a:r>
          <a:r>
            <a:rPr lang="en-US" sz="3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nilai</a:t>
          </a:r>
          <a:r>
            <a:rPr lang="en-US" sz="3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3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sikap</a:t>
          </a:r>
          <a:r>
            <a:rPr lang="en-US" sz="3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dalam</a:t>
          </a:r>
          <a:r>
            <a:rPr lang="en-US" sz="3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kehidupan</a:t>
          </a:r>
          <a:r>
            <a:rPr lang="en-US" sz="3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sehari-hari</a:t>
          </a:r>
          <a:r>
            <a:rPr lang="en-US" sz="3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ID" sz="3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C7A748D-66CB-47DA-B6C4-CE17E7494D0F}" type="parTrans" cxnId="{E7424F3A-1CCA-43FA-9F68-EA92B8AC10DE}">
      <dgm:prSet/>
      <dgm:spPr/>
      <dgm:t>
        <a:bodyPr/>
        <a:lstStyle/>
        <a:p>
          <a:endParaRPr lang="en-ID"/>
        </a:p>
      </dgm:t>
    </dgm:pt>
    <dgm:pt modelId="{F326D1B8-604F-4F0E-9833-308E38362464}" type="sibTrans" cxnId="{E7424F3A-1CCA-43FA-9F68-EA92B8AC10DE}">
      <dgm:prSet/>
      <dgm:spPr/>
      <dgm:t>
        <a:bodyPr/>
        <a:lstStyle/>
        <a:p>
          <a:endParaRPr lang="en-ID"/>
        </a:p>
      </dgm:t>
    </dgm:pt>
    <dgm:pt modelId="{76D8ABD2-DD78-47FD-91C3-9E1AA8E063C8}" type="pres">
      <dgm:prSet presAssocID="{2D8AE4D3-C240-475E-964D-B39F5B2AD525}" presName="Name0" presStyleCnt="0">
        <dgm:presLayoutVars>
          <dgm:dir/>
          <dgm:animLvl val="lvl"/>
          <dgm:resizeHandles val="exact"/>
        </dgm:presLayoutVars>
      </dgm:prSet>
      <dgm:spPr/>
    </dgm:pt>
    <dgm:pt modelId="{4EB8A504-42EA-45CA-8068-586F7131EB1A}" type="pres">
      <dgm:prSet presAssocID="{0A69A4F8-C4A8-43A1-ADB9-A103E6CC8F0B}" presName="linNode" presStyleCnt="0"/>
      <dgm:spPr/>
    </dgm:pt>
    <dgm:pt modelId="{1DDB5074-B7C5-4770-B6F8-837C02B8A230}" type="pres">
      <dgm:prSet presAssocID="{0A69A4F8-C4A8-43A1-ADB9-A103E6CC8F0B}" presName="parTx" presStyleLbl="revTx" presStyleIdx="0" presStyleCnt="2" custScaleX="91820">
        <dgm:presLayoutVars>
          <dgm:chMax val="1"/>
          <dgm:bulletEnabled val="1"/>
        </dgm:presLayoutVars>
      </dgm:prSet>
      <dgm:spPr/>
    </dgm:pt>
    <dgm:pt modelId="{D2582F53-DB86-4D95-8A90-A56913A6BF1E}" type="pres">
      <dgm:prSet presAssocID="{0A69A4F8-C4A8-43A1-ADB9-A103E6CC8F0B}" presName="bracket" presStyleLbl="parChTrans1D1" presStyleIdx="0" presStyleCnt="2"/>
      <dgm:spPr/>
    </dgm:pt>
    <dgm:pt modelId="{1B795492-BC50-40F8-9746-348E44E512E0}" type="pres">
      <dgm:prSet presAssocID="{0A69A4F8-C4A8-43A1-ADB9-A103E6CC8F0B}" presName="spH" presStyleCnt="0"/>
      <dgm:spPr/>
    </dgm:pt>
    <dgm:pt modelId="{78A86821-DFB7-497C-A432-55761006421A}" type="pres">
      <dgm:prSet presAssocID="{0A69A4F8-C4A8-43A1-ADB9-A103E6CC8F0B}" presName="desTx" presStyleLbl="node1" presStyleIdx="0" presStyleCnt="2" custScaleX="107819">
        <dgm:presLayoutVars>
          <dgm:bulletEnabled val="1"/>
        </dgm:presLayoutVars>
      </dgm:prSet>
      <dgm:spPr/>
    </dgm:pt>
    <dgm:pt modelId="{014C7747-A84E-428E-AB6C-2828B6F2625A}" type="pres">
      <dgm:prSet presAssocID="{91A19630-9DDA-4CA6-9B40-82F352209021}" presName="spV" presStyleCnt="0"/>
      <dgm:spPr/>
    </dgm:pt>
    <dgm:pt modelId="{0AEF97E7-67D9-4D1F-A603-1D9A887EF961}" type="pres">
      <dgm:prSet presAssocID="{E017D34E-8054-426C-B7BA-709A989D5CF9}" presName="linNode" presStyleCnt="0"/>
      <dgm:spPr/>
    </dgm:pt>
    <dgm:pt modelId="{B3329C77-0FDE-488E-A2DF-723FACD32CBA}" type="pres">
      <dgm:prSet presAssocID="{E017D34E-8054-426C-B7BA-709A989D5CF9}" presName="parTx" presStyleLbl="revTx" presStyleIdx="1" presStyleCnt="2" custScaleX="97008" custScaleY="173729">
        <dgm:presLayoutVars>
          <dgm:chMax val="1"/>
          <dgm:bulletEnabled val="1"/>
        </dgm:presLayoutVars>
      </dgm:prSet>
      <dgm:spPr/>
    </dgm:pt>
    <dgm:pt modelId="{66614CFD-157A-455C-925D-B3AFB4C7DE24}" type="pres">
      <dgm:prSet presAssocID="{E017D34E-8054-426C-B7BA-709A989D5CF9}" presName="bracket" presStyleLbl="parChTrans1D1" presStyleIdx="1" presStyleCnt="2"/>
      <dgm:spPr/>
    </dgm:pt>
    <dgm:pt modelId="{F4C3D794-07D7-48D3-B6A2-31CD8AA38483}" type="pres">
      <dgm:prSet presAssocID="{E017D34E-8054-426C-B7BA-709A989D5CF9}" presName="spH" presStyleCnt="0"/>
      <dgm:spPr/>
    </dgm:pt>
    <dgm:pt modelId="{CB22ED88-F495-44CF-BA73-C51D85B5A394}" type="pres">
      <dgm:prSet presAssocID="{E017D34E-8054-426C-B7BA-709A989D5CF9}" presName="desTx" presStyleLbl="node1" presStyleIdx="1" presStyleCnt="2" custLinFactNeighborX="2658" custLinFactNeighborY="-1709">
        <dgm:presLayoutVars>
          <dgm:bulletEnabled val="1"/>
        </dgm:presLayoutVars>
      </dgm:prSet>
      <dgm:spPr/>
    </dgm:pt>
  </dgm:ptLst>
  <dgm:cxnLst>
    <dgm:cxn modelId="{1466960D-8568-429B-A1A1-26E99FE50706}" srcId="{2D8AE4D3-C240-475E-964D-B39F5B2AD525}" destId="{E017D34E-8054-426C-B7BA-709A989D5CF9}" srcOrd="1" destOrd="0" parTransId="{12B2E00C-5414-4BA5-A54B-9322173A513F}" sibTransId="{81403DD9-3BD3-49AD-82D5-FEBA429423C8}"/>
    <dgm:cxn modelId="{DBDBAB28-318E-4FEE-8877-6F26A1998A25}" type="presOf" srcId="{859F308C-2706-4380-8F35-0BE14D1658CD}" destId="{78A86821-DFB7-497C-A432-55761006421A}" srcOrd="0" destOrd="0" presId="urn:diagrams.loki3.com/BracketList"/>
    <dgm:cxn modelId="{E7424F3A-1CCA-43FA-9F68-EA92B8AC10DE}" srcId="{E017D34E-8054-426C-B7BA-709A989D5CF9}" destId="{0C495402-3431-40E6-896F-96B1D66E5AE4}" srcOrd="0" destOrd="0" parTransId="{DC7A748D-66CB-47DA-B6C4-CE17E7494D0F}" sibTransId="{F326D1B8-604F-4F0E-9833-308E38362464}"/>
    <dgm:cxn modelId="{5F2D003D-1F64-4ADF-918C-16F51775213A}" type="presOf" srcId="{2D8AE4D3-C240-475E-964D-B39F5B2AD525}" destId="{76D8ABD2-DD78-47FD-91C3-9E1AA8E063C8}" srcOrd="0" destOrd="0" presId="urn:diagrams.loki3.com/BracketList"/>
    <dgm:cxn modelId="{35CA6040-A6EB-4A77-90C5-0D2FEC1C2732}" srcId="{2D8AE4D3-C240-475E-964D-B39F5B2AD525}" destId="{0A69A4F8-C4A8-43A1-ADB9-A103E6CC8F0B}" srcOrd="0" destOrd="0" parTransId="{347E97A9-6361-4ADE-9E3F-D76E235A6934}" sibTransId="{91A19630-9DDA-4CA6-9B40-82F352209021}"/>
    <dgm:cxn modelId="{86975E7A-79D9-4AB3-B64D-1D36F3172FE0}" type="presOf" srcId="{E017D34E-8054-426C-B7BA-709A989D5CF9}" destId="{B3329C77-0FDE-488E-A2DF-723FACD32CBA}" srcOrd="0" destOrd="0" presId="urn:diagrams.loki3.com/BracketList"/>
    <dgm:cxn modelId="{04BD34E3-D9EF-4CD9-AFF1-836748FBBACA}" type="presOf" srcId="{0C495402-3431-40E6-896F-96B1D66E5AE4}" destId="{CB22ED88-F495-44CF-BA73-C51D85B5A394}" srcOrd="0" destOrd="0" presId="urn:diagrams.loki3.com/BracketList"/>
    <dgm:cxn modelId="{110F09E8-8FC3-4F3B-9014-EC208D722A54}" srcId="{0A69A4F8-C4A8-43A1-ADB9-A103E6CC8F0B}" destId="{859F308C-2706-4380-8F35-0BE14D1658CD}" srcOrd="0" destOrd="0" parTransId="{30A17200-F8B3-4111-84D7-72E0D032AD17}" sibTransId="{E5BB724F-CFCF-4638-A1E1-62D0A3A4F0D0}"/>
    <dgm:cxn modelId="{18BFD7F8-D040-44FB-B5BC-66F8EF1D2C69}" type="presOf" srcId="{0A69A4F8-C4A8-43A1-ADB9-A103E6CC8F0B}" destId="{1DDB5074-B7C5-4770-B6F8-837C02B8A230}" srcOrd="0" destOrd="0" presId="urn:diagrams.loki3.com/BracketList"/>
    <dgm:cxn modelId="{2F455A4F-38D2-45F6-96F4-96CA47DD001E}" type="presParOf" srcId="{76D8ABD2-DD78-47FD-91C3-9E1AA8E063C8}" destId="{4EB8A504-42EA-45CA-8068-586F7131EB1A}" srcOrd="0" destOrd="0" presId="urn:diagrams.loki3.com/BracketList"/>
    <dgm:cxn modelId="{E93B350A-E646-48E6-B272-E7A9988C1FF8}" type="presParOf" srcId="{4EB8A504-42EA-45CA-8068-586F7131EB1A}" destId="{1DDB5074-B7C5-4770-B6F8-837C02B8A230}" srcOrd="0" destOrd="0" presId="urn:diagrams.loki3.com/BracketList"/>
    <dgm:cxn modelId="{B70CC317-5CFF-4069-A78F-F43365BAF746}" type="presParOf" srcId="{4EB8A504-42EA-45CA-8068-586F7131EB1A}" destId="{D2582F53-DB86-4D95-8A90-A56913A6BF1E}" srcOrd="1" destOrd="0" presId="urn:diagrams.loki3.com/BracketList"/>
    <dgm:cxn modelId="{3760CE2E-4171-4AA0-A518-B40B9B708DCD}" type="presParOf" srcId="{4EB8A504-42EA-45CA-8068-586F7131EB1A}" destId="{1B795492-BC50-40F8-9746-348E44E512E0}" srcOrd="2" destOrd="0" presId="urn:diagrams.loki3.com/BracketList"/>
    <dgm:cxn modelId="{BACAE656-9EE8-4F22-9F01-EE860824BE9B}" type="presParOf" srcId="{4EB8A504-42EA-45CA-8068-586F7131EB1A}" destId="{78A86821-DFB7-497C-A432-55761006421A}" srcOrd="3" destOrd="0" presId="urn:diagrams.loki3.com/BracketList"/>
    <dgm:cxn modelId="{16804297-4628-4F53-BEA8-EE47FD603CB2}" type="presParOf" srcId="{76D8ABD2-DD78-47FD-91C3-9E1AA8E063C8}" destId="{014C7747-A84E-428E-AB6C-2828B6F2625A}" srcOrd="1" destOrd="0" presId="urn:diagrams.loki3.com/BracketList"/>
    <dgm:cxn modelId="{34A09B41-5C5B-4560-B2C7-2E44F174DAB5}" type="presParOf" srcId="{76D8ABD2-DD78-47FD-91C3-9E1AA8E063C8}" destId="{0AEF97E7-67D9-4D1F-A603-1D9A887EF961}" srcOrd="2" destOrd="0" presId="urn:diagrams.loki3.com/BracketList"/>
    <dgm:cxn modelId="{1F5D8E97-218B-45F6-BF3E-2D98B5AC4330}" type="presParOf" srcId="{0AEF97E7-67D9-4D1F-A603-1D9A887EF961}" destId="{B3329C77-0FDE-488E-A2DF-723FACD32CBA}" srcOrd="0" destOrd="0" presId="urn:diagrams.loki3.com/BracketList"/>
    <dgm:cxn modelId="{73AB8A6E-B9FB-455C-BBD1-4AD752F32097}" type="presParOf" srcId="{0AEF97E7-67D9-4D1F-A603-1D9A887EF961}" destId="{66614CFD-157A-455C-925D-B3AFB4C7DE24}" srcOrd="1" destOrd="0" presId="urn:diagrams.loki3.com/BracketList"/>
    <dgm:cxn modelId="{91DFBA2B-8DD3-4460-88CA-27A317480256}" type="presParOf" srcId="{0AEF97E7-67D9-4D1F-A603-1D9A887EF961}" destId="{F4C3D794-07D7-48D3-B6A2-31CD8AA38483}" srcOrd="2" destOrd="0" presId="urn:diagrams.loki3.com/BracketList"/>
    <dgm:cxn modelId="{88FA8AA9-19B9-45F9-8720-A71503E002F2}" type="presParOf" srcId="{0AEF97E7-67D9-4D1F-A603-1D9A887EF961}" destId="{CB22ED88-F495-44CF-BA73-C51D85B5A394}" srcOrd="3" destOrd="0" presId="urn:diagrams.loki3.com/Bracke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5DDA55A-39E3-4A4B-A543-EABCBFE5EFFE}" type="doc">
      <dgm:prSet loTypeId="urn:microsoft.com/office/officeart/2005/8/layout/orgChart1" loCatId="hierarchy" qsTypeId="urn:microsoft.com/office/officeart/2005/8/quickstyle/simple5" qsCatId="simple" csTypeId="urn:microsoft.com/office/officeart/2005/8/colors/accent0_3" csCatId="mainScheme" phldr="1"/>
      <dgm:spPr/>
      <dgm:t>
        <a:bodyPr/>
        <a:lstStyle/>
        <a:p>
          <a:endParaRPr lang="en-ID"/>
        </a:p>
      </dgm:t>
    </dgm:pt>
    <dgm:pt modelId="{CAF00530-ED37-476F-AA4A-9A2431A4CFB1}">
      <dgm:prSet phldrT="[Text]" custT="1"/>
      <dgm:spPr/>
      <dgm:t>
        <a:bodyPr/>
        <a:lstStyle/>
        <a:p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Faktor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pendorong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perkembangan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teknologi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ID" sz="3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3DB0245-E817-4595-910A-5D7995335D39}" type="parTrans" cxnId="{71F78A34-6E76-4B80-BB25-152A50992088}">
      <dgm:prSet/>
      <dgm:spPr/>
      <dgm:t>
        <a:bodyPr/>
        <a:lstStyle/>
        <a:p>
          <a:endParaRPr lang="en-ID"/>
        </a:p>
      </dgm:t>
    </dgm:pt>
    <dgm:pt modelId="{68932855-6569-423B-9451-7DA60941F9E5}" type="sibTrans" cxnId="{71F78A34-6E76-4B80-BB25-152A50992088}">
      <dgm:prSet/>
      <dgm:spPr/>
      <dgm:t>
        <a:bodyPr/>
        <a:lstStyle/>
        <a:p>
          <a:endParaRPr lang="en-ID"/>
        </a:p>
      </dgm:t>
    </dgm:pt>
    <dgm:pt modelId="{DC0E0039-AD78-4F55-B5C8-94CEFCA7E93A}">
      <dgm:prSet phldrT="[Text]" custT="1"/>
      <dgm:spPr/>
      <dgm:t>
        <a:bodyPr/>
        <a:lstStyle/>
        <a:p>
          <a:pPr algn="l"/>
          <a:r>
            <a:rPr lang="en-US" sz="3000" u="sng" dirty="0" err="1">
              <a:latin typeface="Times New Roman" panose="02020603050405020304" pitchFamily="18" charset="0"/>
              <a:cs typeface="Times New Roman" panose="02020603050405020304" pitchFamily="18" charset="0"/>
            </a:rPr>
            <a:t>Mc.Clelland</a:t>
          </a:r>
          <a:r>
            <a:rPr lang="en-US" sz="3000" u="sng" dirty="0">
              <a:latin typeface="Times New Roman" panose="02020603050405020304" pitchFamily="18" charset="0"/>
              <a:cs typeface="Times New Roman" panose="02020603050405020304" pitchFamily="18" charset="0"/>
            </a:rPr>
            <a:t> : </a:t>
          </a:r>
          <a:r>
            <a:rPr lang="en-US" sz="3000" u="sng" dirty="0" err="1">
              <a:latin typeface="Times New Roman" panose="02020603050405020304" pitchFamily="18" charset="0"/>
              <a:cs typeface="Times New Roman" panose="02020603050405020304" pitchFamily="18" charset="0"/>
            </a:rPr>
            <a:t>Motivasi</a:t>
          </a:r>
          <a:r>
            <a:rPr lang="en-US" sz="3000" u="sng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u="sng" dirty="0" err="1">
              <a:latin typeface="Times New Roman" panose="02020603050405020304" pitchFamily="18" charset="0"/>
              <a:cs typeface="Times New Roman" panose="02020603050405020304" pitchFamily="18" charset="0"/>
            </a:rPr>
            <a:t>berprestasi</a:t>
          </a:r>
          <a:r>
            <a:rPr lang="en-US" sz="3000" u="sng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  <a:p>
          <a:pPr algn="l"/>
          <a:r>
            <a:rPr lang="en-US" sz="3000" i="1" dirty="0">
              <a:latin typeface="Times New Roman" panose="02020603050405020304" pitchFamily="18" charset="0"/>
              <a:cs typeface="Times New Roman" panose="02020603050405020304" pitchFamily="18" charset="0"/>
            </a:rPr>
            <a:t>Need for achievement</a:t>
          </a:r>
        </a:p>
        <a:p>
          <a:pPr algn="l"/>
          <a:r>
            <a:rPr lang="en-US" sz="3000" i="0" dirty="0">
              <a:latin typeface="Times New Roman" panose="02020603050405020304" pitchFamily="18" charset="0"/>
              <a:cs typeface="Times New Roman" panose="02020603050405020304" pitchFamily="18" charset="0"/>
            </a:rPr>
            <a:t>Negara </a:t>
          </a:r>
          <a:r>
            <a:rPr lang="en-US" sz="300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maju</a:t>
          </a:r>
          <a:r>
            <a:rPr lang="en-US" sz="300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memiliki</a:t>
          </a:r>
          <a:r>
            <a:rPr lang="en-US" sz="300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masyarakat</a:t>
          </a:r>
          <a:r>
            <a:rPr lang="en-US" sz="300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i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memiliki</a:t>
          </a:r>
          <a:r>
            <a:rPr lang="en-US" sz="300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motivasi</a:t>
          </a:r>
          <a:r>
            <a:rPr lang="en-US" sz="300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untuk</a:t>
          </a:r>
          <a:r>
            <a:rPr lang="en-US" sz="300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maju</a:t>
          </a:r>
          <a:r>
            <a:rPr lang="en-US" sz="3000" i="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300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semangat</a:t>
          </a:r>
          <a:r>
            <a:rPr lang="en-US" sz="300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belajar</a:t>
          </a:r>
          <a:r>
            <a:rPr lang="en-US" sz="3000" i="0" dirty="0">
              <a:latin typeface="Times New Roman" panose="02020603050405020304" pitchFamily="18" charset="0"/>
              <a:cs typeface="Times New Roman" panose="02020603050405020304" pitchFamily="18" charset="0"/>
            </a:rPr>
            <a:t> dan </a:t>
          </a:r>
          <a:r>
            <a:rPr lang="en-US" sz="300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menciptakan</a:t>
          </a:r>
          <a:r>
            <a:rPr lang="en-US" sz="300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inovasi</a:t>
          </a:r>
          <a:r>
            <a:rPr lang="en-US" sz="300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teknologi</a:t>
          </a:r>
          <a:r>
            <a:rPr lang="en-US" sz="300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ID" sz="3000" i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D2A4937-ADC2-43C3-8BE6-9AE4EF8135F5}" type="parTrans" cxnId="{AB3638B1-E83E-41AD-93CF-FC5F5A9E7FA5}">
      <dgm:prSet/>
      <dgm:spPr/>
      <dgm:t>
        <a:bodyPr/>
        <a:lstStyle/>
        <a:p>
          <a:endParaRPr lang="en-ID"/>
        </a:p>
      </dgm:t>
    </dgm:pt>
    <dgm:pt modelId="{299DBB74-07C8-490D-9D08-C68C8B218B01}" type="sibTrans" cxnId="{AB3638B1-E83E-41AD-93CF-FC5F5A9E7FA5}">
      <dgm:prSet/>
      <dgm:spPr/>
      <dgm:t>
        <a:bodyPr/>
        <a:lstStyle/>
        <a:p>
          <a:endParaRPr lang="en-ID"/>
        </a:p>
      </dgm:t>
    </dgm:pt>
    <dgm:pt modelId="{9EED6D15-83C4-493A-BF2D-8B118A820CF9}">
      <dgm:prSet phldrT="[Text]" custT="1"/>
      <dgm:spPr/>
      <dgm:t>
        <a:bodyPr/>
        <a:lstStyle/>
        <a:p>
          <a:pPr algn="l">
            <a:buFont typeface="Arial" panose="020B0604020202020204" pitchFamily="34" charset="0"/>
            <a:buChar char="•"/>
          </a:pPr>
          <a:r>
            <a:rPr lang="en-US" sz="3000" u="sng" dirty="0" err="1">
              <a:latin typeface="Times New Roman" panose="02020603050405020304" pitchFamily="18" charset="0"/>
              <a:cs typeface="Times New Roman" panose="02020603050405020304" pitchFamily="18" charset="0"/>
            </a:rPr>
            <a:t>Inkeles</a:t>
          </a:r>
          <a:r>
            <a:rPr lang="en-US" sz="3000" u="sng" dirty="0">
              <a:latin typeface="Times New Roman" panose="02020603050405020304" pitchFamily="18" charset="0"/>
              <a:cs typeface="Times New Roman" panose="02020603050405020304" pitchFamily="18" charset="0"/>
            </a:rPr>
            <a:t> : </a:t>
          </a:r>
          <a:r>
            <a:rPr lang="en-US" sz="3000" u="sng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Manusia</a:t>
          </a:r>
          <a:r>
            <a:rPr lang="en-US" sz="3000" u="sng" dirty="0">
              <a:latin typeface="Times New Roman" panose="02020603050405020304" pitchFamily="18" charset="0"/>
              <a:cs typeface="Times New Roman" panose="02020603050405020304" pitchFamily="18" charset="0"/>
            </a:rPr>
            <a:t> modern </a:t>
          </a:r>
        </a:p>
        <a:p>
          <a:pPr algn="l">
            <a:buNone/>
          </a:pP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Manusia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modern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identik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dengan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keterbukaan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terhadap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pengalaman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baru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pengetahuan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baru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dan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mampu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beradaptasi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dengan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kemajuan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jaman</a:t>
          </a:r>
          <a:endParaRPr lang="en-ID" sz="3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8F9B5D2-6FD0-43C3-8389-AB21A3FFFC65}" type="parTrans" cxnId="{7B4347B9-B493-401D-868A-9FADD7CB94D6}">
      <dgm:prSet/>
      <dgm:spPr/>
      <dgm:t>
        <a:bodyPr/>
        <a:lstStyle/>
        <a:p>
          <a:endParaRPr lang="en-ID"/>
        </a:p>
      </dgm:t>
    </dgm:pt>
    <dgm:pt modelId="{CABD5F2C-D275-4B30-A44B-FD5FBFC64E03}" type="sibTrans" cxnId="{7B4347B9-B493-401D-868A-9FADD7CB94D6}">
      <dgm:prSet/>
      <dgm:spPr/>
      <dgm:t>
        <a:bodyPr/>
        <a:lstStyle/>
        <a:p>
          <a:endParaRPr lang="en-ID"/>
        </a:p>
      </dgm:t>
    </dgm:pt>
    <dgm:pt modelId="{6FC26F33-79EB-4752-AFD2-89BE8FBD3E65}">
      <dgm:prSet phldrT="[Text]" custT="1"/>
      <dgm:spPr/>
      <dgm:t>
        <a:bodyPr/>
        <a:lstStyle/>
        <a:p>
          <a:pPr algn="l"/>
          <a:r>
            <a:rPr lang="en-US" sz="3000" b="1" u="sng" dirty="0" err="1">
              <a:latin typeface="Times New Roman" panose="02020603050405020304" pitchFamily="18" charset="0"/>
              <a:cs typeface="Times New Roman" panose="02020603050405020304" pitchFamily="18" charset="0"/>
            </a:rPr>
            <a:t>Kepribadian</a:t>
          </a:r>
          <a:r>
            <a:rPr lang="en-US" sz="3000" b="1" u="sng" dirty="0">
              <a:latin typeface="Times New Roman" panose="02020603050405020304" pitchFamily="18" charset="0"/>
              <a:cs typeface="Times New Roman" panose="02020603050405020304" pitchFamily="18" charset="0"/>
            </a:rPr>
            <a:t> yang </a:t>
          </a:r>
          <a:r>
            <a:rPr lang="en-US" sz="3000" b="1" u="sng" dirty="0" err="1">
              <a:latin typeface="Times New Roman" panose="02020603050405020304" pitchFamily="18" charset="0"/>
              <a:cs typeface="Times New Roman" panose="02020603050405020304" pitchFamily="18" charset="0"/>
            </a:rPr>
            <a:t>inovatif</a:t>
          </a:r>
          <a:r>
            <a:rPr lang="en-US" sz="3000" b="1" u="sng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  <a:p>
          <a:pPr algn="l"/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Keinginan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untuk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mendorong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inovasi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bertanggung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jawab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terhadap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perubahan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memiliki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rasa </a:t>
          </a:r>
          <a:r>
            <a:rPr lang="en-US" sz="3000" i="1" dirty="0">
              <a:latin typeface="Times New Roman" panose="02020603050405020304" pitchFamily="18" charset="0"/>
              <a:cs typeface="Times New Roman" panose="02020603050405020304" pitchFamily="18" charset="0"/>
            </a:rPr>
            <a:t>curiosity </a:t>
          </a:r>
          <a:r>
            <a:rPr lang="en-US" sz="300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akan</a:t>
          </a:r>
          <a:r>
            <a:rPr lang="en-US" sz="300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hal</a:t>
          </a:r>
          <a:r>
            <a:rPr lang="en-US" sz="300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baru</a:t>
          </a:r>
          <a:endParaRPr lang="en-US" sz="3000" i="1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algn="ctr"/>
          <a:endParaRPr lang="en-ID" sz="3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D3815AB-CAA1-49EC-83ED-47AF643B7387}" type="parTrans" cxnId="{16435EFB-7424-4126-B175-DBC060D710E5}">
      <dgm:prSet/>
      <dgm:spPr/>
      <dgm:t>
        <a:bodyPr/>
        <a:lstStyle/>
        <a:p>
          <a:endParaRPr lang="en-ID"/>
        </a:p>
      </dgm:t>
    </dgm:pt>
    <dgm:pt modelId="{5DD38FE2-E60F-4631-B6F8-E998D9B821CB}" type="sibTrans" cxnId="{16435EFB-7424-4126-B175-DBC060D710E5}">
      <dgm:prSet/>
      <dgm:spPr/>
      <dgm:t>
        <a:bodyPr/>
        <a:lstStyle/>
        <a:p>
          <a:endParaRPr lang="en-ID"/>
        </a:p>
      </dgm:t>
    </dgm:pt>
    <dgm:pt modelId="{A027BC7F-A16F-4CC9-A45D-4F108238D7E4}" type="pres">
      <dgm:prSet presAssocID="{05DDA55A-39E3-4A4B-A543-EABCBFE5EFF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0731605A-EACA-4CE6-AE1D-08FC24FBE728}" type="pres">
      <dgm:prSet presAssocID="{CAF00530-ED37-476F-AA4A-9A2431A4CFB1}" presName="hierRoot1" presStyleCnt="0">
        <dgm:presLayoutVars>
          <dgm:hierBranch val="init"/>
        </dgm:presLayoutVars>
      </dgm:prSet>
      <dgm:spPr/>
    </dgm:pt>
    <dgm:pt modelId="{2C26E3D7-5625-43D6-9EB1-33027FAFFEA6}" type="pres">
      <dgm:prSet presAssocID="{CAF00530-ED37-476F-AA4A-9A2431A4CFB1}" presName="rootComposite1" presStyleCnt="0"/>
      <dgm:spPr/>
    </dgm:pt>
    <dgm:pt modelId="{1164B526-9B68-43F7-841A-0A35F1AC91DB}" type="pres">
      <dgm:prSet presAssocID="{CAF00530-ED37-476F-AA4A-9A2431A4CFB1}" presName="rootText1" presStyleLbl="node0" presStyleIdx="0" presStyleCnt="1" custScaleX="159826" custScaleY="88916">
        <dgm:presLayoutVars>
          <dgm:chPref val="3"/>
        </dgm:presLayoutVars>
      </dgm:prSet>
      <dgm:spPr/>
    </dgm:pt>
    <dgm:pt modelId="{05B0EE4C-D879-4379-8BEE-18E9AD40A32B}" type="pres">
      <dgm:prSet presAssocID="{CAF00530-ED37-476F-AA4A-9A2431A4CFB1}" presName="rootConnector1" presStyleLbl="node1" presStyleIdx="0" presStyleCnt="0"/>
      <dgm:spPr/>
    </dgm:pt>
    <dgm:pt modelId="{23483CE3-3998-4F43-A45A-975F5E3100F1}" type="pres">
      <dgm:prSet presAssocID="{CAF00530-ED37-476F-AA4A-9A2431A4CFB1}" presName="hierChild2" presStyleCnt="0"/>
      <dgm:spPr/>
    </dgm:pt>
    <dgm:pt modelId="{131280A7-0C08-47D2-9283-CC216A19757A}" type="pres">
      <dgm:prSet presAssocID="{4D2A4937-ADC2-43C3-8BE6-9AE4EF8135F5}" presName="Name37" presStyleLbl="parChTrans1D2" presStyleIdx="0" presStyleCnt="3"/>
      <dgm:spPr/>
    </dgm:pt>
    <dgm:pt modelId="{AA1C8AC2-F998-4487-81AF-263481400A58}" type="pres">
      <dgm:prSet presAssocID="{DC0E0039-AD78-4F55-B5C8-94CEFCA7E93A}" presName="hierRoot2" presStyleCnt="0">
        <dgm:presLayoutVars>
          <dgm:hierBranch val="init"/>
        </dgm:presLayoutVars>
      </dgm:prSet>
      <dgm:spPr/>
    </dgm:pt>
    <dgm:pt modelId="{2D25D7B1-1684-47AF-8F6E-FA12F5A793CA}" type="pres">
      <dgm:prSet presAssocID="{DC0E0039-AD78-4F55-B5C8-94CEFCA7E93A}" presName="rootComposite" presStyleCnt="0"/>
      <dgm:spPr/>
    </dgm:pt>
    <dgm:pt modelId="{BCEE9944-C597-409E-9F51-A14FA4AFE1BB}" type="pres">
      <dgm:prSet presAssocID="{DC0E0039-AD78-4F55-B5C8-94CEFCA7E93A}" presName="rootText" presStyleLbl="node2" presStyleIdx="0" presStyleCnt="3" custScaleX="132828" custScaleY="262009">
        <dgm:presLayoutVars>
          <dgm:chPref val="3"/>
        </dgm:presLayoutVars>
      </dgm:prSet>
      <dgm:spPr/>
    </dgm:pt>
    <dgm:pt modelId="{C638DD46-6377-48D0-9AB5-2A2C9FD84E45}" type="pres">
      <dgm:prSet presAssocID="{DC0E0039-AD78-4F55-B5C8-94CEFCA7E93A}" presName="rootConnector" presStyleLbl="node2" presStyleIdx="0" presStyleCnt="3"/>
      <dgm:spPr/>
    </dgm:pt>
    <dgm:pt modelId="{C7762D09-BB65-45AF-BE17-96953AAA92EC}" type="pres">
      <dgm:prSet presAssocID="{DC0E0039-AD78-4F55-B5C8-94CEFCA7E93A}" presName="hierChild4" presStyleCnt="0"/>
      <dgm:spPr/>
    </dgm:pt>
    <dgm:pt modelId="{BFA2A169-C360-43F6-9A07-9008B91724C8}" type="pres">
      <dgm:prSet presAssocID="{DC0E0039-AD78-4F55-B5C8-94CEFCA7E93A}" presName="hierChild5" presStyleCnt="0"/>
      <dgm:spPr/>
    </dgm:pt>
    <dgm:pt modelId="{0E00884E-7076-4498-B928-C306F71F5C9E}" type="pres">
      <dgm:prSet presAssocID="{88F9B5D2-6FD0-43C3-8389-AB21A3FFFC65}" presName="Name37" presStyleLbl="parChTrans1D2" presStyleIdx="1" presStyleCnt="3"/>
      <dgm:spPr/>
    </dgm:pt>
    <dgm:pt modelId="{CF1C1363-FE6B-48E2-9D08-BDBB225819FF}" type="pres">
      <dgm:prSet presAssocID="{9EED6D15-83C4-493A-BF2D-8B118A820CF9}" presName="hierRoot2" presStyleCnt="0">
        <dgm:presLayoutVars>
          <dgm:hierBranch val="init"/>
        </dgm:presLayoutVars>
      </dgm:prSet>
      <dgm:spPr/>
    </dgm:pt>
    <dgm:pt modelId="{722D8DC8-CAB9-4AFC-A1DA-469072545184}" type="pres">
      <dgm:prSet presAssocID="{9EED6D15-83C4-493A-BF2D-8B118A820CF9}" presName="rootComposite" presStyleCnt="0"/>
      <dgm:spPr/>
    </dgm:pt>
    <dgm:pt modelId="{CE4561EA-19DE-46C7-9930-C62E7DD3E38B}" type="pres">
      <dgm:prSet presAssocID="{9EED6D15-83C4-493A-BF2D-8B118A820CF9}" presName="rootText" presStyleLbl="node2" presStyleIdx="1" presStyleCnt="3" custScaleY="280124">
        <dgm:presLayoutVars>
          <dgm:chPref val="3"/>
        </dgm:presLayoutVars>
      </dgm:prSet>
      <dgm:spPr/>
    </dgm:pt>
    <dgm:pt modelId="{13D230AE-C1A1-4850-95B3-6F151CAAA0D3}" type="pres">
      <dgm:prSet presAssocID="{9EED6D15-83C4-493A-BF2D-8B118A820CF9}" presName="rootConnector" presStyleLbl="node2" presStyleIdx="1" presStyleCnt="3"/>
      <dgm:spPr/>
    </dgm:pt>
    <dgm:pt modelId="{F7EC05CD-71FC-43EB-9C6C-665B094423D1}" type="pres">
      <dgm:prSet presAssocID="{9EED6D15-83C4-493A-BF2D-8B118A820CF9}" presName="hierChild4" presStyleCnt="0"/>
      <dgm:spPr/>
    </dgm:pt>
    <dgm:pt modelId="{6B4404B3-9AE0-4FF1-AE3F-E2428059F30B}" type="pres">
      <dgm:prSet presAssocID="{9EED6D15-83C4-493A-BF2D-8B118A820CF9}" presName="hierChild5" presStyleCnt="0"/>
      <dgm:spPr/>
    </dgm:pt>
    <dgm:pt modelId="{ED30DEB7-0936-4765-9C81-4C11E1E795F2}" type="pres">
      <dgm:prSet presAssocID="{FD3815AB-CAA1-49EC-83ED-47AF643B7387}" presName="Name37" presStyleLbl="parChTrans1D2" presStyleIdx="2" presStyleCnt="3"/>
      <dgm:spPr/>
    </dgm:pt>
    <dgm:pt modelId="{99FA962D-3C4A-4055-8FDC-3EA16AB96CF7}" type="pres">
      <dgm:prSet presAssocID="{6FC26F33-79EB-4752-AFD2-89BE8FBD3E65}" presName="hierRoot2" presStyleCnt="0">
        <dgm:presLayoutVars>
          <dgm:hierBranch val="init"/>
        </dgm:presLayoutVars>
      </dgm:prSet>
      <dgm:spPr/>
    </dgm:pt>
    <dgm:pt modelId="{FD016535-4EFC-4F57-9CA1-3775AB4BC2BA}" type="pres">
      <dgm:prSet presAssocID="{6FC26F33-79EB-4752-AFD2-89BE8FBD3E65}" presName="rootComposite" presStyleCnt="0"/>
      <dgm:spPr/>
    </dgm:pt>
    <dgm:pt modelId="{A3AF6367-42C2-4DC6-A03E-5A2DCF5528BA}" type="pres">
      <dgm:prSet presAssocID="{6FC26F33-79EB-4752-AFD2-89BE8FBD3E65}" presName="rootText" presStyleLbl="node2" presStyleIdx="2" presStyleCnt="3" custScaleX="98571" custScaleY="256388">
        <dgm:presLayoutVars>
          <dgm:chPref val="3"/>
        </dgm:presLayoutVars>
      </dgm:prSet>
      <dgm:spPr/>
    </dgm:pt>
    <dgm:pt modelId="{44B5E047-A790-4EB8-AA44-090D03E8AA09}" type="pres">
      <dgm:prSet presAssocID="{6FC26F33-79EB-4752-AFD2-89BE8FBD3E65}" presName="rootConnector" presStyleLbl="node2" presStyleIdx="2" presStyleCnt="3"/>
      <dgm:spPr/>
    </dgm:pt>
    <dgm:pt modelId="{B20C195C-9D4E-454F-8D86-0A5E2939E54A}" type="pres">
      <dgm:prSet presAssocID="{6FC26F33-79EB-4752-AFD2-89BE8FBD3E65}" presName="hierChild4" presStyleCnt="0"/>
      <dgm:spPr/>
    </dgm:pt>
    <dgm:pt modelId="{D005B062-3DC1-4CEB-BB25-D58D90169853}" type="pres">
      <dgm:prSet presAssocID="{6FC26F33-79EB-4752-AFD2-89BE8FBD3E65}" presName="hierChild5" presStyleCnt="0"/>
      <dgm:spPr/>
    </dgm:pt>
    <dgm:pt modelId="{8E6C2B5D-0A1F-4487-A2CE-44E58884B283}" type="pres">
      <dgm:prSet presAssocID="{CAF00530-ED37-476F-AA4A-9A2431A4CFB1}" presName="hierChild3" presStyleCnt="0"/>
      <dgm:spPr/>
    </dgm:pt>
  </dgm:ptLst>
  <dgm:cxnLst>
    <dgm:cxn modelId="{90F45618-29CC-45E8-A316-7487C7CF2411}" type="presOf" srcId="{CAF00530-ED37-476F-AA4A-9A2431A4CFB1}" destId="{05B0EE4C-D879-4379-8BEE-18E9AD40A32B}" srcOrd="1" destOrd="0" presId="urn:microsoft.com/office/officeart/2005/8/layout/orgChart1"/>
    <dgm:cxn modelId="{51D14720-2748-4FBA-954F-D64065B8AF18}" type="presOf" srcId="{4D2A4937-ADC2-43C3-8BE6-9AE4EF8135F5}" destId="{131280A7-0C08-47D2-9283-CC216A19757A}" srcOrd="0" destOrd="0" presId="urn:microsoft.com/office/officeart/2005/8/layout/orgChart1"/>
    <dgm:cxn modelId="{E5038624-328E-405F-9A26-33DE8CA635BE}" type="presOf" srcId="{9EED6D15-83C4-493A-BF2D-8B118A820CF9}" destId="{13D230AE-C1A1-4850-95B3-6F151CAAA0D3}" srcOrd="1" destOrd="0" presId="urn:microsoft.com/office/officeart/2005/8/layout/orgChart1"/>
    <dgm:cxn modelId="{71F78A34-6E76-4B80-BB25-152A50992088}" srcId="{05DDA55A-39E3-4A4B-A543-EABCBFE5EFFE}" destId="{CAF00530-ED37-476F-AA4A-9A2431A4CFB1}" srcOrd="0" destOrd="0" parTransId="{B3DB0245-E817-4595-910A-5D7995335D39}" sibTransId="{68932855-6569-423B-9451-7DA60941F9E5}"/>
    <dgm:cxn modelId="{2BCA113E-7CBF-4974-A705-ED702FC23DED}" type="presOf" srcId="{DC0E0039-AD78-4F55-B5C8-94CEFCA7E93A}" destId="{BCEE9944-C597-409E-9F51-A14FA4AFE1BB}" srcOrd="0" destOrd="0" presId="urn:microsoft.com/office/officeart/2005/8/layout/orgChart1"/>
    <dgm:cxn modelId="{23477160-EF71-4624-A63C-85EAF61D57BA}" type="presOf" srcId="{6FC26F33-79EB-4752-AFD2-89BE8FBD3E65}" destId="{A3AF6367-42C2-4DC6-A03E-5A2DCF5528BA}" srcOrd="0" destOrd="0" presId="urn:microsoft.com/office/officeart/2005/8/layout/orgChart1"/>
    <dgm:cxn modelId="{8C0E3B79-EEE2-47C5-A314-43B8D3F0714F}" type="presOf" srcId="{6FC26F33-79EB-4752-AFD2-89BE8FBD3E65}" destId="{44B5E047-A790-4EB8-AA44-090D03E8AA09}" srcOrd="1" destOrd="0" presId="urn:microsoft.com/office/officeart/2005/8/layout/orgChart1"/>
    <dgm:cxn modelId="{9575C75A-05BB-420B-8711-976466D98698}" type="presOf" srcId="{88F9B5D2-6FD0-43C3-8389-AB21A3FFFC65}" destId="{0E00884E-7076-4498-B928-C306F71F5C9E}" srcOrd="0" destOrd="0" presId="urn:microsoft.com/office/officeart/2005/8/layout/orgChart1"/>
    <dgm:cxn modelId="{21131992-6CB1-4808-ADFC-C0842CBBA331}" type="presOf" srcId="{9EED6D15-83C4-493A-BF2D-8B118A820CF9}" destId="{CE4561EA-19DE-46C7-9930-C62E7DD3E38B}" srcOrd="0" destOrd="0" presId="urn:microsoft.com/office/officeart/2005/8/layout/orgChart1"/>
    <dgm:cxn modelId="{FFAE829D-EFF6-47EA-BBC3-C05CADECBF7D}" type="presOf" srcId="{DC0E0039-AD78-4F55-B5C8-94CEFCA7E93A}" destId="{C638DD46-6377-48D0-9AB5-2A2C9FD84E45}" srcOrd="1" destOrd="0" presId="urn:microsoft.com/office/officeart/2005/8/layout/orgChart1"/>
    <dgm:cxn modelId="{99F193AD-453B-4944-9131-63A35188262F}" type="presOf" srcId="{05DDA55A-39E3-4A4B-A543-EABCBFE5EFFE}" destId="{A027BC7F-A16F-4CC9-A45D-4F108238D7E4}" srcOrd="0" destOrd="0" presId="urn:microsoft.com/office/officeart/2005/8/layout/orgChart1"/>
    <dgm:cxn modelId="{AB3638B1-E83E-41AD-93CF-FC5F5A9E7FA5}" srcId="{CAF00530-ED37-476F-AA4A-9A2431A4CFB1}" destId="{DC0E0039-AD78-4F55-B5C8-94CEFCA7E93A}" srcOrd="0" destOrd="0" parTransId="{4D2A4937-ADC2-43C3-8BE6-9AE4EF8135F5}" sibTransId="{299DBB74-07C8-490D-9D08-C68C8B218B01}"/>
    <dgm:cxn modelId="{7B4347B9-B493-401D-868A-9FADD7CB94D6}" srcId="{CAF00530-ED37-476F-AA4A-9A2431A4CFB1}" destId="{9EED6D15-83C4-493A-BF2D-8B118A820CF9}" srcOrd="1" destOrd="0" parTransId="{88F9B5D2-6FD0-43C3-8389-AB21A3FFFC65}" sibTransId="{CABD5F2C-D275-4B30-A44B-FD5FBFC64E03}"/>
    <dgm:cxn modelId="{5ADFA9D1-C34B-43D4-8DE7-3E94688F2EBA}" type="presOf" srcId="{CAF00530-ED37-476F-AA4A-9A2431A4CFB1}" destId="{1164B526-9B68-43F7-841A-0A35F1AC91DB}" srcOrd="0" destOrd="0" presId="urn:microsoft.com/office/officeart/2005/8/layout/orgChart1"/>
    <dgm:cxn modelId="{066068DA-8B69-498A-934E-31990A6F9D58}" type="presOf" srcId="{FD3815AB-CAA1-49EC-83ED-47AF643B7387}" destId="{ED30DEB7-0936-4765-9C81-4C11E1E795F2}" srcOrd="0" destOrd="0" presId="urn:microsoft.com/office/officeart/2005/8/layout/orgChart1"/>
    <dgm:cxn modelId="{16435EFB-7424-4126-B175-DBC060D710E5}" srcId="{CAF00530-ED37-476F-AA4A-9A2431A4CFB1}" destId="{6FC26F33-79EB-4752-AFD2-89BE8FBD3E65}" srcOrd="2" destOrd="0" parTransId="{FD3815AB-CAA1-49EC-83ED-47AF643B7387}" sibTransId="{5DD38FE2-E60F-4631-B6F8-E998D9B821CB}"/>
    <dgm:cxn modelId="{4C7E4D37-7530-44F7-A2F8-9F4D910D1364}" type="presParOf" srcId="{A027BC7F-A16F-4CC9-A45D-4F108238D7E4}" destId="{0731605A-EACA-4CE6-AE1D-08FC24FBE728}" srcOrd="0" destOrd="0" presId="urn:microsoft.com/office/officeart/2005/8/layout/orgChart1"/>
    <dgm:cxn modelId="{D0BEF904-8F03-497F-B0BD-4D602325F1BE}" type="presParOf" srcId="{0731605A-EACA-4CE6-AE1D-08FC24FBE728}" destId="{2C26E3D7-5625-43D6-9EB1-33027FAFFEA6}" srcOrd="0" destOrd="0" presId="urn:microsoft.com/office/officeart/2005/8/layout/orgChart1"/>
    <dgm:cxn modelId="{2E482249-3A93-40A9-98CF-1254FFEF5F86}" type="presParOf" srcId="{2C26E3D7-5625-43D6-9EB1-33027FAFFEA6}" destId="{1164B526-9B68-43F7-841A-0A35F1AC91DB}" srcOrd="0" destOrd="0" presId="urn:microsoft.com/office/officeart/2005/8/layout/orgChart1"/>
    <dgm:cxn modelId="{50A558F2-45A5-4ACF-A1BC-91C3B2F6E5B1}" type="presParOf" srcId="{2C26E3D7-5625-43D6-9EB1-33027FAFFEA6}" destId="{05B0EE4C-D879-4379-8BEE-18E9AD40A32B}" srcOrd="1" destOrd="0" presId="urn:microsoft.com/office/officeart/2005/8/layout/orgChart1"/>
    <dgm:cxn modelId="{1CE052F0-207A-455A-97E1-ADAF51772FCE}" type="presParOf" srcId="{0731605A-EACA-4CE6-AE1D-08FC24FBE728}" destId="{23483CE3-3998-4F43-A45A-975F5E3100F1}" srcOrd="1" destOrd="0" presId="urn:microsoft.com/office/officeart/2005/8/layout/orgChart1"/>
    <dgm:cxn modelId="{C23038B2-65C9-441B-AE1B-8FCBF206A066}" type="presParOf" srcId="{23483CE3-3998-4F43-A45A-975F5E3100F1}" destId="{131280A7-0C08-47D2-9283-CC216A19757A}" srcOrd="0" destOrd="0" presId="urn:microsoft.com/office/officeart/2005/8/layout/orgChart1"/>
    <dgm:cxn modelId="{05B0FBB0-47F9-4BF5-BED6-30BB162C0924}" type="presParOf" srcId="{23483CE3-3998-4F43-A45A-975F5E3100F1}" destId="{AA1C8AC2-F998-4487-81AF-263481400A58}" srcOrd="1" destOrd="0" presId="urn:microsoft.com/office/officeart/2005/8/layout/orgChart1"/>
    <dgm:cxn modelId="{A1347A98-3F26-4D3B-A4B0-5E56120597BA}" type="presParOf" srcId="{AA1C8AC2-F998-4487-81AF-263481400A58}" destId="{2D25D7B1-1684-47AF-8F6E-FA12F5A793CA}" srcOrd="0" destOrd="0" presId="urn:microsoft.com/office/officeart/2005/8/layout/orgChart1"/>
    <dgm:cxn modelId="{DC5C713F-7ACD-4749-B9FF-0BF7ECF342FB}" type="presParOf" srcId="{2D25D7B1-1684-47AF-8F6E-FA12F5A793CA}" destId="{BCEE9944-C597-409E-9F51-A14FA4AFE1BB}" srcOrd="0" destOrd="0" presId="urn:microsoft.com/office/officeart/2005/8/layout/orgChart1"/>
    <dgm:cxn modelId="{F5ED6083-E813-4792-934A-3101DA6C11FF}" type="presParOf" srcId="{2D25D7B1-1684-47AF-8F6E-FA12F5A793CA}" destId="{C638DD46-6377-48D0-9AB5-2A2C9FD84E45}" srcOrd="1" destOrd="0" presId="urn:microsoft.com/office/officeart/2005/8/layout/orgChart1"/>
    <dgm:cxn modelId="{10BD0E4C-3A33-49A5-B9FC-B7A786B8AFFB}" type="presParOf" srcId="{AA1C8AC2-F998-4487-81AF-263481400A58}" destId="{C7762D09-BB65-45AF-BE17-96953AAA92EC}" srcOrd="1" destOrd="0" presId="urn:microsoft.com/office/officeart/2005/8/layout/orgChart1"/>
    <dgm:cxn modelId="{20D58732-7922-4BC8-B8B5-A4727A33BAB6}" type="presParOf" srcId="{AA1C8AC2-F998-4487-81AF-263481400A58}" destId="{BFA2A169-C360-43F6-9A07-9008B91724C8}" srcOrd="2" destOrd="0" presId="urn:microsoft.com/office/officeart/2005/8/layout/orgChart1"/>
    <dgm:cxn modelId="{0614CAED-BDDB-4D3E-AD10-C617F94F85E6}" type="presParOf" srcId="{23483CE3-3998-4F43-A45A-975F5E3100F1}" destId="{0E00884E-7076-4498-B928-C306F71F5C9E}" srcOrd="2" destOrd="0" presId="urn:microsoft.com/office/officeart/2005/8/layout/orgChart1"/>
    <dgm:cxn modelId="{B0E3918D-13EE-43B3-BDED-70A4B3B325C7}" type="presParOf" srcId="{23483CE3-3998-4F43-A45A-975F5E3100F1}" destId="{CF1C1363-FE6B-48E2-9D08-BDBB225819FF}" srcOrd="3" destOrd="0" presId="urn:microsoft.com/office/officeart/2005/8/layout/orgChart1"/>
    <dgm:cxn modelId="{3542761C-A079-423B-82C1-E5AC3A5AF4BD}" type="presParOf" srcId="{CF1C1363-FE6B-48E2-9D08-BDBB225819FF}" destId="{722D8DC8-CAB9-4AFC-A1DA-469072545184}" srcOrd="0" destOrd="0" presId="urn:microsoft.com/office/officeart/2005/8/layout/orgChart1"/>
    <dgm:cxn modelId="{C2CD9F8F-CA29-47C2-AE2C-D701C82AE184}" type="presParOf" srcId="{722D8DC8-CAB9-4AFC-A1DA-469072545184}" destId="{CE4561EA-19DE-46C7-9930-C62E7DD3E38B}" srcOrd="0" destOrd="0" presId="urn:microsoft.com/office/officeart/2005/8/layout/orgChart1"/>
    <dgm:cxn modelId="{C2818470-00FF-4DD6-9C28-2889440FB131}" type="presParOf" srcId="{722D8DC8-CAB9-4AFC-A1DA-469072545184}" destId="{13D230AE-C1A1-4850-95B3-6F151CAAA0D3}" srcOrd="1" destOrd="0" presId="urn:microsoft.com/office/officeart/2005/8/layout/orgChart1"/>
    <dgm:cxn modelId="{9358BDF5-9954-477D-88BD-29709F5BBF75}" type="presParOf" srcId="{CF1C1363-FE6B-48E2-9D08-BDBB225819FF}" destId="{F7EC05CD-71FC-43EB-9C6C-665B094423D1}" srcOrd="1" destOrd="0" presId="urn:microsoft.com/office/officeart/2005/8/layout/orgChart1"/>
    <dgm:cxn modelId="{70A417D8-B1E4-4B4E-A8A0-A7A1322CFCDA}" type="presParOf" srcId="{CF1C1363-FE6B-48E2-9D08-BDBB225819FF}" destId="{6B4404B3-9AE0-4FF1-AE3F-E2428059F30B}" srcOrd="2" destOrd="0" presId="urn:microsoft.com/office/officeart/2005/8/layout/orgChart1"/>
    <dgm:cxn modelId="{69B2889A-5004-4AFD-B567-6ABFE848E0E8}" type="presParOf" srcId="{23483CE3-3998-4F43-A45A-975F5E3100F1}" destId="{ED30DEB7-0936-4765-9C81-4C11E1E795F2}" srcOrd="4" destOrd="0" presId="urn:microsoft.com/office/officeart/2005/8/layout/orgChart1"/>
    <dgm:cxn modelId="{014314DD-91F1-4B2B-94AA-388994C7E767}" type="presParOf" srcId="{23483CE3-3998-4F43-A45A-975F5E3100F1}" destId="{99FA962D-3C4A-4055-8FDC-3EA16AB96CF7}" srcOrd="5" destOrd="0" presId="urn:microsoft.com/office/officeart/2005/8/layout/orgChart1"/>
    <dgm:cxn modelId="{923A4C17-AE9C-449F-9564-C3E91F7637AC}" type="presParOf" srcId="{99FA962D-3C4A-4055-8FDC-3EA16AB96CF7}" destId="{FD016535-4EFC-4F57-9CA1-3775AB4BC2BA}" srcOrd="0" destOrd="0" presId="urn:microsoft.com/office/officeart/2005/8/layout/orgChart1"/>
    <dgm:cxn modelId="{8CA1ED4D-FBE5-42EA-B89E-528EBA677884}" type="presParOf" srcId="{FD016535-4EFC-4F57-9CA1-3775AB4BC2BA}" destId="{A3AF6367-42C2-4DC6-A03E-5A2DCF5528BA}" srcOrd="0" destOrd="0" presId="urn:microsoft.com/office/officeart/2005/8/layout/orgChart1"/>
    <dgm:cxn modelId="{E9D8B25F-754B-4622-ABDF-DFA087145DE9}" type="presParOf" srcId="{FD016535-4EFC-4F57-9CA1-3775AB4BC2BA}" destId="{44B5E047-A790-4EB8-AA44-090D03E8AA09}" srcOrd="1" destOrd="0" presId="urn:microsoft.com/office/officeart/2005/8/layout/orgChart1"/>
    <dgm:cxn modelId="{09B54F3D-B9FD-47F0-B194-B9425B400EA6}" type="presParOf" srcId="{99FA962D-3C4A-4055-8FDC-3EA16AB96CF7}" destId="{B20C195C-9D4E-454F-8D86-0A5E2939E54A}" srcOrd="1" destOrd="0" presId="urn:microsoft.com/office/officeart/2005/8/layout/orgChart1"/>
    <dgm:cxn modelId="{77DC9928-87C0-4913-93CB-83603DA00DF1}" type="presParOf" srcId="{99FA962D-3C4A-4055-8FDC-3EA16AB96CF7}" destId="{D005B062-3DC1-4CEB-BB25-D58D90169853}" srcOrd="2" destOrd="0" presId="urn:microsoft.com/office/officeart/2005/8/layout/orgChart1"/>
    <dgm:cxn modelId="{55106B21-55B0-4D74-AF45-705B47F2CA97}" type="presParOf" srcId="{0731605A-EACA-4CE6-AE1D-08FC24FBE728}" destId="{8E6C2B5D-0A1F-4487-A2CE-44E58884B283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EE3CFC7-99BE-4EA6-8FB0-F737300905B2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ID"/>
        </a:p>
      </dgm:t>
    </dgm:pt>
    <dgm:pt modelId="{63C94716-35F5-47D1-AF86-313A02F29369}">
      <dgm:prSet phldrT="[Text]" custT="1"/>
      <dgm:spPr/>
      <dgm:t>
        <a:bodyPr/>
        <a:lstStyle/>
        <a:p>
          <a:r>
            <a:rPr lang="en-US" sz="3000" b="1" u="sng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Faktor</a:t>
          </a:r>
          <a:r>
            <a:rPr lang="en-US" sz="30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1" u="sng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penghambat</a:t>
          </a:r>
          <a:r>
            <a:rPr lang="en-US" sz="30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1" u="sng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perkembangan</a:t>
          </a:r>
          <a:r>
            <a:rPr lang="en-US" sz="30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1" u="sng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teknologi</a:t>
          </a:r>
          <a:endParaRPr lang="en-ID" sz="3000" b="1" u="sng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1A3DC03-5EFB-4DAE-AE58-D451ABDD364E}" type="parTrans" cxnId="{10BE4122-1297-4A20-9A1A-E63A5CABA42D}">
      <dgm:prSet/>
      <dgm:spPr/>
      <dgm:t>
        <a:bodyPr/>
        <a:lstStyle/>
        <a:p>
          <a:endParaRPr lang="en-ID"/>
        </a:p>
      </dgm:t>
    </dgm:pt>
    <dgm:pt modelId="{E21973EB-434B-4D2B-8EF6-E9C536AFC7F4}" type="sibTrans" cxnId="{10BE4122-1297-4A20-9A1A-E63A5CABA42D}">
      <dgm:prSet/>
      <dgm:spPr/>
      <dgm:t>
        <a:bodyPr/>
        <a:lstStyle/>
        <a:p>
          <a:endParaRPr lang="en-ID"/>
        </a:p>
      </dgm:t>
    </dgm:pt>
    <dgm:pt modelId="{FECAE9D9-5E1C-4B74-82C7-E94B9CA3C65E}">
      <dgm:prSet phldrT="[Text]" custT="1"/>
      <dgm:spPr/>
      <dgm:t>
        <a:bodyPr/>
        <a:lstStyle/>
        <a:p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Kepribadian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otoriter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: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tipe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kepribadian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yang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identik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dengan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masyarakat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tradisional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, rasa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kecemasan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akan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terjadinya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perubahan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dan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dipengaruhi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oleh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lingkungan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khususnya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keluarga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ID" sz="3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39CE783-B641-412C-AABA-88E8A741FF9F}" type="parTrans" cxnId="{5DD06C83-2FC0-44CE-AD57-EC158A8558C2}">
      <dgm:prSet/>
      <dgm:spPr/>
      <dgm:t>
        <a:bodyPr/>
        <a:lstStyle/>
        <a:p>
          <a:endParaRPr lang="en-ID"/>
        </a:p>
      </dgm:t>
    </dgm:pt>
    <dgm:pt modelId="{B6F032E1-CF9A-45BA-A46E-963CBA51CD09}" type="sibTrans" cxnId="{5DD06C83-2FC0-44CE-AD57-EC158A8558C2}">
      <dgm:prSet/>
      <dgm:spPr/>
      <dgm:t>
        <a:bodyPr/>
        <a:lstStyle/>
        <a:p>
          <a:endParaRPr lang="en-ID"/>
        </a:p>
      </dgm:t>
    </dgm:pt>
    <dgm:pt modelId="{8D712960-C6EA-44EF-BE5E-F0184A35E7BC}">
      <dgm:prSet phldrT="[Text]" custT="1"/>
      <dgm:spPr/>
      <dgm:t>
        <a:bodyPr/>
        <a:lstStyle/>
        <a:p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Budaya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kemiskinan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en-US" sz="3000" i="1" dirty="0">
              <a:latin typeface="Times New Roman" panose="02020603050405020304" pitchFamily="18" charset="0"/>
              <a:cs typeface="Times New Roman" panose="02020603050405020304" pitchFamily="18" charset="0"/>
            </a:rPr>
            <a:t>culture of poverty) </a:t>
          </a:r>
          <a:r>
            <a:rPr lang="en-US" sz="3000" i="0" dirty="0">
              <a:latin typeface="Times New Roman" panose="02020603050405020304" pitchFamily="18" charset="0"/>
              <a:cs typeface="Times New Roman" panose="02020603050405020304" pitchFamily="18" charset="0"/>
            </a:rPr>
            <a:t>: </a:t>
          </a:r>
          <a:r>
            <a:rPr lang="en-US" sz="300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kehidupan</a:t>
          </a:r>
          <a:r>
            <a:rPr lang="en-US" sz="300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masyarakat</a:t>
          </a:r>
          <a:r>
            <a:rPr lang="en-US" sz="3000" i="0" dirty="0">
              <a:latin typeface="Times New Roman" panose="02020603050405020304" pitchFamily="18" charset="0"/>
              <a:cs typeface="Times New Roman" panose="02020603050405020304" pitchFamily="18" charset="0"/>
            </a:rPr>
            <a:t> yang </a:t>
          </a:r>
          <a:r>
            <a:rPr lang="en-US" sz="300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sulit</a:t>
          </a:r>
          <a:r>
            <a:rPr lang="en-US" sz="300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terlepas</a:t>
          </a:r>
          <a:r>
            <a:rPr lang="en-US" sz="300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dari</a:t>
          </a:r>
          <a:r>
            <a:rPr lang="en-US" sz="300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belenggu</a:t>
          </a:r>
          <a:r>
            <a:rPr lang="en-US" sz="300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kemiskinan</a:t>
          </a:r>
          <a:r>
            <a:rPr lang="en-US" sz="3000" i="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300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hidup</a:t>
          </a:r>
          <a:r>
            <a:rPr lang="en-US" sz="300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dalam</a:t>
          </a:r>
          <a:r>
            <a:rPr lang="en-US" sz="300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keputusasaan</a:t>
          </a:r>
          <a:r>
            <a:rPr lang="en-US" sz="3000" i="0" dirty="0">
              <a:latin typeface="Times New Roman" panose="02020603050405020304" pitchFamily="18" charset="0"/>
              <a:cs typeface="Times New Roman" panose="02020603050405020304" pitchFamily="18" charset="0"/>
            </a:rPr>
            <a:t>, status </a:t>
          </a:r>
          <a:r>
            <a:rPr lang="en-US" sz="300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sosial</a:t>
          </a:r>
          <a:r>
            <a:rPr lang="en-US" sz="300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ekonomi</a:t>
          </a:r>
          <a:r>
            <a:rPr lang="en-US" sz="3000" i="0" dirty="0">
              <a:latin typeface="Times New Roman" panose="02020603050405020304" pitchFamily="18" charset="0"/>
              <a:cs typeface="Times New Roman" panose="02020603050405020304" pitchFamily="18" charset="0"/>
            </a:rPr>
            <a:t> yang </a:t>
          </a:r>
          <a:r>
            <a:rPr lang="en-US" sz="300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rendah</a:t>
          </a:r>
          <a:r>
            <a:rPr lang="en-US" sz="300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ID" sz="3000" i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290DC5A-F037-431A-BD17-F5856F14F441}" type="parTrans" cxnId="{3A705359-7ABA-4B6C-AEB6-D89643F4FEB9}">
      <dgm:prSet/>
      <dgm:spPr/>
      <dgm:t>
        <a:bodyPr/>
        <a:lstStyle/>
        <a:p>
          <a:endParaRPr lang="en-ID"/>
        </a:p>
      </dgm:t>
    </dgm:pt>
    <dgm:pt modelId="{5F403AD6-B82A-4B75-8E49-4231F9D80DAE}" type="sibTrans" cxnId="{3A705359-7ABA-4B6C-AEB6-D89643F4FEB9}">
      <dgm:prSet/>
      <dgm:spPr/>
      <dgm:t>
        <a:bodyPr/>
        <a:lstStyle/>
        <a:p>
          <a:endParaRPr lang="en-ID"/>
        </a:p>
      </dgm:t>
    </dgm:pt>
    <dgm:pt modelId="{2724F584-21F2-4B3D-AA9C-C422F27755AD}">
      <dgm:prSet custT="1"/>
      <dgm:spPr/>
      <dgm:t>
        <a:bodyPr/>
        <a:lstStyle/>
        <a:p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Mentalitas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pembangunan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: (1).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Meremehkan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mutu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, (2).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Mentalitas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suka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menerabas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, (3).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Mentalitas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tidak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percaya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pada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diri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sendiri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(4). Sifat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tidak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disiplin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murni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(5). Sifat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tidak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bertanggung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jawab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ID" sz="3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07EFEBF-2D39-4DC2-AB10-0377A45D117D}" type="parTrans" cxnId="{68FD0163-776D-46BC-BDB2-83FF7FB20786}">
      <dgm:prSet/>
      <dgm:spPr/>
      <dgm:t>
        <a:bodyPr/>
        <a:lstStyle/>
        <a:p>
          <a:endParaRPr lang="en-ID"/>
        </a:p>
      </dgm:t>
    </dgm:pt>
    <dgm:pt modelId="{12CB9B88-08CF-4FA1-B6D0-17E7C759C356}" type="sibTrans" cxnId="{68FD0163-776D-46BC-BDB2-83FF7FB20786}">
      <dgm:prSet/>
      <dgm:spPr/>
      <dgm:t>
        <a:bodyPr/>
        <a:lstStyle/>
        <a:p>
          <a:endParaRPr lang="en-ID"/>
        </a:p>
      </dgm:t>
    </dgm:pt>
    <dgm:pt modelId="{C41C2E6C-4D94-4210-8030-501D56926386}" type="pres">
      <dgm:prSet presAssocID="{2EE3CFC7-99BE-4EA6-8FB0-F737300905B2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D5E75537-2824-435A-9438-57BFF0D779C1}" type="pres">
      <dgm:prSet presAssocID="{63C94716-35F5-47D1-AF86-313A02F29369}" presName="root1" presStyleCnt="0"/>
      <dgm:spPr/>
    </dgm:pt>
    <dgm:pt modelId="{67DC2CC4-B43A-4314-BA7A-825BCC802D1A}" type="pres">
      <dgm:prSet presAssocID="{63C94716-35F5-47D1-AF86-313A02F29369}" presName="LevelOneTextNode" presStyleLbl="node0" presStyleIdx="0" presStyleCnt="1" custAng="5400000" custScaleX="119678" custScaleY="76958" custLinFactX="200000" custLinFactNeighborX="224322" custLinFactNeighborY="-61843">
        <dgm:presLayoutVars>
          <dgm:chPref val="3"/>
        </dgm:presLayoutVars>
      </dgm:prSet>
      <dgm:spPr/>
    </dgm:pt>
    <dgm:pt modelId="{7A6E64B3-A858-4DBB-9400-D06C312CD941}" type="pres">
      <dgm:prSet presAssocID="{63C94716-35F5-47D1-AF86-313A02F29369}" presName="level2hierChild" presStyleCnt="0"/>
      <dgm:spPr/>
    </dgm:pt>
    <dgm:pt modelId="{1CD78A07-5300-4A2A-9664-A50A9A39330B}" type="pres">
      <dgm:prSet presAssocID="{539CE783-B641-412C-AABA-88E8A741FF9F}" presName="conn2-1" presStyleLbl="parChTrans1D2" presStyleIdx="0" presStyleCnt="3"/>
      <dgm:spPr/>
    </dgm:pt>
    <dgm:pt modelId="{D19D1131-01B2-4599-A266-95B93E04BDE6}" type="pres">
      <dgm:prSet presAssocID="{539CE783-B641-412C-AABA-88E8A741FF9F}" presName="connTx" presStyleLbl="parChTrans1D2" presStyleIdx="0" presStyleCnt="3"/>
      <dgm:spPr/>
    </dgm:pt>
    <dgm:pt modelId="{FD4DE9C3-561B-4311-A9E5-D750B72B1E4C}" type="pres">
      <dgm:prSet presAssocID="{FECAE9D9-5E1C-4B74-82C7-E94B9CA3C65E}" presName="root2" presStyleCnt="0"/>
      <dgm:spPr/>
    </dgm:pt>
    <dgm:pt modelId="{335FD4AF-C239-4FE1-84F4-FD06CE00F827}" type="pres">
      <dgm:prSet presAssocID="{FECAE9D9-5E1C-4B74-82C7-E94B9CA3C65E}" presName="LevelTwoTextNode" presStyleLbl="node2" presStyleIdx="0" presStyleCnt="3" custScaleX="294254" custScaleY="163613" custLinFactY="100000" custLinFactNeighborX="-27944" custLinFactNeighborY="120938">
        <dgm:presLayoutVars>
          <dgm:chPref val="3"/>
        </dgm:presLayoutVars>
      </dgm:prSet>
      <dgm:spPr/>
    </dgm:pt>
    <dgm:pt modelId="{CF43EAF5-FC13-49F3-8A6F-B6507DDEABF5}" type="pres">
      <dgm:prSet presAssocID="{FECAE9D9-5E1C-4B74-82C7-E94B9CA3C65E}" presName="level3hierChild" presStyleCnt="0"/>
      <dgm:spPr/>
    </dgm:pt>
    <dgm:pt modelId="{1C5D3723-DF58-4965-A7DB-8753EDCB5FD4}" type="pres">
      <dgm:prSet presAssocID="{4290DC5A-F037-431A-BD17-F5856F14F441}" presName="conn2-1" presStyleLbl="parChTrans1D2" presStyleIdx="1" presStyleCnt="3"/>
      <dgm:spPr/>
    </dgm:pt>
    <dgm:pt modelId="{FBB17286-CA6D-4915-81E4-223F28FA0CB4}" type="pres">
      <dgm:prSet presAssocID="{4290DC5A-F037-431A-BD17-F5856F14F441}" presName="connTx" presStyleLbl="parChTrans1D2" presStyleIdx="1" presStyleCnt="3"/>
      <dgm:spPr/>
    </dgm:pt>
    <dgm:pt modelId="{161B36ED-BF08-420E-A8FD-FE0363D2820E}" type="pres">
      <dgm:prSet presAssocID="{8D712960-C6EA-44EF-BE5E-F0184A35E7BC}" presName="root2" presStyleCnt="0"/>
      <dgm:spPr/>
    </dgm:pt>
    <dgm:pt modelId="{0633C2FF-6C3B-436C-A0F9-4C2A7C80C309}" type="pres">
      <dgm:prSet presAssocID="{8D712960-C6EA-44EF-BE5E-F0184A35E7BC}" presName="LevelTwoTextNode" presStyleLbl="node2" presStyleIdx="1" presStyleCnt="3" custScaleX="313760" custScaleY="156321" custLinFactY="100000" custLinFactNeighborX="-26359" custLinFactNeighborY="122100">
        <dgm:presLayoutVars>
          <dgm:chPref val="3"/>
        </dgm:presLayoutVars>
      </dgm:prSet>
      <dgm:spPr/>
    </dgm:pt>
    <dgm:pt modelId="{4A233538-DCE3-4FD3-A12E-8BDB83241A00}" type="pres">
      <dgm:prSet presAssocID="{8D712960-C6EA-44EF-BE5E-F0184A35E7BC}" presName="level3hierChild" presStyleCnt="0"/>
      <dgm:spPr/>
    </dgm:pt>
    <dgm:pt modelId="{99DDD742-3C0E-40B8-B953-9DED504F5D79}" type="pres">
      <dgm:prSet presAssocID="{607EFEBF-2D39-4DC2-AB10-0377A45D117D}" presName="conn2-1" presStyleLbl="parChTrans1D2" presStyleIdx="2" presStyleCnt="3"/>
      <dgm:spPr/>
    </dgm:pt>
    <dgm:pt modelId="{E186408D-4130-4A35-8C88-531D4417A7DD}" type="pres">
      <dgm:prSet presAssocID="{607EFEBF-2D39-4DC2-AB10-0377A45D117D}" presName="connTx" presStyleLbl="parChTrans1D2" presStyleIdx="2" presStyleCnt="3"/>
      <dgm:spPr/>
    </dgm:pt>
    <dgm:pt modelId="{C03ED31C-8A2B-4349-9E81-2E5B6ED748DE}" type="pres">
      <dgm:prSet presAssocID="{2724F584-21F2-4B3D-AA9C-C422F27755AD}" presName="root2" presStyleCnt="0"/>
      <dgm:spPr/>
    </dgm:pt>
    <dgm:pt modelId="{259EC2A9-94E1-45F7-BFB2-A1166B80660F}" type="pres">
      <dgm:prSet presAssocID="{2724F584-21F2-4B3D-AA9C-C422F27755AD}" presName="LevelTwoTextNode" presStyleLbl="node2" presStyleIdx="2" presStyleCnt="3" custScaleX="288217" custScaleY="166422" custLinFactY="-137221" custLinFactNeighborX="-25728" custLinFactNeighborY="-200000">
        <dgm:presLayoutVars>
          <dgm:chPref val="3"/>
        </dgm:presLayoutVars>
      </dgm:prSet>
      <dgm:spPr/>
    </dgm:pt>
    <dgm:pt modelId="{778F764A-9A51-49E1-A69D-27E28A493460}" type="pres">
      <dgm:prSet presAssocID="{2724F584-21F2-4B3D-AA9C-C422F27755AD}" presName="level3hierChild" presStyleCnt="0"/>
      <dgm:spPr/>
    </dgm:pt>
  </dgm:ptLst>
  <dgm:cxnLst>
    <dgm:cxn modelId="{5A359C04-8C20-4929-9069-B9F3B27CD2BD}" type="presOf" srcId="{607EFEBF-2D39-4DC2-AB10-0377A45D117D}" destId="{99DDD742-3C0E-40B8-B953-9DED504F5D79}" srcOrd="0" destOrd="0" presId="urn:microsoft.com/office/officeart/2008/layout/HorizontalMultiLevelHierarchy"/>
    <dgm:cxn modelId="{B6D33519-1AB8-4CA8-872C-76B3DB149AF8}" type="presOf" srcId="{607EFEBF-2D39-4DC2-AB10-0377A45D117D}" destId="{E186408D-4130-4A35-8C88-531D4417A7DD}" srcOrd="1" destOrd="0" presId="urn:microsoft.com/office/officeart/2008/layout/HorizontalMultiLevelHierarchy"/>
    <dgm:cxn modelId="{9A242522-080E-4E35-A8F5-CABC0A8A8E70}" type="presOf" srcId="{4290DC5A-F037-431A-BD17-F5856F14F441}" destId="{1C5D3723-DF58-4965-A7DB-8753EDCB5FD4}" srcOrd="0" destOrd="0" presId="urn:microsoft.com/office/officeart/2008/layout/HorizontalMultiLevelHierarchy"/>
    <dgm:cxn modelId="{10BE4122-1297-4A20-9A1A-E63A5CABA42D}" srcId="{2EE3CFC7-99BE-4EA6-8FB0-F737300905B2}" destId="{63C94716-35F5-47D1-AF86-313A02F29369}" srcOrd="0" destOrd="0" parTransId="{31A3DC03-5EFB-4DAE-AE58-D451ABDD364E}" sibTransId="{E21973EB-434B-4D2B-8EF6-E9C536AFC7F4}"/>
    <dgm:cxn modelId="{1CF3C041-7D73-4A4C-A1B4-E30A84C926BA}" type="presOf" srcId="{FECAE9D9-5E1C-4B74-82C7-E94B9CA3C65E}" destId="{335FD4AF-C239-4FE1-84F4-FD06CE00F827}" srcOrd="0" destOrd="0" presId="urn:microsoft.com/office/officeart/2008/layout/HorizontalMultiLevelHierarchy"/>
    <dgm:cxn modelId="{68FD0163-776D-46BC-BDB2-83FF7FB20786}" srcId="{63C94716-35F5-47D1-AF86-313A02F29369}" destId="{2724F584-21F2-4B3D-AA9C-C422F27755AD}" srcOrd="2" destOrd="0" parTransId="{607EFEBF-2D39-4DC2-AB10-0377A45D117D}" sibTransId="{12CB9B88-08CF-4FA1-B6D0-17E7C759C356}"/>
    <dgm:cxn modelId="{268B8454-C2CD-464C-AD39-0BF774FB6B97}" type="presOf" srcId="{2724F584-21F2-4B3D-AA9C-C422F27755AD}" destId="{259EC2A9-94E1-45F7-BFB2-A1166B80660F}" srcOrd="0" destOrd="0" presId="urn:microsoft.com/office/officeart/2008/layout/HorizontalMultiLevelHierarchy"/>
    <dgm:cxn modelId="{3A705359-7ABA-4B6C-AEB6-D89643F4FEB9}" srcId="{63C94716-35F5-47D1-AF86-313A02F29369}" destId="{8D712960-C6EA-44EF-BE5E-F0184A35E7BC}" srcOrd="1" destOrd="0" parTransId="{4290DC5A-F037-431A-BD17-F5856F14F441}" sibTransId="{5F403AD6-B82A-4B75-8E49-4231F9D80DAE}"/>
    <dgm:cxn modelId="{5DD06C83-2FC0-44CE-AD57-EC158A8558C2}" srcId="{63C94716-35F5-47D1-AF86-313A02F29369}" destId="{FECAE9D9-5E1C-4B74-82C7-E94B9CA3C65E}" srcOrd="0" destOrd="0" parTransId="{539CE783-B641-412C-AABA-88E8A741FF9F}" sibTransId="{B6F032E1-CF9A-45BA-A46E-963CBA51CD09}"/>
    <dgm:cxn modelId="{517E0B91-3B95-46EA-A230-6EAB6D4A18E7}" type="presOf" srcId="{539CE783-B641-412C-AABA-88E8A741FF9F}" destId="{D19D1131-01B2-4599-A266-95B93E04BDE6}" srcOrd="1" destOrd="0" presId="urn:microsoft.com/office/officeart/2008/layout/HorizontalMultiLevelHierarchy"/>
    <dgm:cxn modelId="{FB3D80AD-5445-4E11-BF1D-A571EFD3C182}" type="presOf" srcId="{4290DC5A-F037-431A-BD17-F5856F14F441}" destId="{FBB17286-CA6D-4915-81E4-223F28FA0CB4}" srcOrd="1" destOrd="0" presId="urn:microsoft.com/office/officeart/2008/layout/HorizontalMultiLevelHierarchy"/>
    <dgm:cxn modelId="{B03872DF-EDA2-43AB-A0BC-D769276E1452}" type="presOf" srcId="{63C94716-35F5-47D1-AF86-313A02F29369}" destId="{67DC2CC4-B43A-4314-BA7A-825BCC802D1A}" srcOrd="0" destOrd="0" presId="urn:microsoft.com/office/officeart/2008/layout/HorizontalMultiLevelHierarchy"/>
    <dgm:cxn modelId="{93F3F1EC-4247-47ED-9D27-0FBFD47DA632}" type="presOf" srcId="{539CE783-B641-412C-AABA-88E8A741FF9F}" destId="{1CD78A07-5300-4A2A-9664-A50A9A39330B}" srcOrd="0" destOrd="0" presId="urn:microsoft.com/office/officeart/2008/layout/HorizontalMultiLevelHierarchy"/>
    <dgm:cxn modelId="{64321EF4-AEF1-4FA1-98A4-F7C2D859A0D5}" type="presOf" srcId="{8D712960-C6EA-44EF-BE5E-F0184A35E7BC}" destId="{0633C2FF-6C3B-436C-A0F9-4C2A7C80C309}" srcOrd="0" destOrd="0" presId="urn:microsoft.com/office/officeart/2008/layout/HorizontalMultiLevelHierarchy"/>
    <dgm:cxn modelId="{F496F3F5-CE81-4146-8301-3089C31002FB}" type="presOf" srcId="{2EE3CFC7-99BE-4EA6-8FB0-F737300905B2}" destId="{C41C2E6C-4D94-4210-8030-501D56926386}" srcOrd="0" destOrd="0" presId="urn:microsoft.com/office/officeart/2008/layout/HorizontalMultiLevelHierarchy"/>
    <dgm:cxn modelId="{D375CCF7-F629-4E61-BF9A-D2A4C60C49CF}" type="presParOf" srcId="{C41C2E6C-4D94-4210-8030-501D56926386}" destId="{D5E75537-2824-435A-9438-57BFF0D779C1}" srcOrd="0" destOrd="0" presId="urn:microsoft.com/office/officeart/2008/layout/HorizontalMultiLevelHierarchy"/>
    <dgm:cxn modelId="{1E5E2839-A16D-4140-921B-1C3DA96A5303}" type="presParOf" srcId="{D5E75537-2824-435A-9438-57BFF0D779C1}" destId="{67DC2CC4-B43A-4314-BA7A-825BCC802D1A}" srcOrd="0" destOrd="0" presId="urn:microsoft.com/office/officeart/2008/layout/HorizontalMultiLevelHierarchy"/>
    <dgm:cxn modelId="{01D5CFB5-BB1C-48CB-9EE8-7D644A8E3A55}" type="presParOf" srcId="{D5E75537-2824-435A-9438-57BFF0D779C1}" destId="{7A6E64B3-A858-4DBB-9400-D06C312CD941}" srcOrd="1" destOrd="0" presId="urn:microsoft.com/office/officeart/2008/layout/HorizontalMultiLevelHierarchy"/>
    <dgm:cxn modelId="{089F7855-7A6C-48FF-B2F3-996178C7BBAB}" type="presParOf" srcId="{7A6E64B3-A858-4DBB-9400-D06C312CD941}" destId="{1CD78A07-5300-4A2A-9664-A50A9A39330B}" srcOrd="0" destOrd="0" presId="urn:microsoft.com/office/officeart/2008/layout/HorizontalMultiLevelHierarchy"/>
    <dgm:cxn modelId="{CFC4AE88-7A33-4FA6-B461-D7C3EC700901}" type="presParOf" srcId="{1CD78A07-5300-4A2A-9664-A50A9A39330B}" destId="{D19D1131-01B2-4599-A266-95B93E04BDE6}" srcOrd="0" destOrd="0" presId="urn:microsoft.com/office/officeart/2008/layout/HorizontalMultiLevelHierarchy"/>
    <dgm:cxn modelId="{97CE0470-8751-4761-9E11-828236AAA8A7}" type="presParOf" srcId="{7A6E64B3-A858-4DBB-9400-D06C312CD941}" destId="{FD4DE9C3-561B-4311-A9E5-D750B72B1E4C}" srcOrd="1" destOrd="0" presId="urn:microsoft.com/office/officeart/2008/layout/HorizontalMultiLevelHierarchy"/>
    <dgm:cxn modelId="{AB54C03B-9285-4A33-AEEC-31B26B102126}" type="presParOf" srcId="{FD4DE9C3-561B-4311-A9E5-D750B72B1E4C}" destId="{335FD4AF-C239-4FE1-84F4-FD06CE00F827}" srcOrd="0" destOrd="0" presId="urn:microsoft.com/office/officeart/2008/layout/HorizontalMultiLevelHierarchy"/>
    <dgm:cxn modelId="{ECAF4341-45E4-4C33-A7EC-9BDF11A6BEBF}" type="presParOf" srcId="{FD4DE9C3-561B-4311-A9E5-D750B72B1E4C}" destId="{CF43EAF5-FC13-49F3-8A6F-B6507DDEABF5}" srcOrd="1" destOrd="0" presId="urn:microsoft.com/office/officeart/2008/layout/HorizontalMultiLevelHierarchy"/>
    <dgm:cxn modelId="{82A3B7BD-9301-44F8-BF34-F39306588714}" type="presParOf" srcId="{7A6E64B3-A858-4DBB-9400-D06C312CD941}" destId="{1C5D3723-DF58-4965-A7DB-8753EDCB5FD4}" srcOrd="2" destOrd="0" presId="urn:microsoft.com/office/officeart/2008/layout/HorizontalMultiLevelHierarchy"/>
    <dgm:cxn modelId="{8653C7A3-620D-4E14-8B17-CD30439B729D}" type="presParOf" srcId="{1C5D3723-DF58-4965-A7DB-8753EDCB5FD4}" destId="{FBB17286-CA6D-4915-81E4-223F28FA0CB4}" srcOrd="0" destOrd="0" presId="urn:microsoft.com/office/officeart/2008/layout/HorizontalMultiLevelHierarchy"/>
    <dgm:cxn modelId="{151987FD-4DFC-4754-9B67-B660D0B2A91D}" type="presParOf" srcId="{7A6E64B3-A858-4DBB-9400-D06C312CD941}" destId="{161B36ED-BF08-420E-A8FD-FE0363D2820E}" srcOrd="3" destOrd="0" presId="urn:microsoft.com/office/officeart/2008/layout/HorizontalMultiLevelHierarchy"/>
    <dgm:cxn modelId="{A6F170C1-B3DA-4852-ABCA-EB1DB5E62D38}" type="presParOf" srcId="{161B36ED-BF08-420E-A8FD-FE0363D2820E}" destId="{0633C2FF-6C3B-436C-A0F9-4C2A7C80C309}" srcOrd="0" destOrd="0" presId="urn:microsoft.com/office/officeart/2008/layout/HorizontalMultiLevelHierarchy"/>
    <dgm:cxn modelId="{34C337BC-5CBF-44B2-B82C-A30F976B1F10}" type="presParOf" srcId="{161B36ED-BF08-420E-A8FD-FE0363D2820E}" destId="{4A233538-DCE3-4FD3-A12E-8BDB83241A00}" srcOrd="1" destOrd="0" presId="urn:microsoft.com/office/officeart/2008/layout/HorizontalMultiLevelHierarchy"/>
    <dgm:cxn modelId="{BF85C0C2-28A5-4108-AFA1-E7E7BE6F7E94}" type="presParOf" srcId="{7A6E64B3-A858-4DBB-9400-D06C312CD941}" destId="{99DDD742-3C0E-40B8-B953-9DED504F5D79}" srcOrd="4" destOrd="0" presId="urn:microsoft.com/office/officeart/2008/layout/HorizontalMultiLevelHierarchy"/>
    <dgm:cxn modelId="{D2E15764-4AB8-431E-AA19-3F5507EE9067}" type="presParOf" srcId="{99DDD742-3C0E-40B8-B953-9DED504F5D79}" destId="{E186408D-4130-4A35-8C88-531D4417A7DD}" srcOrd="0" destOrd="0" presId="urn:microsoft.com/office/officeart/2008/layout/HorizontalMultiLevelHierarchy"/>
    <dgm:cxn modelId="{65D827CD-D9AD-4F88-B9BD-4C05540A1A8E}" type="presParOf" srcId="{7A6E64B3-A858-4DBB-9400-D06C312CD941}" destId="{C03ED31C-8A2B-4349-9E81-2E5B6ED748DE}" srcOrd="5" destOrd="0" presId="urn:microsoft.com/office/officeart/2008/layout/HorizontalMultiLevelHierarchy"/>
    <dgm:cxn modelId="{533A59AC-2D1C-49A5-BA60-2AC8ADDEC4CA}" type="presParOf" srcId="{C03ED31C-8A2B-4349-9E81-2E5B6ED748DE}" destId="{259EC2A9-94E1-45F7-BFB2-A1166B80660F}" srcOrd="0" destOrd="0" presId="urn:microsoft.com/office/officeart/2008/layout/HorizontalMultiLevelHierarchy"/>
    <dgm:cxn modelId="{6C539F0B-BDE4-4F36-92E9-501AF1863D3F}" type="presParOf" srcId="{C03ED31C-8A2B-4349-9E81-2E5B6ED748DE}" destId="{778F764A-9A51-49E1-A69D-27E28A493460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2C1BF77-8A67-4D17-963C-9E85D236964C}" type="doc">
      <dgm:prSet loTypeId="urn:microsoft.com/office/officeart/2005/8/layout/radial4" loCatId="relationship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ID"/>
        </a:p>
      </dgm:t>
    </dgm:pt>
    <dgm:pt modelId="{1B763981-669E-4681-8DAA-21A9EACDE17F}">
      <dgm:prSet phldrT="[Text]" custT="1"/>
      <dgm:spPr/>
      <dgm:t>
        <a:bodyPr/>
        <a:lstStyle/>
        <a:p>
          <a:r>
            <a:rPr lang="en-US" sz="3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Konsep</a:t>
          </a:r>
          <a:r>
            <a:rPr lang="en-US" sz="3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pendekatan</a:t>
          </a:r>
          <a:r>
            <a:rPr lang="en-US" sz="3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struktural</a:t>
          </a:r>
          <a:r>
            <a:rPr lang="en-US" sz="3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ID" sz="3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82170D0-2001-494B-B661-7A167434F885}" type="parTrans" cxnId="{CD6F7470-BFAC-47F9-B42F-5F9E96C0EEF9}">
      <dgm:prSet/>
      <dgm:spPr/>
      <dgm:t>
        <a:bodyPr/>
        <a:lstStyle/>
        <a:p>
          <a:endParaRPr lang="en-ID"/>
        </a:p>
      </dgm:t>
    </dgm:pt>
    <dgm:pt modelId="{992609AA-3282-4018-A678-AF60CEA107B2}" type="sibTrans" cxnId="{CD6F7470-BFAC-47F9-B42F-5F9E96C0EEF9}">
      <dgm:prSet/>
      <dgm:spPr/>
      <dgm:t>
        <a:bodyPr/>
        <a:lstStyle/>
        <a:p>
          <a:endParaRPr lang="en-ID"/>
        </a:p>
      </dgm:t>
    </dgm:pt>
    <dgm:pt modelId="{9F59BEA9-AAB4-4F4C-9AE8-5D0C56CF4561}">
      <dgm:prSet phldrT="[Text]" custT="1"/>
      <dgm:spPr/>
      <dgm:t>
        <a:bodyPr/>
        <a:lstStyle/>
        <a:p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Prinsip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struktural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berkaitan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dengan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organisasi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dalam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masyarakat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ID" sz="3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B8A0E8B-AE28-44BC-93CA-13CF026125A6}" type="parTrans" cxnId="{908260EE-E7F3-4A5B-99CC-958E3C2E69C2}">
      <dgm:prSet/>
      <dgm:spPr/>
      <dgm:t>
        <a:bodyPr/>
        <a:lstStyle/>
        <a:p>
          <a:endParaRPr lang="en-ID"/>
        </a:p>
      </dgm:t>
    </dgm:pt>
    <dgm:pt modelId="{82638AF2-CA28-4C37-A928-D98F67C342B3}" type="sibTrans" cxnId="{908260EE-E7F3-4A5B-99CC-958E3C2E69C2}">
      <dgm:prSet/>
      <dgm:spPr/>
      <dgm:t>
        <a:bodyPr/>
        <a:lstStyle/>
        <a:p>
          <a:endParaRPr lang="en-ID"/>
        </a:p>
      </dgm:t>
    </dgm:pt>
    <dgm:pt modelId="{6734620A-5A22-4C27-804C-7D2A598E353E}">
      <dgm:prSet phldrT="[Text]" custT="1"/>
      <dgm:spPr/>
      <dgm:t>
        <a:bodyPr/>
        <a:lstStyle/>
        <a:p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Sifat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struktural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berkaitan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dengan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acuan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nilai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/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norma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dan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terlembagakannya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sistem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sosial</a:t>
          </a:r>
          <a:endParaRPr lang="en-ID" sz="3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946EDE9-91A0-4BB2-869D-C54DD17B5776}" type="parTrans" cxnId="{7DB8E6B6-3B3B-4B68-827C-A110446B7C60}">
      <dgm:prSet/>
      <dgm:spPr/>
      <dgm:t>
        <a:bodyPr/>
        <a:lstStyle/>
        <a:p>
          <a:endParaRPr lang="en-ID"/>
        </a:p>
      </dgm:t>
    </dgm:pt>
    <dgm:pt modelId="{B7DF183C-AB58-4884-A8F0-CEE2D2842D2C}" type="sibTrans" cxnId="{7DB8E6B6-3B3B-4B68-827C-A110446B7C60}">
      <dgm:prSet/>
      <dgm:spPr/>
      <dgm:t>
        <a:bodyPr/>
        <a:lstStyle/>
        <a:p>
          <a:endParaRPr lang="en-ID"/>
        </a:p>
      </dgm:t>
    </dgm:pt>
    <dgm:pt modelId="{F5E61F74-FED0-4D68-A6FF-55E3019E064C}">
      <dgm:prSet phldrT="[Text]" custT="1"/>
      <dgm:spPr/>
      <dgm:t>
        <a:bodyPr/>
        <a:lstStyle/>
        <a:p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Struktur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berkaitan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dengan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perangkat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dan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sumber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daya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aturan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dalam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masyarakat</a:t>
          </a:r>
          <a:endParaRPr lang="en-ID" sz="3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7E7568F-3655-4970-8A5F-04982EB80FF8}" type="parTrans" cxnId="{8F7E95DC-72B3-4D47-84D2-BE02567156B1}">
      <dgm:prSet/>
      <dgm:spPr/>
      <dgm:t>
        <a:bodyPr/>
        <a:lstStyle/>
        <a:p>
          <a:endParaRPr lang="en-ID"/>
        </a:p>
      </dgm:t>
    </dgm:pt>
    <dgm:pt modelId="{7DE2E060-2A38-4BB1-AFBE-74666FA3E668}" type="sibTrans" cxnId="{8F7E95DC-72B3-4D47-84D2-BE02567156B1}">
      <dgm:prSet/>
      <dgm:spPr/>
      <dgm:t>
        <a:bodyPr/>
        <a:lstStyle/>
        <a:p>
          <a:endParaRPr lang="en-ID"/>
        </a:p>
      </dgm:t>
    </dgm:pt>
    <dgm:pt modelId="{A183EC0F-6FCA-4BF3-A8D4-2DCAABDFE3BE}" type="pres">
      <dgm:prSet presAssocID="{D2C1BF77-8A67-4D17-963C-9E85D236964C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62D6158A-0D84-4F3A-824E-35F3A922CD35}" type="pres">
      <dgm:prSet presAssocID="{1B763981-669E-4681-8DAA-21A9EACDE17F}" presName="centerShape" presStyleLbl="node0" presStyleIdx="0" presStyleCnt="1"/>
      <dgm:spPr/>
    </dgm:pt>
    <dgm:pt modelId="{1B2C3F53-5F97-48DE-8E23-E2CC9AE11EAB}" type="pres">
      <dgm:prSet presAssocID="{DB8A0E8B-AE28-44BC-93CA-13CF026125A6}" presName="parTrans" presStyleLbl="bgSibTrans2D1" presStyleIdx="0" presStyleCnt="3" custLinFactNeighborX="-965" custLinFactNeighborY="97729"/>
      <dgm:spPr/>
    </dgm:pt>
    <dgm:pt modelId="{C0BE0262-D9AD-461A-82D2-8A963A6DEC0A}" type="pres">
      <dgm:prSet presAssocID="{9F59BEA9-AAB4-4F4C-9AE8-5D0C56CF4561}" presName="node" presStyleLbl="node1" presStyleIdx="0" presStyleCnt="3" custScaleX="144836" custScaleY="160932" custRadScaleRad="98718" custRadScaleInc="-32112">
        <dgm:presLayoutVars>
          <dgm:bulletEnabled val="1"/>
        </dgm:presLayoutVars>
      </dgm:prSet>
      <dgm:spPr/>
    </dgm:pt>
    <dgm:pt modelId="{C71EBA94-AB85-4BDB-877A-2B83A4D4A471}" type="pres">
      <dgm:prSet presAssocID="{3946EDE9-91A0-4BB2-869D-C54DD17B5776}" presName="parTrans" presStyleLbl="bgSibTrans2D1" presStyleIdx="1" presStyleCnt="3" custLinFactNeighborX="0"/>
      <dgm:spPr/>
    </dgm:pt>
    <dgm:pt modelId="{1B1C5DA7-9722-4BA7-A108-57EED0E6A188}" type="pres">
      <dgm:prSet presAssocID="{6734620A-5A22-4C27-804C-7D2A598E353E}" presName="node" presStyleLbl="node1" presStyleIdx="1" presStyleCnt="3" custScaleX="235219" custScaleY="65277">
        <dgm:presLayoutVars>
          <dgm:bulletEnabled val="1"/>
        </dgm:presLayoutVars>
      </dgm:prSet>
      <dgm:spPr/>
    </dgm:pt>
    <dgm:pt modelId="{E64C4199-8B06-486C-9B43-0730BA2A0839}" type="pres">
      <dgm:prSet presAssocID="{17E7568F-3655-4970-8A5F-04982EB80FF8}" presName="parTrans" presStyleLbl="bgSibTrans2D1" presStyleIdx="2" presStyleCnt="3"/>
      <dgm:spPr/>
    </dgm:pt>
    <dgm:pt modelId="{85F16329-E01B-4C10-8E97-220F996E40C3}" type="pres">
      <dgm:prSet presAssocID="{F5E61F74-FED0-4D68-A6FF-55E3019E064C}" presName="node" presStyleLbl="node1" presStyleIdx="2" presStyleCnt="3" custScaleX="133608" custScaleY="148098" custRadScaleRad="92177" custRadScaleInc="28268">
        <dgm:presLayoutVars>
          <dgm:bulletEnabled val="1"/>
        </dgm:presLayoutVars>
      </dgm:prSet>
      <dgm:spPr/>
    </dgm:pt>
  </dgm:ptLst>
  <dgm:cxnLst>
    <dgm:cxn modelId="{9F05EB48-F388-487D-A273-C9C2AB964A47}" type="presOf" srcId="{6734620A-5A22-4C27-804C-7D2A598E353E}" destId="{1B1C5DA7-9722-4BA7-A108-57EED0E6A188}" srcOrd="0" destOrd="0" presId="urn:microsoft.com/office/officeart/2005/8/layout/radial4"/>
    <dgm:cxn modelId="{1CEE034D-6463-4220-8025-3265B2D34B85}" type="presOf" srcId="{17E7568F-3655-4970-8A5F-04982EB80FF8}" destId="{E64C4199-8B06-486C-9B43-0730BA2A0839}" srcOrd="0" destOrd="0" presId="urn:microsoft.com/office/officeart/2005/8/layout/radial4"/>
    <dgm:cxn modelId="{50842A4E-8260-4AF6-A43F-12FF52082D3D}" type="presOf" srcId="{1B763981-669E-4681-8DAA-21A9EACDE17F}" destId="{62D6158A-0D84-4F3A-824E-35F3A922CD35}" srcOrd="0" destOrd="0" presId="urn:microsoft.com/office/officeart/2005/8/layout/radial4"/>
    <dgm:cxn modelId="{CD6F7470-BFAC-47F9-B42F-5F9E96C0EEF9}" srcId="{D2C1BF77-8A67-4D17-963C-9E85D236964C}" destId="{1B763981-669E-4681-8DAA-21A9EACDE17F}" srcOrd="0" destOrd="0" parTransId="{582170D0-2001-494B-B661-7A167434F885}" sibTransId="{992609AA-3282-4018-A678-AF60CEA107B2}"/>
    <dgm:cxn modelId="{2E9C2359-DB37-4B7C-A0B6-10C0456F6ADA}" type="presOf" srcId="{D2C1BF77-8A67-4D17-963C-9E85D236964C}" destId="{A183EC0F-6FCA-4BF3-A8D4-2DCAABDFE3BE}" srcOrd="0" destOrd="0" presId="urn:microsoft.com/office/officeart/2005/8/layout/radial4"/>
    <dgm:cxn modelId="{562D808D-B566-419D-A224-E5355EE0B73B}" type="presOf" srcId="{3946EDE9-91A0-4BB2-869D-C54DD17B5776}" destId="{C71EBA94-AB85-4BDB-877A-2B83A4D4A471}" srcOrd="0" destOrd="0" presId="urn:microsoft.com/office/officeart/2005/8/layout/radial4"/>
    <dgm:cxn modelId="{915782A2-9AAD-42C4-B7B9-E02AB7A1195C}" type="presOf" srcId="{DB8A0E8B-AE28-44BC-93CA-13CF026125A6}" destId="{1B2C3F53-5F97-48DE-8E23-E2CC9AE11EAB}" srcOrd="0" destOrd="0" presId="urn:microsoft.com/office/officeart/2005/8/layout/radial4"/>
    <dgm:cxn modelId="{A6B4F4A3-6EDF-44BF-8086-DADF4CE559E8}" type="presOf" srcId="{F5E61F74-FED0-4D68-A6FF-55E3019E064C}" destId="{85F16329-E01B-4C10-8E97-220F996E40C3}" srcOrd="0" destOrd="0" presId="urn:microsoft.com/office/officeart/2005/8/layout/radial4"/>
    <dgm:cxn modelId="{3E5FCFA6-2CD7-4A97-90C3-956E62716F5B}" type="presOf" srcId="{9F59BEA9-AAB4-4F4C-9AE8-5D0C56CF4561}" destId="{C0BE0262-D9AD-461A-82D2-8A963A6DEC0A}" srcOrd="0" destOrd="0" presId="urn:microsoft.com/office/officeart/2005/8/layout/radial4"/>
    <dgm:cxn modelId="{7DB8E6B6-3B3B-4B68-827C-A110446B7C60}" srcId="{1B763981-669E-4681-8DAA-21A9EACDE17F}" destId="{6734620A-5A22-4C27-804C-7D2A598E353E}" srcOrd="1" destOrd="0" parTransId="{3946EDE9-91A0-4BB2-869D-C54DD17B5776}" sibTransId="{B7DF183C-AB58-4884-A8F0-CEE2D2842D2C}"/>
    <dgm:cxn modelId="{8F7E95DC-72B3-4D47-84D2-BE02567156B1}" srcId="{1B763981-669E-4681-8DAA-21A9EACDE17F}" destId="{F5E61F74-FED0-4D68-A6FF-55E3019E064C}" srcOrd="2" destOrd="0" parTransId="{17E7568F-3655-4970-8A5F-04982EB80FF8}" sibTransId="{7DE2E060-2A38-4BB1-AFBE-74666FA3E668}"/>
    <dgm:cxn modelId="{908260EE-E7F3-4A5B-99CC-958E3C2E69C2}" srcId="{1B763981-669E-4681-8DAA-21A9EACDE17F}" destId="{9F59BEA9-AAB4-4F4C-9AE8-5D0C56CF4561}" srcOrd="0" destOrd="0" parTransId="{DB8A0E8B-AE28-44BC-93CA-13CF026125A6}" sibTransId="{82638AF2-CA28-4C37-A928-D98F67C342B3}"/>
    <dgm:cxn modelId="{D45FA799-93DC-41E9-A751-C8A03EFD0EE8}" type="presParOf" srcId="{A183EC0F-6FCA-4BF3-A8D4-2DCAABDFE3BE}" destId="{62D6158A-0D84-4F3A-824E-35F3A922CD35}" srcOrd="0" destOrd="0" presId="urn:microsoft.com/office/officeart/2005/8/layout/radial4"/>
    <dgm:cxn modelId="{DD33FBB4-E872-42BC-93DC-1DCBDA828120}" type="presParOf" srcId="{A183EC0F-6FCA-4BF3-A8D4-2DCAABDFE3BE}" destId="{1B2C3F53-5F97-48DE-8E23-E2CC9AE11EAB}" srcOrd="1" destOrd="0" presId="urn:microsoft.com/office/officeart/2005/8/layout/radial4"/>
    <dgm:cxn modelId="{394128AF-2619-45ED-B44D-72F5A81BF1B5}" type="presParOf" srcId="{A183EC0F-6FCA-4BF3-A8D4-2DCAABDFE3BE}" destId="{C0BE0262-D9AD-461A-82D2-8A963A6DEC0A}" srcOrd="2" destOrd="0" presId="urn:microsoft.com/office/officeart/2005/8/layout/radial4"/>
    <dgm:cxn modelId="{2E35A9C8-2961-4652-97FC-39786ED77875}" type="presParOf" srcId="{A183EC0F-6FCA-4BF3-A8D4-2DCAABDFE3BE}" destId="{C71EBA94-AB85-4BDB-877A-2B83A4D4A471}" srcOrd="3" destOrd="0" presId="urn:microsoft.com/office/officeart/2005/8/layout/radial4"/>
    <dgm:cxn modelId="{241A379D-E50A-468A-AC7C-9EAD47FAD41A}" type="presParOf" srcId="{A183EC0F-6FCA-4BF3-A8D4-2DCAABDFE3BE}" destId="{1B1C5DA7-9722-4BA7-A108-57EED0E6A188}" srcOrd="4" destOrd="0" presId="urn:microsoft.com/office/officeart/2005/8/layout/radial4"/>
    <dgm:cxn modelId="{3446BAAB-A9BA-4CAB-8306-1A451B5BFD06}" type="presParOf" srcId="{A183EC0F-6FCA-4BF3-A8D4-2DCAABDFE3BE}" destId="{E64C4199-8B06-486C-9B43-0730BA2A0839}" srcOrd="5" destOrd="0" presId="urn:microsoft.com/office/officeart/2005/8/layout/radial4"/>
    <dgm:cxn modelId="{83C70E8B-D8B6-4821-8BE0-6875D1044D11}" type="presParOf" srcId="{A183EC0F-6FCA-4BF3-A8D4-2DCAABDFE3BE}" destId="{85F16329-E01B-4C10-8E97-220F996E40C3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DB5074-B7C5-4770-B6F8-837C02B8A230}">
      <dsp:nvSpPr>
        <dsp:cNvPr id="0" name=""/>
        <dsp:cNvSpPr/>
      </dsp:nvSpPr>
      <dsp:spPr>
        <a:xfrm>
          <a:off x="3488" y="801950"/>
          <a:ext cx="2759265" cy="17520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76200" rIns="213360" bIns="76200" numCol="1" spcCol="1270" anchor="ctr" anchorCtr="0">
          <a:noAutofit/>
        </a:bodyPr>
        <a:lstStyle/>
        <a:p>
          <a:pPr marL="0" lvl="0" indent="0" algn="just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Aspek</a:t>
          </a:r>
          <a:r>
            <a:rPr lang="en-US" sz="3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kognitif</a:t>
          </a:r>
          <a:r>
            <a:rPr lang="en-US" sz="3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pendekatan</a:t>
          </a:r>
          <a:r>
            <a:rPr lang="en-US" sz="3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kultural</a:t>
          </a:r>
          <a:r>
            <a:rPr lang="en-US" sz="3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ID" sz="30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488" y="801950"/>
        <a:ext cx="2759265" cy="1752029"/>
      </dsp:txXfrm>
    </dsp:sp>
    <dsp:sp modelId="{D2582F53-DB86-4D95-8A90-A56913A6BF1E}">
      <dsp:nvSpPr>
        <dsp:cNvPr id="0" name=""/>
        <dsp:cNvSpPr/>
      </dsp:nvSpPr>
      <dsp:spPr>
        <a:xfrm>
          <a:off x="2762754" y="801950"/>
          <a:ext cx="601016" cy="1752029"/>
        </a:xfrm>
        <a:prstGeom prst="leftBrace">
          <a:avLst>
            <a:gd name="adj1" fmla="val 35000"/>
            <a:gd name="adj2" fmla="val 50000"/>
          </a:avLst>
        </a:pr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A86821-DFB7-497C-A432-55761006421A}">
      <dsp:nvSpPr>
        <dsp:cNvPr id="0" name=""/>
        <dsp:cNvSpPr/>
      </dsp:nvSpPr>
      <dsp:spPr>
        <a:xfrm>
          <a:off x="3604177" y="801950"/>
          <a:ext cx="8812932" cy="175202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Sistem</a:t>
          </a:r>
          <a:r>
            <a:rPr lang="en-US" sz="3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kepercayaan</a:t>
          </a:r>
          <a:r>
            <a:rPr lang="en-US" sz="3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dan </a:t>
          </a:r>
          <a:r>
            <a:rPr lang="en-US" sz="3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pengetahuan</a:t>
          </a:r>
          <a:r>
            <a:rPr lang="en-US" sz="3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membuat</a:t>
          </a:r>
          <a:r>
            <a:rPr lang="en-US" sz="3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penganut</a:t>
          </a:r>
          <a:r>
            <a:rPr lang="en-US" sz="3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kebudayaan</a:t>
          </a:r>
          <a:r>
            <a:rPr lang="en-US" sz="3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menafsirkan</a:t>
          </a:r>
          <a:r>
            <a:rPr lang="en-US" sz="3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simbol</a:t>
          </a:r>
          <a:r>
            <a:rPr lang="en-US" sz="3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kebudayaan</a:t>
          </a:r>
          <a:r>
            <a:rPr lang="en-US" sz="3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tertentu</a:t>
          </a:r>
          <a:r>
            <a:rPr lang="en-US" sz="3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dalam</a:t>
          </a:r>
          <a:r>
            <a:rPr lang="en-US" sz="3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masyarakat</a:t>
          </a:r>
          <a:endParaRPr lang="en-ID" sz="3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604177" y="801950"/>
        <a:ext cx="8812932" cy="1752029"/>
      </dsp:txXfrm>
    </dsp:sp>
    <dsp:sp modelId="{B3329C77-0FDE-488E-A2DF-723FACD32CBA}">
      <dsp:nvSpPr>
        <dsp:cNvPr id="0" name=""/>
        <dsp:cNvSpPr/>
      </dsp:nvSpPr>
      <dsp:spPr>
        <a:xfrm>
          <a:off x="3488" y="2787979"/>
          <a:ext cx="3012243" cy="32140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81280" rIns="227584" bIns="8128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Aspek</a:t>
          </a:r>
          <a:r>
            <a:rPr lang="en-US" sz="3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evaluatif</a:t>
          </a:r>
          <a:r>
            <a:rPr lang="en-US" sz="3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pendekatan</a:t>
          </a:r>
          <a:r>
            <a:rPr lang="en-US" sz="3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kultural</a:t>
          </a:r>
          <a:r>
            <a:rPr lang="en-US" sz="3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ID" sz="32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488" y="2787979"/>
        <a:ext cx="3012243" cy="3214095"/>
      </dsp:txXfrm>
    </dsp:sp>
    <dsp:sp modelId="{66614CFD-157A-455C-925D-B3AFB4C7DE24}">
      <dsp:nvSpPr>
        <dsp:cNvPr id="0" name=""/>
        <dsp:cNvSpPr/>
      </dsp:nvSpPr>
      <dsp:spPr>
        <a:xfrm>
          <a:off x="3015732" y="3469995"/>
          <a:ext cx="621029" cy="1850062"/>
        </a:xfrm>
        <a:prstGeom prst="leftBrace">
          <a:avLst>
            <a:gd name="adj1" fmla="val 35000"/>
            <a:gd name="adj2" fmla="val 50000"/>
          </a:avLst>
        </a:pr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22ED88-F495-44CF-BA73-C51D85B5A394}">
      <dsp:nvSpPr>
        <dsp:cNvPr id="0" name=""/>
        <dsp:cNvSpPr/>
      </dsp:nvSpPr>
      <dsp:spPr>
        <a:xfrm>
          <a:off x="3891777" y="3438378"/>
          <a:ext cx="8446007" cy="1850062"/>
        </a:xfrm>
        <a:prstGeom prst="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Pengetahuan</a:t>
          </a:r>
          <a:r>
            <a:rPr lang="en-US" sz="3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3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kepercayaan</a:t>
          </a:r>
          <a:r>
            <a:rPr lang="en-US" sz="3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akan</a:t>
          </a:r>
          <a:r>
            <a:rPr lang="en-US" sz="3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ditransformasikan</a:t>
          </a:r>
          <a:r>
            <a:rPr lang="en-US" sz="3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menjadi</a:t>
          </a:r>
          <a:r>
            <a:rPr lang="en-US" sz="3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nilai</a:t>
          </a:r>
          <a:r>
            <a:rPr lang="en-US" sz="3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3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sikap</a:t>
          </a:r>
          <a:r>
            <a:rPr lang="en-US" sz="3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dalam</a:t>
          </a:r>
          <a:r>
            <a:rPr lang="en-US" sz="3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kehidupan</a:t>
          </a:r>
          <a:r>
            <a:rPr lang="en-US" sz="3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sehari-hari</a:t>
          </a:r>
          <a:r>
            <a:rPr lang="en-US" sz="3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ID" sz="3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891777" y="3438378"/>
        <a:ext cx="8446007" cy="185006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30DEB7-0936-4765-9C81-4C11E1E795F2}">
      <dsp:nvSpPr>
        <dsp:cNvPr id="0" name=""/>
        <dsp:cNvSpPr/>
      </dsp:nvSpPr>
      <dsp:spPr>
        <a:xfrm>
          <a:off x="6375399" y="1667978"/>
          <a:ext cx="4689408" cy="7166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8324"/>
              </a:lnTo>
              <a:lnTo>
                <a:pt x="4689408" y="358324"/>
              </a:lnTo>
              <a:lnTo>
                <a:pt x="4689408" y="716648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00884E-7076-4498-B928-C306F71F5C9E}">
      <dsp:nvSpPr>
        <dsp:cNvPr id="0" name=""/>
        <dsp:cNvSpPr/>
      </dsp:nvSpPr>
      <dsp:spPr>
        <a:xfrm>
          <a:off x="6375399" y="1667978"/>
          <a:ext cx="584529" cy="7166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8324"/>
              </a:lnTo>
              <a:lnTo>
                <a:pt x="584529" y="358324"/>
              </a:lnTo>
              <a:lnTo>
                <a:pt x="584529" y="716648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1280A7-0C08-47D2-9283-CC216A19757A}">
      <dsp:nvSpPr>
        <dsp:cNvPr id="0" name=""/>
        <dsp:cNvSpPr/>
      </dsp:nvSpPr>
      <dsp:spPr>
        <a:xfrm>
          <a:off x="2270520" y="1667978"/>
          <a:ext cx="4104878" cy="716648"/>
        </a:xfrm>
        <a:custGeom>
          <a:avLst/>
          <a:gdLst/>
          <a:ahLst/>
          <a:cxnLst/>
          <a:rect l="0" t="0" r="0" b="0"/>
          <a:pathLst>
            <a:path>
              <a:moveTo>
                <a:pt x="4104878" y="0"/>
              </a:moveTo>
              <a:lnTo>
                <a:pt x="4104878" y="358324"/>
              </a:lnTo>
              <a:lnTo>
                <a:pt x="0" y="358324"/>
              </a:lnTo>
              <a:lnTo>
                <a:pt x="0" y="716648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64B526-9B68-43F7-841A-0A35F1AC91DB}">
      <dsp:nvSpPr>
        <dsp:cNvPr id="0" name=""/>
        <dsp:cNvSpPr/>
      </dsp:nvSpPr>
      <dsp:spPr>
        <a:xfrm>
          <a:off x="3648277" y="150798"/>
          <a:ext cx="5454243" cy="1517179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Faktor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pendorong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perkembangan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teknologi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ID" sz="3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648277" y="150798"/>
        <a:ext cx="5454243" cy="1517179"/>
      </dsp:txXfrm>
    </dsp:sp>
    <dsp:sp modelId="{BCEE9944-C597-409E-9F51-A14FA4AFE1BB}">
      <dsp:nvSpPr>
        <dsp:cNvPr id="0" name=""/>
        <dsp:cNvSpPr/>
      </dsp:nvSpPr>
      <dsp:spPr>
        <a:xfrm>
          <a:off x="4067" y="2384627"/>
          <a:ext cx="4532905" cy="4470676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u="sng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Mc.Clelland</a:t>
          </a:r>
          <a:r>
            <a:rPr lang="en-US" sz="3000" u="sng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: </a:t>
          </a:r>
          <a:r>
            <a:rPr lang="en-US" sz="3000" u="sng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Motivasi</a:t>
          </a:r>
          <a:r>
            <a:rPr lang="en-US" sz="3000" u="sng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u="sng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berprestasi</a:t>
          </a:r>
          <a:r>
            <a:rPr lang="en-US" sz="3000" u="sng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Need for achievement</a:t>
          </a:r>
        </a:p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Negara </a:t>
          </a:r>
          <a:r>
            <a:rPr lang="en-US" sz="300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maju</a:t>
          </a:r>
          <a:r>
            <a:rPr lang="en-US" sz="300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memiliki</a:t>
          </a:r>
          <a:r>
            <a:rPr lang="en-US" sz="300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masyarakat</a:t>
          </a:r>
          <a:r>
            <a:rPr lang="en-US" sz="300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memiliki</a:t>
          </a:r>
          <a:r>
            <a:rPr lang="en-US" sz="300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motivasi</a:t>
          </a:r>
          <a:r>
            <a:rPr lang="en-US" sz="300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untuk</a:t>
          </a:r>
          <a:r>
            <a:rPr lang="en-US" sz="300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maju</a:t>
          </a:r>
          <a:r>
            <a:rPr lang="en-US" sz="300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300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semangat</a:t>
          </a:r>
          <a:r>
            <a:rPr lang="en-US" sz="300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belajar</a:t>
          </a:r>
          <a:r>
            <a:rPr lang="en-US" sz="300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dan </a:t>
          </a:r>
          <a:r>
            <a:rPr lang="en-US" sz="300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menciptakan</a:t>
          </a:r>
          <a:r>
            <a:rPr lang="en-US" sz="300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inovasi</a:t>
          </a:r>
          <a:r>
            <a:rPr lang="en-US" sz="300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teknologi</a:t>
          </a:r>
          <a:r>
            <a:rPr lang="en-US" sz="300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ID" sz="3000" i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067" y="2384627"/>
        <a:ext cx="4532905" cy="4470676"/>
      </dsp:txXfrm>
    </dsp:sp>
    <dsp:sp modelId="{CE4561EA-19DE-46C7-9930-C62E7DD3E38B}">
      <dsp:nvSpPr>
        <dsp:cNvPr id="0" name=""/>
        <dsp:cNvSpPr/>
      </dsp:nvSpPr>
      <dsp:spPr>
        <a:xfrm>
          <a:off x="5253622" y="2384627"/>
          <a:ext cx="3412613" cy="4779774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3000" u="sng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Inkeles</a:t>
          </a:r>
          <a:r>
            <a:rPr lang="en-US" sz="3000" u="sng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: </a:t>
          </a:r>
          <a:r>
            <a:rPr lang="en-US" sz="3000" u="sng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Manusia</a:t>
          </a:r>
          <a:r>
            <a:rPr lang="en-US" sz="3000" u="sng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modern </a:t>
          </a:r>
        </a:p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Manusia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modern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identik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dengan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keterbukaan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terhadap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pengalaman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baru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pengetahuan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baru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dan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mampu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beradaptasi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dengan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kemajuan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jaman</a:t>
          </a:r>
          <a:endParaRPr lang="en-ID" sz="3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253622" y="2384627"/>
        <a:ext cx="3412613" cy="4779774"/>
      </dsp:txXfrm>
    </dsp:sp>
    <dsp:sp modelId="{A3AF6367-42C2-4DC6-A03E-5A2DCF5528BA}">
      <dsp:nvSpPr>
        <dsp:cNvPr id="0" name=""/>
        <dsp:cNvSpPr/>
      </dsp:nvSpPr>
      <dsp:spPr>
        <a:xfrm>
          <a:off x="9382884" y="2384627"/>
          <a:ext cx="3363846" cy="4374765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b="1" u="sng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Kepribadian</a:t>
          </a:r>
          <a:r>
            <a:rPr lang="en-US" sz="3000" b="1" u="sng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yang </a:t>
          </a:r>
          <a:r>
            <a:rPr lang="en-US" sz="3000" b="1" u="sng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inovatif</a:t>
          </a:r>
          <a:r>
            <a:rPr lang="en-US" sz="3000" b="1" u="sng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Keinginan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untuk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mendorong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inovasi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bertanggung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jawab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terhadap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perubahan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memiliki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rasa </a:t>
          </a:r>
          <a:r>
            <a:rPr lang="en-US" sz="30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curiosity </a:t>
          </a:r>
          <a:r>
            <a:rPr lang="en-US" sz="300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akan</a:t>
          </a:r>
          <a:r>
            <a:rPr lang="en-US" sz="300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hal</a:t>
          </a:r>
          <a:r>
            <a:rPr lang="en-US" sz="300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baru</a:t>
          </a:r>
          <a:endParaRPr lang="en-US" sz="3000" i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3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382884" y="2384627"/>
        <a:ext cx="3363846" cy="437476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DDD742-3C0E-40B8-B953-9DED504F5D79}">
      <dsp:nvSpPr>
        <dsp:cNvPr id="0" name=""/>
        <dsp:cNvSpPr/>
      </dsp:nvSpPr>
      <dsp:spPr>
        <a:xfrm>
          <a:off x="1066813" y="740225"/>
          <a:ext cx="4645894" cy="1816329"/>
        </a:xfrm>
        <a:custGeom>
          <a:avLst/>
          <a:gdLst/>
          <a:ahLst/>
          <a:cxnLst/>
          <a:rect l="0" t="0" r="0" b="0"/>
          <a:pathLst>
            <a:path>
              <a:moveTo>
                <a:pt x="4645894" y="0"/>
              </a:moveTo>
              <a:lnTo>
                <a:pt x="0" y="1816329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1700" kern="1200"/>
        </a:p>
      </dsp:txBody>
      <dsp:txXfrm>
        <a:off x="3265052" y="1523682"/>
        <a:ext cx="249416" cy="249416"/>
      </dsp:txXfrm>
    </dsp:sp>
    <dsp:sp modelId="{1C5D3723-DF58-4965-A7DB-8753EDCB5FD4}">
      <dsp:nvSpPr>
        <dsp:cNvPr id="0" name=""/>
        <dsp:cNvSpPr/>
      </dsp:nvSpPr>
      <dsp:spPr>
        <a:xfrm>
          <a:off x="1045113" y="740225"/>
          <a:ext cx="4667594" cy="5726610"/>
        </a:xfrm>
        <a:custGeom>
          <a:avLst/>
          <a:gdLst/>
          <a:ahLst/>
          <a:cxnLst/>
          <a:rect l="0" t="0" r="0" b="0"/>
          <a:pathLst>
            <a:path>
              <a:moveTo>
                <a:pt x="4667594" y="0"/>
              </a:moveTo>
              <a:lnTo>
                <a:pt x="0" y="5726610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2600" kern="1200"/>
        </a:p>
      </dsp:txBody>
      <dsp:txXfrm>
        <a:off x="3194213" y="3418834"/>
        <a:ext cx="369393" cy="369393"/>
      </dsp:txXfrm>
    </dsp:sp>
    <dsp:sp modelId="{1CD78A07-5300-4A2A-9664-A50A9A39330B}">
      <dsp:nvSpPr>
        <dsp:cNvPr id="0" name=""/>
        <dsp:cNvSpPr/>
      </dsp:nvSpPr>
      <dsp:spPr>
        <a:xfrm>
          <a:off x="990605" y="740225"/>
          <a:ext cx="4722102" cy="3775095"/>
        </a:xfrm>
        <a:custGeom>
          <a:avLst/>
          <a:gdLst/>
          <a:ahLst/>
          <a:cxnLst/>
          <a:rect l="0" t="0" r="0" b="0"/>
          <a:pathLst>
            <a:path>
              <a:moveTo>
                <a:pt x="4722102" y="0"/>
              </a:moveTo>
              <a:lnTo>
                <a:pt x="0" y="3775095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2100" kern="1200"/>
        </a:p>
      </dsp:txBody>
      <dsp:txXfrm>
        <a:off x="3200515" y="2476632"/>
        <a:ext cx="302281" cy="302281"/>
      </dsp:txXfrm>
    </dsp:sp>
    <dsp:sp modelId="{67DC2CC4-B43A-4314-BA7A-825BCC802D1A}">
      <dsp:nvSpPr>
        <dsp:cNvPr id="0" name=""/>
        <dsp:cNvSpPr/>
      </dsp:nvSpPr>
      <dsp:spPr>
        <a:xfrm>
          <a:off x="2961929" y="112828"/>
          <a:ext cx="4246763" cy="125479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b="1" u="sng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Faktor</a:t>
          </a:r>
          <a:r>
            <a:rPr lang="en-US" sz="3000" b="1" u="sng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1" u="sng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penghambat</a:t>
          </a:r>
          <a:r>
            <a:rPr lang="en-US" sz="3000" b="1" u="sng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1" u="sng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perkembangan</a:t>
          </a:r>
          <a:r>
            <a:rPr lang="en-US" sz="3000" b="1" u="sng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1" u="sng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teknologi</a:t>
          </a:r>
          <a:endParaRPr lang="en-ID" sz="3000" b="1" u="sng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961929" y="112828"/>
        <a:ext cx="4246763" cy="1254793"/>
      </dsp:txXfrm>
    </dsp:sp>
    <dsp:sp modelId="{335FD4AF-C239-4FE1-84F4-FD06CE00F827}">
      <dsp:nvSpPr>
        <dsp:cNvPr id="0" name=""/>
        <dsp:cNvSpPr/>
      </dsp:nvSpPr>
      <dsp:spPr>
        <a:xfrm>
          <a:off x="990605" y="3657600"/>
          <a:ext cx="10119385" cy="171544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Kepribadian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otoriter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: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tipe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kepribadian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yang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identik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dengan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masyarakat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tradisional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rasa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kecemasan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akan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terjadinya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perubahan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dan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dipengaruhi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oleh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lingkungan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khususnya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keluarga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ID" sz="3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90605" y="3657600"/>
        <a:ext cx="10119385" cy="1715440"/>
      </dsp:txXfrm>
    </dsp:sp>
    <dsp:sp modelId="{0633C2FF-6C3B-436C-A0F9-4C2A7C80C309}">
      <dsp:nvSpPr>
        <dsp:cNvPr id="0" name=""/>
        <dsp:cNvSpPr/>
      </dsp:nvSpPr>
      <dsp:spPr>
        <a:xfrm>
          <a:off x="1045113" y="5647343"/>
          <a:ext cx="10790195" cy="1638985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Budaya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kemiskinan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en-US" sz="30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culture of poverty) </a:t>
          </a:r>
          <a:r>
            <a:rPr lang="en-US" sz="300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: </a:t>
          </a:r>
          <a:r>
            <a:rPr lang="en-US" sz="300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kehidupan</a:t>
          </a:r>
          <a:r>
            <a:rPr lang="en-US" sz="300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masyarakat</a:t>
          </a:r>
          <a:r>
            <a:rPr lang="en-US" sz="300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yang </a:t>
          </a:r>
          <a:r>
            <a:rPr lang="en-US" sz="300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sulit</a:t>
          </a:r>
          <a:r>
            <a:rPr lang="en-US" sz="300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terlepas</a:t>
          </a:r>
          <a:r>
            <a:rPr lang="en-US" sz="300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dari</a:t>
          </a:r>
          <a:r>
            <a:rPr lang="en-US" sz="300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belenggu</a:t>
          </a:r>
          <a:r>
            <a:rPr lang="en-US" sz="300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kemiskinan</a:t>
          </a:r>
          <a:r>
            <a:rPr lang="en-US" sz="300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300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hidup</a:t>
          </a:r>
          <a:r>
            <a:rPr lang="en-US" sz="300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dalam</a:t>
          </a:r>
          <a:r>
            <a:rPr lang="en-US" sz="300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keputusasaan</a:t>
          </a:r>
          <a:r>
            <a:rPr lang="en-US" sz="300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status </a:t>
          </a:r>
          <a:r>
            <a:rPr lang="en-US" sz="300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sosial</a:t>
          </a:r>
          <a:r>
            <a:rPr lang="en-US" sz="300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ekonomi</a:t>
          </a:r>
          <a:r>
            <a:rPr lang="en-US" sz="300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yang </a:t>
          </a:r>
          <a:r>
            <a:rPr lang="en-US" sz="300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rendah</a:t>
          </a:r>
          <a:r>
            <a:rPr lang="en-US" sz="300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ID" sz="3000" i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45113" y="5647343"/>
        <a:ext cx="10790195" cy="1638985"/>
      </dsp:txXfrm>
    </dsp:sp>
    <dsp:sp modelId="{259EC2A9-94E1-45F7-BFB2-A1166B80660F}">
      <dsp:nvSpPr>
        <dsp:cNvPr id="0" name=""/>
        <dsp:cNvSpPr/>
      </dsp:nvSpPr>
      <dsp:spPr>
        <a:xfrm>
          <a:off x="1066813" y="1684109"/>
          <a:ext cx="9911772" cy="174489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Mentalitas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pembangunan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: (1).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Meremehkan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mutu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(2).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Mentalitas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suka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menerabas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(3).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Mentalitas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tidak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percaya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pada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diri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sendiri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(4). Sifat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tidak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disiplin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murni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(5). Sifat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tidak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bertanggung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jawab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ID" sz="3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66813" y="1684109"/>
        <a:ext cx="9911772" cy="174489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D6158A-0D84-4F3A-824E-35F3A922CD35}">
      <dsp:nvSpPr>
        <dsp:cNvPr id="0" name=""/>
        <dsp:cNvSpPr/>
      </dsp:nvSpPr>
      <dsp:spPr>
        <a:xfrm>
          <a:off x="4436809" y="3363310"/>
          <a:ext cx="2990512" cy="2990512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Konsep</a:t>
          </a:r>
          <a:r>
            <a:rPr lang="en-US" sz="3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pendekatan</a:t>
          </a:r>
          <a:r>
            <a:rPr lang="en-US" sz="3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struktural</a:t>
          </a:r>
          <a:r>
            <a:rPr lang="en-US" sz="3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ID" sz="30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874759" y="3801260"/>
        <a:ext cx="2114612" cy="2114612"/>
      </dsp:txXfrm>
    </dsp:sp>
    <dsp:sp modelId="{1B2C3F53-5F97-48DE-8E23-E2CC9AE11EAB}">
      <dsp:nvSpPr>
        <dsp:cNvPr id="0" name=""/>
        <dsp:cNvSpPr/>
      </dsp:nvSpPr>
      <dsp:spPr>
        <a:xfrm rot="11743968">
          <a:off x="2146161" y="4520658"/>
          <a:ext cx="2241453" cy="852295"/>
        </a:xfrm>
        <a:prstGeom prst="lef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BE0262-D9AD-461A-82D2-8A963A6DEC0A}">
      <dsp:nvSpPr>
        <dsp:cNvPr id="0" name=""/>
        <dsp:cNvSpPr/>
      </dsp:nvSpPr>
      <dsp:spPr>
        <a:xfrm>
          <a:off x="152392" y="1981156"/>
          <a:ext cx="4114771" cy="3657645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Prinsip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struktural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berkaitan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dengan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organisasi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dalam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masyarakat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ID" sz="3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59521" y="2088285"/>
        <a:ext cx="3900513" cy="3443387"/>
      </dsp:txXfrm>
    </dsp:sp>
    <dsp:sp modelId="{C71EBA94-AB85-4BDB-877A-2B83A4D4A471}">
      <dsp:nvSpPr>
        <dsp:cNvPr id="0" name=""/>
        <dsp:cNvSpPr/>
      </dsp:nvSpPr>
      <dsp:spPr>
        <a:xfrm rot="16200000">
          <a:off x="4787609" y="1659489"/>
          <a:ext cx="2288912" cy="852295"/>
        </a:xfrm>
        <a:prstGeom prst="lef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1C5DA7-9722-4BA7-A108-57EED0E6A188}">
      <dsp:nvSpPr>
        <dsp:cNvPr id="0" name=""/>
        <dsp:cNvSpPr/>
      </dsp:nvSpPr>
      <dsp:spPr>
        <a:xfrm>
          <a:off x="2590795" y="199377"/>
          <a:ext cx="6682540" cy="1483608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Sifat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struktural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berkaitan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dengan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acuan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nilai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/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norma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dan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terlembagakannya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sistem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sosial</a:t>
          </a:r>
          <a:endParaRPr lang="en-ID" sz="3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634248" y="242830"/>
        <a:ext cx="6595634" cy="1396702"/>
      </dsp:txXfrm>
    </dsp:sp>
    <dsp:sp modelId="{E64C4199-8B06-486C-9B43-0730BA2A0839}">
      <dsp:nvSpPr>
        <dsp:cNvPr id="0" name=""/>
        <dsp:cNvSpPr/>
      </dsp:nvSpPr>
      <dsp:spPr>
        <a:xfrm rot="20517648">
          <a:off x="7415326" y="3623792"/>
          <a:ext cx="1999310" cy="852295"/>
        </a:xfrm>
        <a:prstGeom prst="lef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F16329-E01B-4C10-8E97-220F996E40C3}">
      <dsp:nvSpPr>
        <dsp:cNvPr id="0" name=""/>
        <dsp:cNvSpPr/>
      </dsp:nvSpPr>
      <dsp:spPr>
        <a:xfrm>
          <a:off x="7467605" y="2057401"/>
          <a:ext cx="3795785" cy="3365955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Struktur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berkaitan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dengan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perangkat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dan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sumber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daya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aturan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dalam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masyarakat</a:t>
          </a:r>
          <a:endParaRPr lang="en-ID" sz="3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566190" y="2155986"/>
        <a:ext cx="3598615" cy="31687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diagrams.loki3.com/BracketList">
  <dgm:title val="Vertical Bracket List"/>
  <dgm:desc val="Use to show grouped blocks of information.  Works well with large amounts of Level 2 text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Gill Sans" pitchFamily="32" charset="0"/>
                <a:ea typeface="ヒラギノ角ゴ ProN W3" pitchFamily="32" charset="-128"/>
                <a:cs typeface="+mn-cs"/>
                <a:sym typeface="Gill Sans" pitchFamily="3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Gill Sans" pitchFamily="32" charset="0"/>
                <a:ea typeface="ヒラギノ角ゴ ProN W3" pitchFamily="32" charset="-128"/>
                <a:cs typeface="+mn-cs"/>
                <a:sym typeface="Gill Sans" pitchFamily="32" charset="0"/>
              </a:defRPr>
            </a:lvl1pPr>
          </a:lstStyle>
          <a:p>
            <a:pPr>
              <a:defRPr/>
            </a:pPr>
            <a:fld id="{9ED7CDD5-598F-4902-BA85-6782C6BB2991}" type="datetimeFigureOut">
              <a:rPr lang="en-US"/>
              <a:pPr>
                <a:defRPr/>
              </a:pPr>
              <a:t>7/17/2022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Gill Sans" pitchFamily="32" charset="0"/>
                <a:ea typeface="ヒラギノ角ゴ ProN W3" pitchFamily="32" charset="-128"/>
                <a:cs typeface="+mn-cs"/>
                <a:sym typeface="Gill Sans" pitchFamily="3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F8D6D7A-9E1B-4CB9-9F38-AC6A131265C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74471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D6D7A-9E1B-4CB9-9F38-AC6A131265C7}" type="slidenum">
              <a:rPr lang="en-US" altLang="en-US" smtClean="0"/>
              <a:pPr/>
              <a:t>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413434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5600" y="1597025"/>
            <a:ext cx="9753600" cy="339566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5600" y="5122863"/>
            <a:ext cx="9753600" cy="23542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7/17/2022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664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7/17/2022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1695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07513" y="519113"/>
            <a:ext cx="2803525" cy="8266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93763" y="519113"/>
            <a:ext cx="8261350" cy="8266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7/17/2022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3254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7/17/2022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2341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7413" y="2432050"/>
            <a:ext cx="11217275" cy="405606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413" y="6527800"/>
            <a:ext cx="11217275" cy="213360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7/17/2022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064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93763" y="2597150"/>
            <a:ext cx="5532437" cy="61880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597150"/>
            <a:ext cx="5532438" cy="61880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7/17/2022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7685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350" y="519113"/>
            <a:ext cx="11217275" cy="18859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5350" y="2390775"/>
            <a:ext cx="5502275" cy="11715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5350" y="3562350"/>
            <a:ext cx="5502275" cy="5240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83363" y="2390775"/>
            <a:ext cx="5529262" cy="11715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83363" y="3562350"/>
            <a:ext cx="5529262" cy="5240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7/17/2022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8314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7/17/2022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05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7/17/2022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386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350" y="650875"/>
            <a:ext cx="4194175" cy="2274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29263" y="1404938"/>
            <a:ext cx="6583362" cy="69310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5350" y="2925763"/>
            <a:ext cx="4194175" cy="54213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7/17/2022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818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350" y="650875"/>
            <a:ext cx="4194175" cy="2274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529263" y="1404938"/>
            <a:ext cx="6583362" cy="69310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5350" y="2925763"/>
            <a:ext cx="4194175" cy="54213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7/17/2022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5972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3763" y="519113"/>
            <a:ext cx="11217275" cy="18859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3763" y="2597150"/>
            <a:ext cx="11217275" cy="6188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763" y="9040813"/>
            <a:ext cx="2925762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C88E22-7353-4F6C-8F12-13802969EADC}" type="datetimeFigureOut">
              <a:rPr lang="en-US" smtClean="0"/>
              <a:pPr/>
              <a:t>7/17/2022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308475" y="9040813"/>
            <a:ext cx="4387850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85275" y="9040813"/>
            <a:ext cx="2925763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3700" y="0"/>
            <a:ext cx="137922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3155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2EDCFD7D-F072-B0AF-4E74-DCB78A6B8A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40000" y="2209800"/>
            <a:ext cx="9525000" cy="914400"/>
          </a:xfr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anchor="t">
            <a:normAutofit/>
          </a:bodyPr>
          <a:lstStyle/>
          <a:p>
            <a:r>
              <a:rPr lang="en-US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TUTORIAL ONLINE SESI KE-4 </a:t>
            </a:r>
            <a:endParaRPr lang="en-ID" sz="4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76653628-CF46-53D1-A09D-F8EA1753A8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30300" y="4495800"/>
            <a:ext cx="10934700" cy="2757055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Pendekatan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Sosiologi</a:t>
            </a:r>
            <a:endParaRPr lang="en-US" sz="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Perkembangan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Teknologi</a:t>
            </a:r>
            <a:endParaRPr lang="en-US" sz="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MODUL 4)</a:t>
            </a:r>
            <a:endParaRPr lang="en-ID" sz="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6527F02-7CD7-EF94-B831-6D8B54772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3400" y="762000"/>
            <a:ext cx="9677400" cy="685800"/>
          </a:xfrm>
        </p:spPr>
        <p:txBody>
          <a:bodyPr>
            <a:normAutofit/>
          </a:bodyPr>
          <a:lstStyle/>
          <a:p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Faktor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penunjang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perkembangan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teknologi</a:t>
            </a:r>
            <a:endParaRPr lang="en-ID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372FD1B-D78F-2D11-1FCD-8DE883E7AB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8800" y="1905000"/>
            <a:ext cx="5529261" cy="7086600"/>
          </a:xfrm>
        </p:spPr>
        <p:txBody>
          <a:bodyPr anchor="t">
            <a:normAutofit/>
          </a:bodyPr>
          <a:lstStyle/>
          <a:p>
            <a:pPr algn="just"/>
            <a:r>
              <a:rPr lang="en-US" sz="3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PERGURUAN TINGGI</a:t>
            </a:r>
          </a:p>
          <a:p>
            <a:pPr algn="just"/>
            <a:endParaRPr lang="en-US" sz="30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Lembaga </a:t>
            </a:r>
            <a:r>
              <a:rPr lang="en-US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perguruan</a:t>
            </a: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tinggi</a:t>
            </a: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menjadi</a:t>
            </a: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salah </a:t>
            </a:r>
            <a:r>
              <a:rPr lang="en-US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satu</a:t>
            </a: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institusi</a:t>
            </a: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menunjang</a:t>
            </a: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perkembangan</a:t>
            </a: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teknologi</a:t>
            </a: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karena</a:t>
            </a: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adanya</a:t>
            </a: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kapasitas</a:t>
            </a: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kemampuan</a:t>
            </a: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mengembangkan</a:t>
            </a: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IPTEKS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Lembaga </a:t>
            </a:r>
            <a:r>
              <a:rPr lang="en-US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perguruan</a:t>
            </a: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tinggi</a:t>
            </a: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juga </a:t>
            </a:r>
            <a:r>
              <a:rPr lang="en-US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menunjang</a:t>
            </a: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perkembangan</a:t>
            </a: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teknologi</a:t>
            </a: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karena</a:t>
            </a: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adanya</a:t>
            </a: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kebijakan</a:t>
            </a: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/program dan </a:t>
            </a:r>
            <a:r>
              <a:rPr lang="en-US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dukungan</a:t>
            </a: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pemerintah</a:t>
            </a: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terhadap</a:t>
            </a: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ilmu</a:t>
            </a: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pengetahuan</a:t>
            </a: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endParaRPr lang="en-ID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D5B4EC7-3DBF-972C-7670-C929540AC4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02400" y="1905000"/>
            <a:ext cx="5943600" cy="7086599"/>
          </a:xfrm>
        </p:spPr>
        <p:txBody>
          <a:bodyPr anchor="t">
            <a:normAutofit/>
          </a:bodyPr>
          <a:lstStyle/>
          <a:p>
            <a:pPr algn="just"/>
            <a:r>
              <a:rPr lang="en-US" sz="3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BRIN (BADAN RISET DAN INOVASI NASIONAL)</a:t>
            </a:r>
          </a:p>
          <a:p>
            <a:pPr marL="457200" indent="-4572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Pengembangan</a:t>
            </a: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teknologi</a:t>
            </a: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dilakukan</a:t>
            </a: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melalui</a:t>
            </a: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 &amp; D (Research and Development) yang </a:t>
            </a:r>
            <a:r>
              <a:rPr lang="en-US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didukung</a:t>
            </a: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oleh </a:t>
            </a:r>
            <a:r>
              <a:rPr lang="en-US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institusi</a:t>
            </a: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pemerintah</a:t>
            </a: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melalui</a:t>
            </a: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Lembaga yang </a:t>
            </a:r>
            <a:r>
              <a:rPr lang="en-US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memiliki</a:t>
            </a: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kewenangan</a:t>
            </a: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baik</a:t>
            </a: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pengembangan</a:t>
            </a: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teknologi</a:t>
            </a: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sektor</a:t>
            </a: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industri</a:t>
            </a: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maupun</a:t>
            </a: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pengembangan</a:t>
            </a: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inovasi</a:t>
            </a: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teknologi</a:t>
            </a: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tepat</a:t>
            </a: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guna</a:t>
            </a:r>
            <a:endParaRPr lang="en-US" sz="28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ID" sz="28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38019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7200" y="533399"/>
            <a:ext cx="10007600" cy="1143001"/>
          </a:xfrm>
        </p:spPr>
        <p:txBody>
          <a:bodyPr>
            <a:normAutofit/>
          </a:bodyPr>
          <a:lstStyle/>
          <a:p>
            <a:r>
              <a:rPr lang="en-US" sz="3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Tutorial online </a:t>
            </a:r>
            <a:r>
              <a:rPr 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Sesi</a:t>
            </a:r>
            <a:r>
              <a:rPr lang="en-US" sz="3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sosiologi</a:t>
            </a:r>
            <a:r>
              <a:rPr lang="en-US" sz="3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alih</a:t>
            </a:r>
            <a:r>
              <a:rPr lang="en-US" sz="3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teknologi</a:t>
            </a:r>
            <a:endParaRPr lang="en-US" sz="3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5000" y="2057400"/>
            <a:ext cx="11887201" cy="6727825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endParaRPr lang="en-US" sz="3000" b="1" u="sng" dirty="0"/>
          </a:p>
          <a:p>
            <a:pPr marL="0" indent="0" fontAlgn="base">
              <a:buNone/>
            </a:pPr>
            <a:endParaRPr lang="en-US" sz="3000" b="1" u="sng" dirty="0"/>
          </a:p>
          <a:p>
            <a:pPr marL="0" indent="0" fontAlgn="base">
              <a:buNone/>
            </a:pPr>
            <a:endParaRPr lang="en-US" sz="3000" b="1" u="sng" dirty="0"/>
          </a:p>
          <a:p>
            <a:pPr marL="0" indent="0" fontAlgn="base">
              <a:buNone/>
            </a:pPr>
            <a:endParaRPr lang="en-US" sz="3000" dirty="0"/>
          </a:p>
        </p:txBody>
      </p:sp>
      <p:graphicFrame>
        <p:nvGraphicFramePr>
          <p:cNvPr id="6" name="Table 8">
            <a:extLst>
              <a:ext uri="{FF2B5EF4-FFF2-40B4-BE49-F238E27FC236}">
                <a16:creationId xmlns:a16="http://schemas.microsoft.com/office/drawing/2014/main" id="{0AA69842-F40E-2E23-DD7E-B66546FE2E8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48952510"/>
              </p:ext>
            </p:extLst>
          </p:nvPr>
        </p:nvGraphicFramePr>
        <p:xfrm>
          <a:off x="635000" y="4211117"/>
          <a:ext cx="12039600" cy="4018483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2578909">
                  <a:extLst>
                    <a:ext uri="{9D8B030D-6E8A-4147-A177-3AD203B41FA5}">
                      <a16:colId xmlns:a16="http://schemas.microsoft.com/office/drawing/2014/main" val="1276794426"/>
                    </a:ext>
                  </a:extLst>
                </a:gridCol>
                <a:gridCol w="9460691">
                  <a:extLst>
                    <a:ext uri="{9D8B030D-6E8A-4147-A177-3AD203B41FA5}">
                      <a16:colId xmlns:a16="http://schemas.microsoft.com/office/drawing/2014/main" val="1967681029"/>
                    </a:ext>
                  </a:extLst>
                </a:gridCol>
              </a:tblGrid>
              <a:tr h="1975410">
                <a:tc>
                  <a:txBody>
                    <a:bodyPr/>
                    <a:lstStyle/>
                    <a:p>
                      <a:r>
                        <a:rPr lang="en-US" sz="3000" b="1" dirty="0"/>
                        <a:t>KB 1  </a:t>
                      </a:r>
                      <a:endParaRPr lang="en-ID" sz="3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3000" b="1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Pendekatan</a:t>
                      </a:r>
                      <a:r>
                        <a:rPr lang="en-US" sz="30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="1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kultural</a:t>
                      </a:r>
                      <a:r>
                        <a:rPr lang="en-US" sz="30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="1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dalam</a:t>
                      </a:r>
                      <a:r>
                        <a:rPr lang="en-US" sz="30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="1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perkembangan</a:t>
                      </a:r>
                      <a:r>
                        <a:rPr lang="en-US" sz="30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="1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teknologi</a:t>
                      </a:r>
                      <a:r>
                        <a:rPr lang="en-US" sz="30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yang </a:t>
                      </a:r>
                      <a:r>
                        <a:rPr lang="en-US" sz="3000" b="1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akan</a:t>
                      </a:r>
                      <a:r>
                        <a:rPr lang="en-US" sz="30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="1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membahas</a:t>
                      </a:r>
                      <a:r>
                        <a:rPr lang="en-US" sz="30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="1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pokok</a:t>
                      </a:r>
                      <a:r>
                        <a:rPr lang="en-US" sz="30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="1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bahasan</a:t>
                      </a:r>
                      <a:r>
                        <a:rPr lang="en-US" sz="30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="1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sebagai</a:t>
                      </a:r>
                      <a:r>
                        <a:rPr lang="en-US" sz="30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="1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berikut</a:t>
                      </a:r>
                      <a:r>
                        <a:rPr lang="en-US" sz="30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:</a:t>
                      </a:r>
                    </a:p>
                    <a:p>
                      <a:pPr marL="457200" indent="-457200" algn="just">
                        <a:buFont typeface="Arial" panose="020B0604020202020204" pitchFamily="34" charset="0"/>
                        <a:buChar char="•"/>
                      </a:pPr>
                      <a:r>
                        <a:rPr lang="en-US" sz="3000" b="1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Konsep</a:t>
                      </a:r>
                      <a:r>
                        <a:rPr lang="en-US" sz="30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dan </a:t>
                      </a:r>
                      <a:r>
                        <a:rPr lang="en-US" sz="3000" b="1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pendekatan</a:t>
                      </a:r>
                      <a:r>
                        <a:rPr lang="en-US" sz="30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="1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kultural</a:t>
                      </a:r>
                      <a:r>
                        <a:rPr lang="en-US" sz="30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="1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dalam</a:t>
                      </a:r>
                      <a:r>
                        <a:rPr lang="en-US" sz="30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="1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perkembangan</a:t>
                      </a:r>
                      <a:r>
                        <a:rPr lang="en-US" sz="30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="1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teknologi</a:t>
                      </a:r>
                      <a:r>
                        <a:rPr lang="en-US" sz="30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9454445"/>
                  </a:ext>
                </a:extLst>
              </a:tr>
              <a:tr h="2043073">
                <a:tc>
                  <a:txBody>
                    <a:bodyPr/>
                    <a:lstStyle/>
                    <a:p>
                      <a:r>
                        <a:rPr lang="en-US" sz="2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KB 2 </a:t>
                      </a:r>
                      <a:endParaRPr lang="en-ID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Pendekatan</a:t>
                      </a:r>
                      <a:r>
                        <a:rPr lang="en-US" sz="28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struktural</a:t>
                      </a:r>
                      <a:r>
                        <a:rPr lang="en-US" sz="28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dalam</a:t>
                      </a:r>
                      <a:r>
                        <a:rPr lang="en-US" sz="28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perkembangan</a:t>
                      </a:r>
                      <a:r>
                        <a:rPr lang="en-US" sz="28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teknologi</a:t>
                      </a:r>
                      <a:r>
                        <a:rPr lang="en-US" sz="28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yang </a:t>
                      </a:r>
                      <a:r>
                        <a:rPr lang="en-US" sz="2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akan</a:t>
                      </a:r>
                      <a:r>
                        <a:rPr lang="en-US" sz="28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membahas</a:t>
                      </a:r>
                      <a:r>
                        <a:rPr lang="en-US" sz="28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pokok</a:t>
                      </a:r>
                      <a:r>
                        <a:rPr lang="en-US" sz="28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bahasan</a:t>
                      </a:r>
                      <a:r>
                        <a:rPr lang="en-US" sz="28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sebagai</a:t>
                      </a:r>
                      <a:r>
                        <a:rPr lang="en-US" sz="28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berikut</a:t>
                      </a:r>
                      <a:r>
                        <a:rPr lang="en-US" sz="28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:</a:t>
                      </a:r>
                    </a:p>
                    <a:p>
                      <a:pPr marL="342900" indent="-342900" algn="just">
                        <a:buFont typeface="Arial" panose="020B0604020202020204" pitchFamily="34" charset="0"/>
                        <a:buChar char="•"/>
                      </a:pPr>
                      <a:r>
                        <a:rPr lang="en-US" sz="2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Konsep</a:t>
                      </a:r>
                      <a:r>
                        <a:rPr lang="en-US" sz="28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dan </a:t>
                      </a:r>
                      <a:r>
                        <a:rPr lang="en-US" sz="2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pendekatan</a:t>
                      </a:r>
                      <a:r>
                        <a:rPr lang="en-US" sz="28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struktural</a:t>
                      </a:r>
                      <a:r>
                        <a:rPr lang="en-US" sz="28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dalam</a:t>
                      </a:r>
                      <a:r>
                        <a:rPr lang="en-US" sz="28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perkembangan</a:t>
                      </a:r>
                      <a:r>
                        <a:rPr lang="en-US" sz="28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teknologi</a:t>
                      </a:r>
                      <a:endParaRPr lang="en-ID" sz="2800" b="1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3900441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990960BF-1543-1A6B-AF85-CB8F145EF0F4}"/>
              </a:ext>
            </a:extLst>
          </p:cNvPr>
          <p:cNvSpPr/>
          <p:nvPr/>
        </p:nvSpPr>
        <p:spPr>
          <a:xfrm>
            <a:off x="482599" y="1835937"/>
            <a:ext cx="12268201" cy="212646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</a:t>
            </a:r>
          </a:p>
          <a:p>
            <a:endParaRPr lang="en-US" sz="30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0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Tujuan</a:t>
            </a:r>
            <a:r>
              <a:rPr lang="en-US" sz="3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kompetensi</a:t>
            </a:r>
            <a:r>
              <a:rPr lang="en-US" sz="3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khusus</a:t>
            </a:r>
            <a:r>
              <a:rPr lang="en-US" sz="3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tutorial online </a:t>
            </a:r>
            <a:r>
              <a:rPr lang="en-US" sz="30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sesi</a:t>
            </a:r>
            <a:r>
              <a:rPr lang="en-US" sz="3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ke-4 :</a:t>
            </a:r>
          </a:p>
          <a:p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Mahasiswa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mampu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menjelaskan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tentang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pendekatan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kultural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pendekatan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struktural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perkembangan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teknologi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0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</a:t>
            </a:r>
            <a:endParaRPr lang="en-ID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41113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DDDF4-F70C-31B5-FD70-684BC6734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9600" y="838199"/>
            <a:ext cx="9855200" cy="762001"/>
          </a:xfrm>
        </p:spPr>
        <p:txBody>
          <a:bodyPr>
            <a:noAutofit/>
          </a:bodyPr>
          <a:lstStyle/>
          <a:p>
            <a:r>
              <a:rPr lang="en-US" sz="3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Pendekatan</a:t>
            </a:r>
            <a:r>
              <a:rPr lang="en-US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Kultural</a:t>
            </a:r>
            <a:r>
              <a:rPr lang="en-US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Perkembangan</a:t>
            </a:r>
            <a:r>
              <a:rPr lang="en-US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Teknologi</a:t>
            </a:r>
            <a:r>
              <a:rPr lang="en-US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ID" sz="32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5B13166E-D749-F562-C39F-9D2880497CE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33372610"/>
              </p:ext>
            </p:extLst>
          </p:nvPr>
        </p:nvGraphicFramePr>
        <p:xfrm>
          <a:off x="292100" y="1905000"/>
          <a:ext cx="12420599" cy="68040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336921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58C422-0E82-D200-6D3C-E59196E46C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3382" y="762000"/>
            <a:ext cx="9037638" cy="685800"/>
          </a:xfrm>
        </p:spPr>
        <p:txBody>
          <a:bodyPr>
            <a:normAutofit/>
          </a:bodyPr>
          <a:lstStyle/>
          <a:p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Pendekaatan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kultural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perkembangan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teknologi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ID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61978F95-3D31-69E0-DAB5-43A9C3CC72C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51756542"/>
              </p:ext>
            </p:extLst>
          </p:nvPr>
        </p:nvGraphicFramePr>
        <p:xfrm>
          <a:off x="254000" y="1676400"/>
          <a:ext cx="12750799" cy="7315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345763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58C422-0E82-D200-6D3C-E59196E46C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3382" y="762000"/>
            <a:ext cx="9037638" cy="685800"/>
          </a:xfrm>
        </p:spPr>
        <p:txBody>
          <a:bodyPr>
            <a:normAutofit/>
          </a:bodyPr>
          <a:lstStyle/>
          <a:p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Pendekaatan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kultural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perkembangan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teknologi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ID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0220BDF6-9A04-58C1-0D8F-4C30EE065F3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85172644"/>
              </p:ext>
            </p:extLst>
          </p:nvPr>
        </p:nvGraphicFramePr>
        <p:xfrm>
          <a:off x="254000" y="1447800"/>
          <a:ext cx="12750800" cy="830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354202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21C5F6-5590-3153-70F0-8DB810C8A6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97200" y="519113"/>
            <a:ext cx="9296400" cy="1157287"/>
          </a:xfrm>
        </p:spPr>
        <p:txBody>
          <a:bodyPr>
            <a:normAutofit/>
          </a:bodyPr>
          <a:lstStyle/>
          <a:p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Pendekatan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struktural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perkembangan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teknologi</a:t>
            </a:r>
            <a:endParaRPr lang="en-ID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607BCF56-C02A-F203-4233-57C81B8FF72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56419722"/>
              </p:ext>
            </p:extLst>
          </p:nvPr>
        </p:nvGraphicFramePr>
        <p:xfrm>
          <a:off x="406401" y="2057401"/>
          <a:ext cx="11704638" cy="6553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823765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6527F02-7CD7-EF94-B831-6D8B54772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3400" y="762000"/>
            <a:ext cx="9677400" cy="685800"/>
          </a:xfrm>
        </p:spPr>
        <p:txBody>
          <a:bodyPr>
            <a:normAutofit/>
          </a:bodyPr>
          <a:lstStyle/>
          <a:p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Faktor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pendorong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perkembangan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teknologi</a:t>
            </a:r>
            <a:endParaRPr lang="en-ID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372FD1B-D78F-2D11-1FCD-8DE883E7AB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8800" y="1905000"/>
            <a:ext cx="5529261" cy="6600825"/>
          </a:xfrm>
        </p:spPr>
        <p:txBody>
          <a:bodyPr anchor="t">
            <a:normAutofit/>
          </a:bodyPr>
          <a:lstStyle/>
          <a:p>
            <a:r>
              <a:rPr lang="en-US" sz="2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STRUKTUR DEMOKRATIS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Kemakmuran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ekonomi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kondisi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ekonomi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negara juga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memberikan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dampak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terhadap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kemajuan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teknologi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Negara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demokratis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memiliki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perhatian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terhadap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kondisi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kesejahteraan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endParaRPr lang="en-US" sz="26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Struktur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artikulatif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tersebar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luas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otonom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Terdapat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banyak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profesi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mampu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menunjang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perkembangan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inovasi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teknologi</a:t>
            </a:r>
            <a:endParaRPr lang="en-US" sz="26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Lingkungan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International,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demokrasi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merupakan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karena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hubungan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internasional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negara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maju</a:t>
            </a:r>
            <a:endParaRPr lang="en-US" sz="26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D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D5B4EC7-3DBF-972C-7670-C929540AC4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02400" y="1905001"/>
            <a:ext cx="5529260" cy="6324600"/>
          </a:xfrm>
        </p:spPr>
        <p:txBody>
          <a:bodyPr anchor="t">
            <a:normAutofit/>
          </a:bodyPr>
          <a:lstStyle/>
          <a:p>
            <a:r>
              <a:rPr lang="en-US" sz="2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RESIPROSITAS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Hubungan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patron-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klien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mempengaruhi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kepemilikan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akses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status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endParaRPr lang="en-US" sz="26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Hubungan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patron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klien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menjadi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faktor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pendorong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perkembangan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teknologi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karena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adanya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kekuasaan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terhadap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pengetahuan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inovasi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dikembangkan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membantu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berada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kondisi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berdaya</a:t>
            </a:r>
            <a:endParaRPr lang="en-US" sz="26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Relasi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600" b="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equal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setara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menjadi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penting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agar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perkembangan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teknologi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merata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hanya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menjadi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dominasi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kalangan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tertentu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saja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26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98935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6527F02-7CD7-EF94-B831-6D8B54772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3400" y="762000"/>
            <a:ext cx="9677400" cy="685800"/>
          </a:xfrm>
        </p:spPr>
        <p:txBody>
          <a:bodyPr>
            <a:normAutofit/>
          </a:bodyPr>
          <a:lstStyle/>
          <a:p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Faktor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penghambat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perkembangan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teknologi</a:t>
            </a:r>
            <a:endParaRPr lang="en-ID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372FD1B-D78F-2D11-1FCD-8DE883E7AB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8800" y="1905000"/>
            <a:ext cx="5529261" cy="7086600"/>
          </a:xfrm>
        </p:spPr>
        <p:txBody>
          <a:bodyPr anchor="t">
            <a:normAutofit/>
          </a:bodyPr>
          <a:lstStyle/>
          <a:p>
            <a:r>
              <a:rPr lang="en-US" sz="2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KEMISKINAN STRUKTURAL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Kemiskinan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terjadi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karena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keterbatasan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akses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struktur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sehingga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sulit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memperbaiki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hidupnya</a:t>
            </a:r>
            <a:endParaRPr lang="en-US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Kemiskinan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struktural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terjadi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golongan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misalnya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seperti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petani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punya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lahan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kaum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migran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perkotaan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bekerja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sektor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informal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penghasilan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menentu</a:t>
            </a:r>
            <a:endParaRPr lang="en-US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Kemiskinan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struktural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terjadi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karena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ketidakadilan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pembagian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asset,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penguasaan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sumberdaya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kebijakan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menguntungkan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kalangan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bawah</a:t>
            </a:r>
            <a:endParaRPr lang="en-US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Kemiskinan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struktural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menyebabkan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sulit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mengembangkan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pengetahuan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teknologi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ID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D5B4EC7-3DBF-972C-7670-C929540AC4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02400" y="1905000"/>
            <a:ext cx="5943600" cy="7086599"/>
          </a:xfrm>
        </p:spPr>
        <p:txBody>
          <a:bodyPr anchor="t">
            <a:normAutofit/>
          </a:bodyPr>
          <a:lstStyle/>
          <a:p>
            <a:r>
              <a:rPr lang="en-US" sz="2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STRUKTUR FEODAL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Kondisi</a:t>
            </a: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masih</a:t>
            </a: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menganut</a:t>
            </a: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</a:t>
            </a: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tradisional</a:t>
            </a: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berdasarkan</a:t>
            </a: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garis </a:t>
            </a:r>
            <a:r>
              <a:rPr lang="en-US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keturunan</a:t>
            </a: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hak</a:t>
            </a: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istimewa</a:t>
            </a: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b="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privilege) </a:t>
            </a: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yang </a:t>
            </a:r>
            <a:r>
              <a:rPr lang="en-US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dimiliki</a:t>
            </a: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oleh </a:t>
            </a:r>
            <a:r>
              <a:rPr lang="en-US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individu</a:t>
            </a:r>
            <a:endParaRPr lang="en-US" sz="28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struktur</a:t>
            </a: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feodal</a:t>
            </a: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menutup</a:t>
            </a: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adanya</a:t>
            </a: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akses</a:t>
            </a: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mobilitas</a:t>
            </a: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vertikal</a:t>
            </a: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(upward mobility)</a:t>
            </a: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Terjadi</a:t>
            </a: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komunitas</a:t>
            </a: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tertentu</a:t>
            </a:r>
            <a:endParaRPr lang="en-ID" sz="28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8211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6527F02-7CD7-EF94-B831-6D8B54772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3400" y="762000"/>
            <a:ext cx="9677400" cy="685800"/>
          </a:xfrm>
        </p:spPr>
        <p:txBody>
          <a:bodyPr>
            <a:normAutofit/>
          </a:bodyPr>
          <a:lstStyle/>
          <a:p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Faktor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penghambat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perkembangan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teknologi</a:t>
            </a:r>
            <a:endParaRPr lang="en-ID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372FD1B-D78F-2D11-1FCD-8DE883E7AB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4000" y="2590800"/>
            <a:ext cx="12496800" cy="48006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t">
            <a:normAutofit/>
          </a:bodyPr>
          <a:lstStyle/>
          <a:p>
            <a:pPr algn="ctr"/>
            <a:r>
              <a:rPr lang="en-US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STRUKTUR KETERGANTUNGAN NEGARA BERKEMBANG </a:t>
            </a:r>
          </a:p>
          <a:p>
            <a:pPr algn="ctr"/>
            <a:r>
              <a:rPr lang="en-US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KEPADA NEGARA MAJU </a:t>
            </a:r>
          </a:p>
          <a:p>
            <a:endParaRPr lang="en-US" sz="28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Ketergantungan</a:t>
            </a:r>
            <a:r>
              <a:rPr lang="en-US" sz="3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negara </a:t>
            </a:r>
            <a:r>
              <a:rPr lang="en-US" sz="3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berkembang</a:t>
            </a:r>
            <a:r>
              <a:rPr lang="en-US" sz="3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terhadap</a:t>
            </a:r>
            <a:r>
              <a:rPr lang="en-US" sz="3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negara </a:t>
            </a:r>
            <a:r>
              <a:rPr lang="en-US" sz="3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maju</a:t>
            </a:r>
            <a:r>
              <a:rPr lang="en-US" sz="3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terjadi</a:t>
            </a:r>
            <a:r>
              <a:rPr lang="en-US" sz="3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3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sektor</a:t>
            </a:r>
            <a:r>
              <a:rPr lang="en-US" sz="3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perdagangan</a:t>
            </a:r>
            <a:r>
              <a:rPr lang="en-US" sz="3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industri</a:t>
            </a:r>
            <a:r>
              <a:rPr lang="en-US" sz="3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3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dominasi</a:t>
            </a:r>
            <a:r>
              <a:rPr lang="en-US" sz="3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kekuatan</a:t>
            </a:r>
            <a:r>
              <a:rPr lang="en-US" sz="3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komersil</a:t>
            </a:r>
            <a:r>
              <a:rPr lang="en-US" sz="3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tertentu</a:t>
            </a:r>
            <a:r>
              <a:rPr lang="en-US" sz="3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Ketergantungan</a:t>
            </a:r>
            <a:r>
              <a:rPr lang="en-US" sz="3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negara </a:t>
            </a:r>
            <a:r>
              <a:rPr lang="en-US" sz="3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berkembang</a:t>
            </a:r>
            <a:r>
              <a:rPr lang="en-US" sz="3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terhadap</a:t>
            </a:r>
            <a:r>
              <a:rPr lang="en-US" sz="3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negara </a:t>
            </a:r>
            <a:r>
              <a:rPr lang="en-US" sz="3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maju</a:t>
            </a:r>
            <a:r>
              <a:rPr lang="en-US" sz="3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juga </a:t>
            </a:r>
            <a:r>
              <a:rPr lang="en-US" sz="3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terjadi</a:t>
            </a:r>
            <a:r>
              <a:rPr lang="en-US" sz="3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3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sektor</a:t>
            </a:r>
            <a:r>
              <a:rPr lang="en-US" sz="3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teknologi</a:t>
            </a:r>
            <a:r>
              <a:rPr lang="en-US" sz="3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3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ilmu</a:t>
            </a:r>
            <a:r>
              <a:rPr lang="en-US" sz="3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pengetahuan</a:t>
            </a:r>
            <a:r>
              <a:rPr lang="en-US" sz="3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3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berdampak</a:t>
            </a:r>
            <a:r>
              <a:rPr lang="en-US" sz="3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US" sz="3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aktivitas</a:t>
            </a:r>
            <a:r>
              <a:rPr lang="en-US" sz="3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industry </a:t>
            </a:r>
            <a:r>
              <a:rPr lang="en-US" sz="3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karena</a:t>
            </a:r>
            <a:r>
              <a:rPr lang="en-US" sz="3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negara </a:t>
            </a:r>
            <a:r>
              <a:rPr lang="en-US" sz="3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maju</a:t>
            </a:r>
            <a:r>
              <a:rPr lang="en-US" sz="3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telah</a:t>
            </a:r>
            <a:r>
              <a:rPr lang="en-US" sz="3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melakukan</a:t>
            </a:r>
            <a:r>
              <a:rPr lang="en-US" sz="3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ekspansi</a:t>
            </a:r>
            <a:r>
              <a:rPr lang="en-US" sz="3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pasar </a:t>
            </a:r>
            <a:r>
              <a:rPr lang="en-US" sz="3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atas</a:t>
            </a:r>
            <a:r>
              <a:rPr lang="en-US" sz="3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kepemilikan</a:t>
            </a:r>
            <a:r>
              <a:rPr lang="en-US" sz="3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TNC </a:t>
            </a:r>
            <a:r>
              <a:rPr lang="en-US" sz="3000" b="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(Transnational cooperation) </a:t>
            </a:r>
            <a:r>
              <a:rPr lang="en-US" sz="3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 negara </a:t>
            </a:r>
            <a:r>
              <a:rPr lang="en-US" sz="3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berkembang</a:t>
            </a:r>
            <a:r>
              <a:rPr lang="en-US" sz="3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000" b="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633229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b44e663bd468ed97ce8eaafb5ef46aa90474a9d"/>
  <p:tag name="ISPRING_RESOURCE_PATHS_HASH_PRESENTER" val="7a43c722c2fdab5e9ba4506e6d69bdc3cd5d216"/>
</p:tagLst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2554</TotalTime>
  <Pages>0</Pages>
  <Words>721</Words>
  <Characters>0</Characters>
  <Application>Microsoft Office PowerPoint</Application>
  <PresentationFormat>Custom</PresentationFormat>
  <Lines>0</Lines>
  <Paragraphs>77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Gill Sans</vt:lpstr>
      <vt:lpstr>Times New Roman</vt:lpstr>
      <vt:lpstr>Custom Design</vt:lpstr>
      <vt:lpstr>TUTORIAL ONLINE SESI KE-4 </vt:lpstr>
      <vt:lpstr>Tutorial online Sesi 4 sosiologi alih teknologi</vt:lpstr>
      <vt:lpstr>Pendekatan Kultural Dalam Perkembangan Teknologi </vt:lpstr>
      <vt:lpstr>Pendekaatan kultural dalam perkembangan teknologi </vt:lpstr>
      <vt:lpstr>Pendekaatan kultural dalam perkembangan teknologi </vt:lpstr>
      <vt:lpstr>Pendekatan struktural dalam perkembangan teknologi</vt:lpstr>
      <vt:lpstr>Faktor pendorong perkembangan teknologi</vt:lpstr>
      <vt:lpstr>Faktor penghambat perkembangan teknologi</vt:lpstr>
      <vt:lpstr>Faktor penghambat perkembangan teknologi</vt:lpstr>
      <vt:lpstr>Faktor penunjang perkembangan teknologi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KARTONO</dc:creator>
  <cp:lastModifiedBy>Yuliana Windi Sari</cp:lastModifiedBy>
  <cp:revision>214</cp:revision>
  <dcterms:modified xsi:type="dcterms:W3CDTF">2022-07-17T13:52:29Z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cdde0556-1f76-452e-9e94-03158f226e4e_Enabled">
    <vt:lpwstr>true</vt:lpwstr>
  </property>
  <property fmtid="{D5CDD505-2E9C-101B-9397-08002B2CF9AE}" pid="3" name="MSIP_Label_cdde0556-1f76-452e-9e94-03158f226e4e_SetDate">
    <vt:lpwstr>2022-07-14T14:11:58Z</vt:lpwstr>
  </property>
  <property fmtid="{D5CDD505-2E9C-101B-9397-08002B2CF9AE}" pid="4" name="MSIP_Label_cdde0556-1f76-452e-9e94-03158f226e4e_Method">
    <vt:lpwstr>Privileged</vt:lpwstr>
  </property>
  <property fmtid="{D5CDD505-2E9C-101B-9397-08002B2CF9AE}" pid="5" name="MSIP_Label_cdde0556-1f76-452e-9e94-03158f226e4e_Name">
    <vt:lpwstr>Private</vt:lpwstr>
  </property>
  <property fmtid="{D5CDD505-2E9C-101B-9397-08002B2CF9AE}" pid="6" name="MSIP_Label_cdde0556-1f76-452e-9e94-03158f226e4e_SiteId">
    <vt:lpwstr>7015a19d-0dbb-4c31-8709-253cf07f631f</vt:lpwstr>
  </property>
  <property fmtid="{D5CDD505-2E9C-101B-9397-08002B2CF9AE}" pid="7" name="MSIP_Label_cdde0556-1f76-452e-9e94-03158f226e4e_ActionId">
    <vt:lpwstr>6b37989a-bfbb-47c0-abf2-5551ad941be8</vt:lpwstr>
  </property>
  <property fmtid="{D5CDD505-2E9C-101B-9397-08002B2CF9AE}" pid="8" name="MSIP_Label_cdde0556-1f76-452e-9e94-03158f226e4e_ContentBits">
    <vt:lpwstr>0</vt:lpwstr>
  </property>
</Properties>
</file>