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6"/>
  </p:notesMasterIdLst>
  <p:sldIdLst>
    <p:sldId id="256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3004800" cy="9753600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C78ED0-0542-46DC-8161-7AE15D39C4B9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8349C9FA-7BD2-4951-A5DE-1A42D65B3A26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hakikatnya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kekuasaan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pengembangan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penerapan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1609FE-62C8-4EA6-9B4B-91F8A5AAB7A7}" type="parTrans" cxnId="{1CE278A1-04E2-49C1-ACEB-1CCF477C25DE}">
      <dgm:prSet/>
      <dgm:spPr/>
      <dgm:t>
        <a:bodyPr/>
        <a:lstStyle/>
        <a:p>
          <a:endParaRPr lang="en-ID"/>
        </a:p>
      </dgm:t>
    </dgm:pt>
    <dgm:pt modelId="{5A259842-894B-4C46-8425-339C320F182E}" type="sibTrans" cxnId="{1CE278A1-04E2-49C1-ACEB-1CCF477C25DE}">
      <dgm:prSet/>
      <dgm:spPr/>
      <dgm:t>
        <a:bodyPr/>
        <a:lstStyle/>
        <a:p>
          <a:endParaRPr lang="en-ID"/>
        </a:p>
      </dgm:t>
    </dgm:pt>
    <dgm:pt modelId="{65FC9B0B-3353-4A83-A12D-E1ED564CF968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dialektik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dapat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menyelesaikan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dihadapi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F5E7EC-6C68-4B90-B847-85069F6B4769}" type="parTrans" cxnId="{76E8E4AD-E021-43EF-AA5C-795A3644357B}">
      <dgm:prSet/>
      <dgm:spPr/>
      <dgm:t>
        <a:bodyPr/>
        <a:lstStyle/>
        <a:p>
          <a:endParaRPr lang="en-ID"/>
        </a:p>
      </dgm:t>
    </dgm:pt>
    <dgm:pt modelId="{35CAE51D-3CAB-4AA0-875B-23D6DE97D923}" type="sibTrans" cxnId="{76E8E4AD-E021-43EF-AA5C-795A3644357B}">
      <dgm:prSet/>
      <dgm:spPr/>
      <dgm:t>
        <a:bodyPr/>
        <a:lstStyle/>
        <a:p>
          <a:endParaRPr lang="en-ID"/>
        </a:p>
      </dgm:t>
    </dgm:pt>
    <dgm:pt modelId="{AE364FAF-2C49-4772-8E01-7C757EB27656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memerlukan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besar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di negara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695876-2800-4BDE-BD61-73660509C01D}" type="parTrans" cxnId="{40F1D9BD-E807-47A1-A7F8-DABF9124C122}">
      <dgm:prSet/>
      <dgm:spPr/>
      <dgm:t>
        <a:bodyPr/>
        <a:lstStyle/>
        <a:p>
          <a:endParaRPr lang="en-ID"/>
        </a:p>
      </dgm:t>
    </dgm:pt>
    <dgm:pt modelId="{F4DC670D-18F3-4480-8547-DC303632761F}" type="sibTrans" cxnId="{40F1D9BD-E807-47A1-A7F8-DABF9124C122}">
      <dgm:prSet/>
      <dgm:spPr/>
      <dgm:t>
        <a:bodyPr/>
        <a:lstStyle/>
        <a:p>
          <a:endParaRPr lang="en-ID"/>
        </a:p>
      </dgm:t>
    </dgm:pt>
    <dgm:pt modelId="{BE5836E1-4367-4BD2-BC04-F9DD05B2F1CB}" type="pres">
      <dgm:prSet presAssocID="{62C78ED0-0542-46DC-8161-7AE15D39C4B9}" presName="Name0" presStyleCnt="0">
        <dgm:presLayoutVars>
          <dgm:chMax val="7"/>
          <dgm:chPref val="7"/>
          <dgm:dir/>
        </dgm:presLayoutVars>
      </dgm:prSet>
      <dgm:spPr/>
    </dgm:pt>
    <dgm:pt modelId="{9B4ADC11-B994-410B-AB37-E24BD14B5EB1}" type="pres">
      <dgm:prSet presAssocID="{62C78ED0-0542-46DC-8161-7AE15D39C4B9}" presName="Name1" presStyleCnt="0"/>
      <dgm:spPr/>
    </dgm:pt>
    <dgm:pt modelId="{4B1ABA23-E928-4ACF-9BE8-00AC42F9E25C}" type="pres">
      <dgm:prSet presAssocID="{62C78ED0-0542-46DC-8161-7AE15D39C4B9}" presName="cycle" presStyleCnt="0"/>
      <dgm:spPr/>
    </dgm:pt>
    <dgm:pt modelId="{6BCD313B-ED70-4FC7-8708-35F533DEDC01}" type="pres">
      <dgm:prSet presAssocID="{62C78ED0-0542-46DC-8161-7AE15D39C4B9}" presName="srcNode" presStyleLbl="node1" presStyleIdx="0" presStyleCnt="3"/>
      <dgm:spPr/>
    </dgm:pt>
    <dgm:pt modelId="{F86B05D4-295F-4118-96B3-6EDA07AC6653}" type="pres">
      <dgm:prSet presAssocID="{62C78ED0-0542-46DC-8161-7AE15D39C4B9}" presName="conn" presStyleLbl="parChTrans1D2" presStyleIdx="0" presStyleCnt="1"/>
      <dgm:spPr/>
    </dgm:pt>
    <dgm:pt modelId="{4BCD0F3C-DAA6-442D-A3F4-27D56AF4FF9D}" type="pres">
      <dgm:prSet presAssocID="{62C78ED0-0542-46DC-8161-7AE15D39C4B9}" presName="extraNode" presStyleLbl="node1" presStyleIdx="0" presStyleCnt="3"/>
      <dgm:spPr/>
    </dgm:pt>
    <dgm:pt modelId="{196DC40D-E3B7-43D2-8BBE-5C979B99885B}" type="pres">
      <dgm:prSet presAssocID="{62C78ED0-0542-46DC-8161-7AE15D39C4B9}" presName="dstNode" presStyleLbl="node1" presStyleIdx="0" presStyleCnt="3"/>
      <dgm:spPr/>
    </dgm:pt>
    <dgm:pt modelId="{C1DC6E99-1FD0-4584-B7FC-5AE9A3C04303}" type="pres">
      <dgm:prSet presAssocID="{8349C9FA-7BD2-4951-A5DE-1A42D65B3A26}" presName="text_1" presStyleLbl="node1" presStyleIdx="0" presStyleCnt="3" custScaleX="103044" custScaleY="103371">
        <dgm:presLayoutVars>
          <dgm:bulletEnabled val="1"/>
        </dgm:presLayoutVars>
      </dgm:prSet>
      <dgm:spPr/>
    </dgm:pt>
    <dgm:pt modelId="{57719E98-5AA4-495B-8CB9-5E6386CADC9A}" type="pres">
      <dgm:prSet presAssocID="{8349C9FA-7BD2-4951-A5DE-1A42D65B3A26}" presName="accent_1" presStyleCnt="0"/>
      <dgm:spPr/>
    </dgm:pt>
    <dgm:pt modelId="{7747D44D-C986-4378-BBAF-D25481EE8210}" type="pres">
      <dgm:prSet presAssocID="{8349C9FA-7BD2-4951-A5DE-1A42D65B3A26}" presName="accentRepeatNode" presStyleLbl="solidFgAcc1" presStyleIdx="0" presStyleCnt="3"/>
      <dgm:spPr/>
    </dgm:pt>
    <dgm:pt modelId="{C3516787-820A-4CD9-9C90-7C65F85513E5}" type="pres">
      <dgm:prSet presAssocID="{65FC9B0B-3353-4A83-A12D-E1ED564CF968}" presName="text_2" presStyleLbl="node1" presStyleIdx="1" presStyleCnt="3">
        <dgm:presLayoutVars>
          <dgm:bulletEnabled val="1"/>
        </dgm:presLayoutVars>
      </dgm:prSet>
      <dgm:spPr/>
    </dgm:pt>
    <dgm:pt modelId="{450B99CD-94DF-47D2-8B2C-60D81CA25EFD}" type="pres">
      <dgm:prSet presAssocID="{65FC9B0B-3353-4A83-A12D-E1ED564CF968}" presName="accent_2" presStyleCnt="0"/>
      <dgm:spPr/>
    </dgm:pt>
    <dgm:pt modelId="{CF808934-5631-4CC6-AAEC-DE902FA342E8}" type="pres">
      <dgm:prSet presAssocID="{65FC9B0B-3353-4A83-A12D-E1ED564CF968}" presName="accentRepeatNode" presStyleLbl="solidFgAcc1" presStyleIdx="1" presStyleCnt="3"/>
      <dgm:spPr/>
    </dgm:pt>
    <dgm:pt modelId="{4655AFF2-0BB4-450F-ABFA-BD462898C1BB}" type="pres">
      <dgm:prSet presAssocID="{AE364FAF-2C49-4772-8E01-7C757EB27656}" presName="text_3" presStyleLbl="node1" presStyleIdx="2" presStyleCnt="3">
        <dgm:presLayoutVars>
          <dgm:bulletEnabled val="1"/>
        </dgm:presLayoutVars>
      </dgm:prSet>
      <dgm:spPr/>
    </dgm:pt>
    <dgm:pt modelId="{A01B942C-E07D-487A-9BAD-01166EA0A2CE}" type="pres">
      <dgm:prSet presAssocID="{AE364FAF-2C49-4772-8E01-7C757EB27656}" presName="accent_3" presStyleCnt="0"/>
      <dgm:spPr/>
    </dgm:pt>
    <dgm:pt modelId="{BC069D8C-1E5F-4F37-963E-D26FB93B123E}" type="pres">
      <dgm:prSet presAssocID="{AE364FAF-2C49-4772-8E01-7C757EB27656}" presName="accentRepeatNode" presStyleLbl="solidFgAcc1" presStyleIdx="2" presStyleCnt="3"/>
      <dgm:spPr/>
    </dgm:pt>
  </dgm:ptLst>
  <dgm:cxnLst>
    <dgm:cxn modelId="{4E1C7B17-59D5-44CD-B6DF-149A1AED6811}" type="presOf" srcId="{62C78ED0-0542-46DC-8161-7AE15D39C4B9}" destId="{BE5836E1-4367-4BD2-BC04-F9DD05B2F1CB}" srcOrd="0" destOrd="0" presId="urn:microsoft.com/office/officeart/2008/layout/VerticalCurvedList"/>
    <dgm:cxn modelId="{FE14943A-E172-4837-858F-1B772BD91D7F}" type="presOf" srcId="{65FC9B0B-3353-4A83-A12D-E1ED564CF968}" destId="{C3516787-820A-4CD9-9C90-7C65F85513E5}" srcOrd="0" destOrd="0" presId="urn:microsoft.com/office/officeart/2008/layout/VerticalCurvedList"/>
    <dgm:cxn modelId="{9B7CD674-7ED3-4474-8297-1CE3AA89A099}" type="presOf" srcId="{8349C9FA-7BD2-4951-A5DE-1A42D65B3A26}" destId="{C1DC6E99-1FD0-4584-B7FC-5AE9A3C04303}" srcOrd="0" destOrd="0" presId="urn:microsoft.com/office/officeart/2008/layout/VerticalCurvedList"/>
    <dgm:cxn modelId="{1079BB87-547B-4E3E-8288-48AF2A554E19}" type="presOf" srcId="{5A259842-894B-4C46-8425-339C320F182E}" destId="{F86B05D4-295F-4118-96B3-6EDA07AC6653}" srcOrd="0" destOrd="0" presId="urn:microsoft.com/office/officeart/2008/layout/VerticalCurvedList"/>
    <dgm:cxn modelId="{1CE278A1-04E2-49C1-ACEB-1CCF477C25DE}" srcId="{62C78ED0-0542-46DC-8161-7AE15D39C4B9}" destId="{8349C9FA-7BD2-4951-A5DE-1A42D65B3A26}" srcOrd="0" destOrd="0" parTransId="{A51609FE-62C8-4EA6-9B4B-91F8A5AAB7A7}" sibTransId="{5A259842-894B-4C46-8425-339C320F182E}"/>
    <dgm:cxn modelId="{76E8E4AD-E021-43EF-AA5C-795A3644357B}" srcId="{62C78ED0-0542-46DC-8161-7AE15D39C4B9}" destId="{65FC9B0B-3353-4A83-A12D-E1ED564CF968}" srcOrd="1" destOrd="0" parTransId="{CDF5E7EC-6C68-4B90-B847-85069F6B4769}" sibTransId="{35CAE51D-3CAB-4AA0-875B-23D6DE97D923}"/>
    <dgm:cxn modelId="{40F1D9BD-E807-47A1-A7F8-DABF9124C122}" srcId="{62C78ED0-0542-46DC-8161-7AE15D39C4B9}" destId="{AE364FAF-2C49-4772-8E01-7C757EB27656}" srcOrd="2" destOrd="0" parTransId="{DC695876-2800-4BDE-BD61-73660509C01D}" sibTransId="{F4DC670D-18F3-4480-8547-DC303632761F}"/>
    <dgm:cxn modelId="{1EEADEE1-18DB-43E4-BA4D-75C2D5DBA740}" type="presOf" srcId="{AE364FAF-2C49-4772-8E01-7C757EB27656}" destId="{4655AFF2-0BB4-450F-ABFA-BD462898C1BB}" srcOrd="0" destOrd="0" presId="urn:microsoft.com/office/officeart/2008/layout/VerticalCurvedList"/>
    <dgm:cxn modelId="{B6F56B34-00F5-49B4-9BCD-BC32A97DCFE0}" type="presParOf" srcId="{BE5836E1-4367-4BD2-BC04-F9DD05B2F1CB}" destId="{9B4ADC11-B994-410B-AB37-E24BD14B5EB1}" srcOrd="0" destOrd="0" presId="urn:microsoft.com/office/officeart/2008/layout/VerticalCurvedList"/>
    <dgm:cxn modelId="{ABC491C5-77A8-4017-892B-D96B42D6ABAB}" type="presParOf" srcId="{9B4ADC11-B994-410B-AB37-E24BD14B5EB1}" destId="{4B1ABA23-E928-4ACF-9BE8-00AC42F9E25C}" srcOrd="0" destOrd="0" presId="urn:microsoft.com/office/officeart/2008/layout/VerticalCurvedList"/>
    <dgm:cxn modelId="{EA039487-64EC-42E0-9B6D-8BC277614F24}" type="presParOf" srcId="{4B1ABA23-E928-4ACF-9BE8-00AC42F9E25C}" destId="{6BCD313B-ED70-4FC7-8708-35F533DEDC01}" srcOrd="0" destOrd="0" presId="urn:microsoft.com/office/officeart/2008/layout/VerticalCurvedList"/>
    <dgm:cxn modelId="{1D0A7603-CE84-4238-99A3-3C3C4CBBC7AE}" type="presParOf" srcId="{4B1ABA23-E928-4ACF-9BE8-00AC42F9E25C}" destId="{F86B05D4-295F-4118-96B3-6EDA07AC6653}" srcOrd="1" destOrd="0" presId="urn:microsoft.com/office/officeart/2008/layout/VerticalCurvedList"/>
    <dgm:cxn modelId="{DCD60FCC-D019-4B5D-9B09-E9E3FFE94496}" type="presParOf" srcId="{4B1ABA23-E928-4ACF-9BE8-00AC42F9E25C}" destId="{4BCD0F3C-DAA6-442D-A3F4-27D56AF4FF9D}" srcOrd="2" destOrd="0" presId="urn:microsoft.com/office/officeart/2008/layout/VerticalCurvedList"/>
    <dgm:cxn modelId="{A716BF9E-2643-435F-B1F0-D62BAC748BD8}" type="presParOf" srcId="{4B1ABA23-E928-4ACF-9BE8-00AC42F9E25C}" destId="{196DC40D-E3B7-43D2-8BBE-5C979B99885B}" srcOrd="3" destOrd="0" presId="urn:microsoft.com/office/officeart/2008/layout/VerticalCurvedList"/>
    <dgm:cxn modelId="{5DC849B9-6EE5-4859-8740-0BE53C38D12B}" type="presParOf" srcId="{9B4ADC11-B994-410B-AB37-E24BD14B5EB1}" destId="{C1DC6E99-1FD0-4584-B7FC-5AE9A3C04303}" srcOrd="1" destOrd="0" presId="urn:microsoft.com/office/officeart/2008/layout/VerticalCurvedList"/>
    <dgm:cxn modelId="{2A21D489-8755-4313-817D-413AB8E148D6}" type="presParOf" srcId="{9B4ADC11-B994-410B-AB37-E24BD14B5EB1}" destId="{57719E98-5AA4-495B-8CB9-5E6386CADC9A}" srcOrd="2" destOrd="0" presId="urn:microsoft.com/office/officeart/2008/layout/VerticalCurvedList"/>
    <dgm:cxn modelId="{349CA4D7-D715-495C-9ECD-C238479C659F}" type="presParOf" srcId="{57719E98-5AA4-495B-8CB9-5E6386CADC9A}" destId="{7747D44D-C986-4378-BBAF-D25481EE8210}" srcOrd="0" destOrd="0" presId="urn:microsoft.com/office/officeart/2008/layout/VerticalCurvedList"/>
    <dgm:cxn modelId="{C957E743-F785-498F-8CAC-BCAEC38F1C69}" type="presParOf" srcId="{9B4ADC11-B994-410B-AB37-E24BD14B5EB1}" destId="{C3516787-820A-4CD9-9C90-7C65F85513E5}" srcOrd="3" destOrd="0" presId="urn:microsoft.com/office/officeart/2008/layout/VerticalCurvedList"/>
    <dgm:cxn modelId="{809B0B11-6B70-44C7-838F-D8337053ABE2}" type="presParOf" srcId="{9B4ADC11-B994-410B-AB37-E24BD14B5EB1}" destId="{450B99CD-94DF-47D2-8B2C-60D81CA25EFD}" srcOrd="4" destOrd="0" presId="urn:microsoft.com/office/officeart/2008/layout/VerticalCurvedList"/>
    <dgm:cxn modelId="{DE28FCE5-7FB6-4C1B-91FA-9A6878A0898C}" type="presParOf" srcId="{450B99CD-94DF-47D2-8B2C-60D81CA25EFD}" destId="{CF808934-5631-4CC6-AAEC-DE902FA342E8}" srcOrd="0" destOrd="0" presId="urn:microsoft.com/office/officeart/2008/layout/VerticalCurvedList"/>
    <dgm:cxn modelId="{4BBD55BC-B664-4015-8CCC-6DBAFA58E8E6}" type="presParOf" srcId="{9B4ADC11-B994-410B-AB37-E24BD14B5EB1}" destId="{4655AFF2-0BB4-450F-ABFA-BD462898C1BB}" srcOrd="5" destOrd="0" presId="urn:microsoft.com/office/officeart/2008/layout/VerticalCurvedList"/>
    <dgm:cxn modelId="{363CBC31-0A0F-4DBD-BBB6-2206F25980C3}" type="presParOf" srcId="{9B4ADC11-B994-410B-AB37-E24BD14B5EB1}" destId="{A01B942C-E07D-487A-9BAD-01166EA0A2CE}" srcOrd="6" destOrd="0" presId="urn:microsoft.com/office/officeart/2008/layout/VerticalCurvedList"/>
    <dgm:cxn modelId="{D78FD5AF-B3C6-4857-9F0B-FB99CB412F0D}" type="presParOf" srcId="{A01B942C-E07D-487A-9BAD-01166EA0A2CE}" destId="{BC069D8C-1E5F-4F37-963E-D26FB93B123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27E63A-0492-4A30-ABD0-6F8CCC14F826}" type="doc">
      <dgm:prSet loTypeId="urn:microsoft.com/office/officeart/2005/8/layout/hierarchy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F9E77F74-6971-4F1E-AC38-EEB0BEFEAD67}">
      <dgm:prSet phldrT="[Text]" custT="1"/>
      <dgm:spPr/>
      <dgm:t>
        <a:bodyPr/>
        <a:lstStyle/>
        <a:p>
          <a:r>
            <a:rPr lang="en-US" sz="5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Operation Technology </a:t>
          </a:r>
          <a:endParaRPr lang="en-ID" sz="5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160F7E-E05D-4B9E-A50D-0980251427FE}" type="parTrans" cxnId="{05955B2C-96BE-454F-BA9C-5CE45386C505}">
      <dgm:prSet/>
      <dgm:spPr/>
      <dgm:t>
        <a:bodyPr/>
        <a:lstStyle/>
        <a:p>
          <a:endParaRPr lang="en-ID"/>
        </a:p>
      </dgm:t>
    </dgm:pt>
    <dgm:pt modelId="{B3AA1F11-7D51-4F47-8CB5-EFE345649376}" type="sibTrans" cxnId="{05955B2C-96BE-454F-BA9C-5CE45386C505}">
      <dgm:prSet/>
      <dgm:spPr/>
      <dgm:t>
        <a:bodyPr/>
        <a:lstStyle/>
        <a:p>
          <a:endParaRPr lang="en-ID"/>
        </a:p>
      </dgm:t>
    </dgm:pt>
    <dgm:pt modelId="{676403B3-D4FD-4138-A5FA-9733EC47980A}">
      <dgm:prSet phldrT="[Text]" custT="1"/>
      <dgm:spPr/>
      <dgm:t>
        <a:bodyPr anchor="t"/>
        <a:lstStyle/>
        <a:p>
          <a:pPr algn="just">
            <a:buFont typeface="Arial" panose="020B0604020202020204" pitchFamily="34" charset="0"/>
            <a:buChar char="•"/>
          </a:pP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Teknik yang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digunakan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praktis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kebutuhan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praktis</a:t>
          </a:r>
          <a:r>
            <a:rPr lang="en-US" sz="34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ID" sz="3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346E3E-8ED8-4CE1-AC36-6A2221AC6493}" type="parTrans" cxnId="{C40A9FB9-0F95-42E5-B844-FBB13100BCDE}">
      <dgm:prSet/>
      <dgm:spPr/>
      <dgm:t>
        <a:bodyPr/>
        <a:lstStyle/>
        <a:p>
          <a:endParaRPr lang="en-ID"/>
        </a:p>
      </dgm:t>
    </dgm:pt>
    <dgm:pt modelId="{F167641E-FBE5-4F14-9566-B1984496B9AD}" type="sibTrans" cxnId="{C40A9FB9-0F95-42E5-B844-FBB13100BCDE}">
      <dgm:prSet/>
      <dgm:spPr/>
      <dgm:t>
        <a:bodyPr/>
        <a:lstStyle/>
        <a:p>
          <a:endParaRPr lang="en-ID"/>
        </a:p>
      </dgm:t>
    </dgm:pt>
    <dgm:pt modelId="{BCA10323-9791-42E5-B300-824AE103205F}">
      <dgm:prSet phldrT="[Text]" custT="1"/>
      <dgm:spPr/>
      <dgm:t>
        <a:bodyPr/>
        <a:lstStyle/>
        <a:p>
          <a:r>
            <a:rPr lang="en-US" sz="5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Materials technology </a:t>
          </a:r>
          <a:endParaRPr lang="en-ID" sz="50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AB20F3-FF9E-4C06-BFD9-16F2B9DA7D87}" type="parTrans" cxnId="{95D5C83A-EE66-484F-AE04-FB050C732201}">
      <dgm:prSet/>
      <dgm:spPr/>
      <dgm:t>
        <a:bodyPr/>
        <a:lstStyle/>
        <a:p>
          <a:endParaRPr lang="en-ID"/>
        </a:p>
      </dgm:t>
    </dgm:pt>
    <dgm:pt modelId="{F48618CC-FA49-4A94-9ABA-D7C786A0E9BC}" type="sibTrans" cxnId="{95D5C83A-EE66-484F-AE04-FB050C732201}">
      <dgm:prSet/>
      <dgm:spPr/>
      <dgm:t>
        <a:bodyPr/>
        <a:lstStyle/>
        <a:p>
          <a:endParaRPr lang="en-ID"/>
        </a:p>
      </dgm:t>
    </dgm:pt>
    <dgm:pt modelId="{D17B95C2-D6FB-4CF7-A596-F3D329F9CC7E}">
      <dgm:prSet phldrT="[Text]" custT="1"/>
      <dgm:spPr/>
      <dgm:t>
        <a:bodyPr anchor="t"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Pengunaan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sarana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memanfaatkan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mengendalikan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konteks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proses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89B2EB-300B-4674-B654-20A6005EDD1B}" type="parTrans" cxnId="{5C0CBD7D-A040-4CB0-ADD2-AAD22560CC6A}">
      <dgm:prSet/>
      <dgm:spPr/>
      <dgm:t>
        <a:bodyPr/>
        <a:lstStyle/>
        <a:p>
          <a:endParaRPr lang="en-ID"/>
        </a:p>
      </dgm:t>
    </dgm:pt>
    <dgm:pt modelId="{A8DE0DB5-8D5C-4906-B062-45A93B66C64D}" type="sibTrans" cxnId="{5C0CBD7D-A040-4CB0-ADD2-AAD22560CC6A}">
      <dgm:prSet/>
      <dgm:spPr/>
      <dgm:t>
        <a:bodyPr/>
        <a:lstStyle/>
        <a:p>
          <a:endParaRPr lang="en-ID"/>
        </a:p>
      </dgm:t>
    </dgm:pt>
    <dgm:pt modelId="{0F1585A9-9904-4819-BD6F-7940B3C66742}" type="pres">
      <dgm:prSet presAssocID="{2827E63A-0492-4A30-ABD0-6F8CCC14F82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C37455B-433E-4AC4-B48F-DEC94AE44ACC}" type="pres">
      <dgm:prSet presAssocID="{F9E77F74-6971-4F1E-AC38-EEB0BEFEAD67}" presName="root" presStyleCnt="0"/>
      <dgm:spPr/>
    </dgm:pt>
    <dgm:pt modelId="{0FCC78A6-7DF1-41C2-9853-3DF3ECF5989D}" type="pres">
      <dgm:prSet presAssocID="{F9E77F74-6971-4F1E-AC38-EEB0BEFEAD67}" presName="rootComposite" presStyleCnt="0"/>
      <dgm:spPr/>
    </dgm:pt>
    <dgm:pt modelId="{DC957FB0-B984-45A8-8447-BA99B4098D4E}" type="pres">
      <dgm:prSet presAssocID="{F9E77F74-6971-4F1E-AC38-EEB0BEFEAD67}" presName="rootText" presStyleLbl="node1" presStyleIdx="0" presStyleCnt="2" custScaleX="73112" custScaleY="54422"/>
      <dgm:spPr/>
    </dgm:pt>
    <dgm:pt modelId="{4DABC812-2637-4B7A-A23F-E1C2F51B7608}" type="pres">
      <dgm:prSet presAssocID="{F9E77F74-6971-4F1E-AC38-EEB0BEFEAD67}" presName="rootConnector" presStyleLbl="node1" presStyleIdx="0" presStyleCnt="2"/>
      <dgm:spPr/>
    </dgm:pt>
    <dgm:pt modelId="{DC4D12F5-D98F-43D9-9E5E-B31AD109520E}" type="pres">
      <dgm:prSet presAssocID="{F9E77F74-6971-4F1E-AC38-EEB0BEFEAD67}" presName="childShape" presStyleCnt="0"/>
      <dgm:spPr/>
    </dgm:pt>
    <dgm:pt modelId="{FEF1B96E-D48D-4273-874F-866B85AC7B39}" type="pres">
      <dgm:prSet presAssocID="{2A346E3E-8ED8-4CE1-AC36-6A2221AC6493}" presName="Name13" presStyleLbl="parChTrans1D2" presStyleIdx="0" presStyleCnt="2"/>
      <dgm:spPr/>
    </dgm:pt>
    <dgm:pt modelId="{EBF83059-F4D5-430D-A6F6-0E8BFFFEDC2D}" type="pres">
      <dgm:prSet presAssocID="{676403B3-D4FD-4138-A5FA-9733EC47980A}" presName="childText" presStyleLbl="bgAcc1" presStyleIdx="0" presStyleCnt="2">
        <dgm:presLayoutVars>
          <dgm:bulletEnabled val="1"/>
        </dgm:presLayoutVars>
      </dgm:prSet>
      <dgm:spPr/>
    </dgm:pt>
    <dgm:pt modelId="{0AB57727-BAA5-462D-8C4D-99E6E4841E2D}" type="pres">
      <dgm:prSet presAssocID="{BCA10323-9791-42E5-B300-824AE103205F}" presName="root" presStyleCnt="0"/>
      <dgm:spPr/>
    </dgm:pt>
    <dgm:pt modelId="{E5CD659F-3C8F-4092-AAD3-23648566C79B}" type="pres">
      <dgm:prSet presAssocID="{BCA10323-9791-42E5-B300-824AE103205F}" presName="rootComposite" presStyleCnt="0"/>
      <dgm:spPr/>
    </dgm:pt>
    <dgm:pt modelId="{758EE284-210A-465E-8DE2-B0C25DBCFB15}" type="pres">
      <dgm:prSet presAssocID="{BCA10323-9791-42E5-B300-824AE103205F}" presName="rootText" presStyleLbl="node1" presStyleIdx="1" presStyleCnt="2" custScaleX="86581" custScaleY="54422"/>
      <dgm:spPr/>
    </dgm:pt>
    <dgm:pt modelId="{CDB3525E-B1CE-4B08-B12A-D56E3437A67C}" type="pres">
      <dgm:prSet presAssocID="{BCA10323-9791-42E5-B300-824AE103205F}" presName="rootConnector" presStyleLbl="node1" presStyleIdx="1" presStyleCnt="2"/>
      <dgm:spPr/>
    </dgm:pt>
    <dgm:pt modelId="{5210B9D7-985F-43A4-A126-67B212BD0731}" type="pres">
      <dgm:prSet presAssocID="{BCA10323-9791-42E5-B300-824AE103205F}" presName="childShape" presStyleCnt="0"/>
      <dgm:spPr/>
    </dgm:pt>
    <dgm:pt modelId="{E2F2EAA4-1C26-4BB4-AB93-1C8367ECF301}" type="pres">
      <dgm:prSet presAssocID="{FF89B2EB-300B-4674-B654-20A6005EDD1B}" presName="Name13" presStyleLbl="parChTrans1D2" presStyleIdx="1" presStyleCnt="2"/>
      <dgm:spPr/>
    </dgm:pt>
    <dgm:pt modelId="{50DFA447-D9EA-40CC-A119-76D60FA8BCD1}" type="pres">
      <dgm:prSet presAssocID="{D17B95C2-D6FB-4CF7-A596-F3D329F9CC7E}" presName="childText" presStyleLbl="bgAcc1" presStyleIdx="1" presStyleCnt="2" custScaleX="91043" custScaleY="97788" custLinFactNeighborX="-3849" custLinFactNeighborY="226">
        <dgm:presLayoutVars>
          <dgm:bulletEnabled val="1"/>
        </dgm:presLayoutVars>
      </dgm:prSet>
      <dgm:spPr/>
    </dgm:pt>
  </dgm:ptLst>
  <dgm:cxnLst>
    <dgm:cxn modelId="{05955B2C-96BE-454F-BA9C-5CE45386C505}" srcId="{2827E63A-0492-4A30-ABD0-6F8CCC14F826}" destId="{F9E77F74-6971-4F1E-AC38-EEB0BEFEAD67}" srcOrd="0" destOrd="0" parTransId="{B0160F7E-E05D-4B9E-A50D-0980251427FE}" sibTransId="{B3AA1F11-7D51-4F47-8CB5-EFE345649376}"/>
    <dgm:cxn modelId="{6E777638-FF4F-4CEA-A207-158F65977B45}" type="presOf" srcId="{2827E63A-0492-4A30-ABD0-6F8CCC14F826}" destId="{0F1585A9-9904-4819-BD6F-7940B3C66742}" srcOrd="0" destOrd="0" presId="urn:microsoft.com/office/officeart/2005/8/layout/hierarchy3"/>
    <dgm:cxn modelId="{95D5C83A-EE66-484F-AE04-FB050C732201}" srcId="{2827E63A-0492-4A30-ABD0-6F8CCC14F826}" destId="{BCA10323-9791-42E5-B300-824AE103205F}" srcOrd="1" destOrd="0" parTransId="{B3AB20F3-FF9E-4C06-BFD9-16F2B9DA7D87}" sibTransId="{F48618CC-FA49-4A94-9ABA-D7C786A0E9BC}"/>
    <dgm:cxn modelId="{FA60DA64-FB16-496B-9DF8-272F810A91CF}" type="presOf" srcId="{BCA10323-9791-42E5-B300-824AE103205F}" destId="{758EE284-210A-465E-8DE2-B0C25DBCFB15}" srcOrd="0" destOrd="0" presId="urn:microsoft.com/office/officeart/2005/8/layout/hierarchy3"/>
    <dgm:cxn modelId="{3E679565-6276-4A87-B31B-65AFAC5282F3}" type="presOf" srcId="{F9E77F74-6971-4F1E-AC38-EEB0BEFEAD67}" destId="{4DABC812-2637-4B7A-A23F-E1C2F51B7608}" srcOrd="1" destOrd="0" presId="urn:microsoft.com/office/officeart/2005/8/layout/hierarchy3"/>
    <dgm:cxn modelId="{DBB06448-0F78-4E53-BE00-FB5D63AFE4F3}" type="presOf" srcId="{D17B95C2-D6FB-4CF7-A596-F3D329F9CC7E}" destId="{50DFA447-D9EA-40CC-A119-76D60FA8BCD1}" srcOrd="0" destOrd="0" presId="urn:microsoft.com/office/officeart/2005/8/layout/hierarchy3"/>
    <dgm:cxn modelId="{1D36AE4E-EB61-4C46-824B-A72F229B9722}" type="presOf" srcId="{BCA10323-9791-42E5-B300-824AE103205F}" destId="{CDB3525E-B1CE-4B08-B12A-D56E3437A67C}" srcOrd="1" destOrd="0" presId="urn:microsoft.com/office/officeart/2005/8/layout/hierarchy3"/>
    <dgm:cxn modelId="{4CD24871-047A-45F1-B840-08F1D12B8A01}" type="presOf" srcId="{FF89B2EB-300B-4674-B654-20A6005EDD1B}" destId="{E2F2EAA4-1C26-4BB4-AB93-1C8367ECF301}" srcOrd="0" destOrd="0" presId="urn:microsoft.com/office/officeart/2005/8/layout/hierarchy3"/>
    <dgm:cxn modelId="{8DF24B78-FC43-4F89-9B58-135D7F1D43AF}" type="presOf" srcId="{F9E77F74-6971-4F1E-AC38-EEB0BEFEAD67}" destId="{DC957FB0-B984-45A8-8447-BA99B4098D4E}" srcOrd="0" destOrd="0" presId="urn:microsoft.com/office/officeart/2005/8/layout/hierarchy3"/>
    <dgm:cxn modelId="{D14ADC5A-1BA0-496A-A009-C143CFACB7D8}" type="presOf" srcId="{676403B3-D4FD-4138-A5FA-9733EC47980A}" destId="{EBF83059-F4D5-430D-A6F6-0E8BFFFEDC2D}" srcOrd="0" destOrd="0" presId="urn:microsoft.com/office/officeart/2005/8/layout/hierarchy3"/>
    <dgm:cxn modelId="{5C0CBD7D-A040-4CB0-ADD2-AAD22560CC6A}" srcId="{BCA10323-9791-42E5-B300-824AE103205F}" destId="{D17B95C2-D6FB-4CF7-A596-F3D329F9CC7E}" srcOrd="0" destOrd="0" parTransId="{FF89B2EB-300B-4674-B654-20A6005EDD1B}" sibTransId="{A8DE0DB5-8D5C-4906-B062-45A93B66C64D}"/>
    <dgm:cxn modelId="{C40A9FB9-0F95-42E5-B844-FBB13100BCDE}" srcId="{F9E77F74-6971-4F1E-AC38-EEB0BEFEAD67}" destId="{676403B3-D4FD-4138-A5FA-9733EC47980A}" srcOrd="0" destOrd="0" parTransId="{2A346E3E-8ED8-4CE1-AC36-6A2221AC6493}" sibTransId="{F167641E-FBE5-4F14-9566-B1984496B9AD}"/>
    <dgm:cxn modelId="{394B21F7-9296-4308-B04C-E9E79CEEA349}" type="presOf" srcId="{2A346E3E-8ED8-4CE1-AC36-6A2221AC6493}" destId="{FEF1B96E-D48D-4273-874F-866B85AC7B39}" srcOrd="0" destOrd="0" presId="urn:microsoft.com/office/officeart/2005/8/layout/hierarchy3"/>
    <dgm:cxn modelId="{D14FE63A-630C-4494-80E0-765375677ADA}" type="presParOf" srcId="{0F1585A9-9904-4819-BD6F-7940B3C66742}" destId="{1C37455B-433E-4AC4-B48F-DEC94AE44ACC}" srcOrd="0" destOrd="0" presId="urn:microsoft.com/office/officeart/2005/8/layout/hierarchy3"/>
    <dgm:cxn modelId="{D347E2EC-2287-41A2-BEB0-0E2D9C7CCDB7}" type="presParOf" srcId="{1C37455B-433E-4AC4-B48F-DEC94AE44ACC}" destId="{0FCC78A6-7DF1-41C2-9853-3DF3ECF5989D}" srcOrd="0" destOrd="0" presId="urn:microsoft.com/office/officeart/2005/8/layout/hierarchy3"/>
    <dgm:cxn modelId="{9F656D72-D8F9-4A41-AAC8-111835EBD346}" type="presParOf" srcId="{0FCC78A6-7DF1-41C2-9853-3DF3ECF5989D}" destId="{DC957FB0-B984-45A8-8447-BA99B4098D4E}" srcOrd="0" destOrd="0" presId="urn:microsoft.com/office/officeart/2005/8/layout/hierarchy3"/>
    <dgm:cxn modelId="{0EA12877-D966-4EC8-9866-C7D0E891E5FA}" type="presParOf" srcId="{0FCC78A6-7DF1-41C2-9853-3DF3ECF5989D}" destId="{4DABC812-2637-4B7A-A23F-E1C2F51B7608}" srcOrd="1" destOrd="0" presId="urn:microsoft.com/office/officeart/2005/8/layout/hierarchy3"/>
    <dgm:cxn modelId="{30149EA6-3577-4BD5-B955-B55D511F0D07}" type="presParOf" srcId="{1C37455B-433E-4AC4-B48F-DEC94AE44ACC}" destId="{DC4D12F5-D98F-43D9-9E5E-B31AD109520E}" srcOrd="1" destOrd="0" presId="urn:microsoft.com/office/officeart/2005/8/layout/hierarchy3"/>
    <dgm:cxn modelId="{A0017EF6-3A3A-4355-9D40-5D4F3102BC50}" type="presParOf" srcId="{DC4D12F5-D98F-43D9-9E5E-B31AD109520E}" destId="{FEF1B96E-D48D-4273-874F-866B85AC7B39}" srcOrd="0" destOrd="0" presId="urn:microsoft.com/office/officeart/2005/8/layout/hierarchy3"/>
    <dgm:cxn modelId="{02DE916A-7EAD-4902-AD98-1A48F94B26AD}" type="presParOf" srcId="{DC4D12F5-D98F-43D9-9E5E-B31AD109520E}" destId="{EBF83059-F4D5-430D-A6F6-0E8BFFFEDC2D}" srcOrd="1" destOrd="0" presId="urn:microsoft.com/office/officeart/2005/8/layout/hierarchy3"/>
    <dgm:cxn modelId="{0F5F87CA-71EF-470E-A524-7277555BA59B}" type="presParOf" srcId="{0F1585A9-9904-4819-BD6F-7940B3C66742}" destId="{0AB57727-BAA5-462D-8C4D-99E6E4841E2D}" srcOrd="1" destOrd="0" presId="urn:microsoft.com/office/officeart/2005/8/layout/hierarchy3"/>
    <dgm:cxn modelId="{74C84068-DACE-4F08-B666-B9CF5585C313}" type="presParOf" srcId="{0AB57727-BAA5-462D-8C4D-99E6E4841E2D}" destId="{E5CD659F-3C8F-4092-AAD3-23648566C79B}" srcOrd="0" destOrd="0" presId="urn:microsoft.com/office/officeart/2005/8/layout/hierarchy3"/>
    <dgm:cxn modelId="{16FAAF52-2FF5-41DD-8E7E-45C02ABE92F4}" type="presParOf" srcId="{E5CD659F-3C8F-4092-AAD3-23648566C79B}" destId="{758EE284-210A-465E-8DE2-B0C25DBCFB15}" srcOrd="0" destOrd="0" presId="urn:microsoft.com/office/officeart/2005/8/layout/hierarchy3"/>
    <dgm:cxn modelId="{657F61F9-0FA8-4E1E-B66B-1767DC78C2BF}" type="presParOf" srcId="{E5CD659F-3C8F-4092-AAD3-23648566C79B}" destId="{CDB3525E-B1CE-4B08-B12A-D56E3437A67C}" srcOrd="1" destOrd="0" presId="urn:microsoft.com/office/officeart/2005/8/layout/hierarchy3"/>
    <dgm:cxn modelId="{9A14B7D4-0B95-4995-AD77-857F1C32DF91}" type="presParOf" srcId="{0AB57727-BAA5-462D-8C4D-99E6E4841E2D}" destId="{5210B9D7-985F-43A4-A126-67B212BD0731}" srcOrd="1" destOrd="0" presId="urn:microsoft.com/office/officeart/2005/8/layout/hierarchy3"/>
    <dgm:cxn modelId="{32C0B902-D0A8-4089-B37E-E91B8C28F076}" type="presParOf" srcId="{5210B9D7-985F-43A4-A126-67B212BD0731}" destId="{E2F2EAA4-1C26-4BB4-AB93-1C8367ECF301}" srcOrd="0" destOrd="0" presId="urn:microsoft.com/office/officeart/2005/8/layout/hierarchy3"/>
    <dgm:cxn modelId="{9415D7D9-3D40-4222-9535-40D4C6017B60}" type="presParOf" srcId="{5210B9D7-985F-43A4-A126-67B212BD0731}" destId="{50DFA447-D9EA-40CC-A119-76D60FA8BCD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765146-CDD8-49D5-AAD5-8706580EE7F9}" type="doc">
      <dgm:prSet loTypeId="urn:microsoft.com/office/officeart/2005/8/layout/vList5" loCatId="list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en-ID"/>
        </a:p>
      </dgm:t>
    </dgm:pt>
    <dgm:pt modelId="{974BE217-0EF0-4E4B-BEF5-A8D25B27483D}">
      <dgm:prSet phldrT="[Text]" custT="1"/>
      <dgm:spPr/>
      <dgm:t>
        <a:bodyPr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media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yang paling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mutakhir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internet,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media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akhirnya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dampak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perilaku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0DB653-89A9-4AF1-9616-444E3678371F}" type="parTrans" cxnId="{4F56207C-1452-46E5-A399-129A5035D717}">
      <dgm:prSet/>
      <dgm:spPr/>
      <dgm:t>
        <a:bodyPr/>
        <a:lstStyle/>
        <a:p>
          <a:endParaRPr lang="en-ID"/>
        </a:p>
      </dgm:t>
    </dgm:pt>
    <dgm:pt modelId="{4343AACA-C163-49DF-82BF-DEDCD7411D22}" type="sibTrans" cxnId="{4F56207C-1452-46E5-A399-129A5035D717}">
      <dgm:prSet/>
      <dgm:spPr/>
      <dgm:t>
        <a:bodyPr/>
        <a:lstStyle/>
        <a:p>
          <a:endParaRPr lang="en-ID"/>
        </a:p>
      </dgm:t>
    </dgm:pt>
    <dgm:pt modelId="{C6596067-E0D2-4B38-9E57-9A66B44CC9C8}">
      <dgm:prSet phldrT="[Text]" custT="1"/>
      <dgm:spPr/>
      <dgm:t>
        <a:bodyPr/>
        <a:lstStyle/>
        <a:p>
          <a:pPr algn="just"/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Media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estetikanya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oleh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karena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itu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media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fungsi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menyebarkan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mengembangkan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hiburan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model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simulasi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seolah-olah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nyata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E8F7F7-7736-4AD7-9E5A-3B61697E53AF}" type="parTrans" cxnId="{822D546F-C52C-4AB0-A89E-4F189D7BB408}">
      <dgm:prSet/>
      <dgm:spPr/>
      <dgm:t>
        <a:bodyPr/>
        <a:lstStyle/>
        <a:p>
          <a:endParaRPr lang="en-ID"/>
        </a:p>
      </dgm:t>
    </dgm:pt>
    <dgm:pt modelId="{0E26FE3A-6A5C-4269-8E46-AA9161DCC25E}" type="sibTrans" cxnId="{822D546F-C52C-4AB0-A89E-4F189D7BB408}">
      <dgm:prSet/>
      <dgm:spPr/>
      <dgm:t>
        <a:bodyPr/>
        <a:lstStyle/>
        <a:p>
          <a:endParaRPr lang="en-ID"/>
        </a:p>
      </dgm:t>
    </dgm:pt>
    <dgm:pt modelId="{9AC5CCC8-6F7F-42CC-B9A9-4952C7A782BD}">
      <dgm:prSet phldrT="[Text]" custT="1"/>
      <dgm:spPr/>
      <dgm:t>
        <a:bodyPr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media masa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kemudahan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membawa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EB2EA5-3259-44BD-B519-EDD9DB6FD171}" type="parTrans" cxnId="{471A386E-753A-4556-9462-8BFA0C749D7C}">
      <dgm:prSet/>
      <dgm:spPr/>
      <dgm:t>
        <a:bodyPr/>
        <a:lstStyle/>
        <a:p>
          <a:endParaRPr lang="en-ID"/>
        </a:p>
      </dgm:t>
    </dgm:pt>
    <dgm:pt modelId="{B5B97ADC-E27E-452F-94DE-4D8D38A80DF8}" type="sibTrans" cxnId="{471A386E-753A-4556-9462-8BFA0C749D7C}">
      <dgm:prSet/>
      <dgm:spPr/>
      <dgm:t>
        <a:bodyPr/>
        <a:lstStyle/>
        <a:p>
          <a:endParaRPr lang="en-ID"/>
        </a:p>
      </dgm:t>
    </dgm:pt>
    <dgm:pt modelId="{095B5899-1C9B-4FD7-9A51-8B8B808D16CF}" type="pres">
      <dgm:prSet presAssocID="{F5765146-CDD8-49D5-AAD5-8706580EE7F9}" presName="Name0" presStyleCnt="0">
        <dgm:presLayoutVars>
          <dgm:dir/>
          <dgm:animLvl val="lvl"/>
          <dgm:resizeHandles val="exact"/>
        </dgm:presLayoutVars>
      </dgm:prSet>
      <dgm:spPr/>
    </dgm:pt>
    <dgm:pt modelId="{650DE8D3-40C2-414F-AF36-B9D0E15BD42D}" type="pres">
      <dgm:prSet presAssocID="{974BE217-0EF0-4E4B-BEF5-A8D25B27483D}" presName="linNode" presStyleCnt="0"/>
      <dgm:spPr/>
    </dgm:pt>
    <dgm:pt modelId="{99316C2C-59B9-4631-B900-25A5EF5BB8FE}" type="pres">
      <dgm:prSet presAssocID="{974BE217-0EF0-4E4B-BEF5-A8D25B27483D}" presName="parentText" presStyleLbl="node1" presStyleIdx="0" presStyleCnt="3" custScaleX="254353" custScaleY="27064">
        <dgm:presLayoutVars>
          <dgm:chMax val="1"/>
          <dgm:bulletEnabled val="1"/>
        </dgm:presLayoutVars>
      </dgm:prSet>
      <dgm:spPr/>
    </dgm:pt>
    <dgm:pt modelId="{28245372-0BB3-4976-B524-2139C7A8E794}" type="pres">
      <dgm:prSet presAssocID="{4343AACA-C163-49DF-82BF-DEDCD7411D22}" presName="sp" presStyleCnt="0"/>
      <dgm:spPr/>
    </dgm:pt>
    <dgm:pt modelId="{83E00A8B-7BA2-4769-BB2B-7EBEF210D36C}" type="pres">
      <dgm:prSet presAssocID="{C6596067-E0D2-4B38-9E57-9A66B44CC9C8}" presName="linNode" presStyleCnt="0"/>
      <dgm:spPr/>
    </dgm:pt>
    <dgm:pt modelId="{DCBE357A-E8E3-4060-BFCF-79DCD8C6AF9F}" type="pres">
      <dgm:prSet presAssocID="{C6596067-E0D2-4B38-9E57-9A66B44CC9C8}" presName="parentText" presStyleLbl="node1" presStyleIdx="1" presStyleCnt="3" custScaleX="251181" custScaleY="31601" custLinFactNeighborX="-644" custLinFactNeighborY="892">
        <dgm:presLayoutVars>
          <dgm:chMax val="1"/>
          <dgm:bulletEnabled val="1"/>
        </dgm:presLayoutVars>
      </dgm:prSet>
      <dgm:spPr/>
    </dgm:pt>
    <dgm:pt modelId="{DDF91EE5-2273-4F5F-8499-916F6B38BAAA}" type="pres">
      <dgm:prSet presAssocID="{0E26FE3A-6A5C-4269-8E46-AA9161DCC25E}" presName="sp" presStyleCnt="0"/>
      <dgm:spPr/>
    </dgm:pt>
    <dgm:pt modelId="{E4636968-2CA8-45E9-B628-516479799190}" type="pres">
      <dgm:prSet presAssocID="{9AC5CCC8-6F7F-42CC-B9A9-4952C7A782BD}" presName="linNode" presStyleCnt="0"/>
      <dgm:spPr/>
    </dgm:pt>
    <dgm:pt modelId="{598C179D-2B39-40FA-882F-C3DB66551F3D}" type="pres">
      <dgm:prSet presAssocID="{9AC5CCC8-6F7F-42CC-B9A9-4952C7A782BD}" presName="parentText" presStyleLbl="node1" presStyleIdx="2" presStyleCnt="3" custScaleX="252486" custScaleY="23432" custLinFactNeighborX="1104" custLinFactNeighborY="377">
        <dgm:presLayoutVars>
          <dgm:chMax val="1"/>
          <dgm:bulletEnabled val="1"/>
        </dgm:presLayoutVars>
      </dgm:prSet>
      <dgm:spPr/>
    </dgm:pt>
  </dgm:ptLst>
  <dgm:cxnLst>
    <dgm:cxn modelId="{C318910C-8D33-429F-8FAD-B7269AE8CC83}" type="presOf" srcId="{F5765146-CDD8-49D5-AAD5-8706580EE7F9}" destId="{095B5899-1C9B-4FD7-9A51-8B8B808D16CF}" srcOrd="0" destOrd="0" presId="urn:microsoft.com/office/officeart/2005/8/layout/vList5"/>
    <dgm:cxn modelId="{535DAD3D-59BF-4851-A364-89DE3DEE5DF8}" type="presOf" srcId="{974BE217-0EF0-4E4B-BEF5-A8D25B27483D}" destId="{99316C2C-59B9-4631-B900-25A5EF5BB8FE}" srcOrd="0" destOrd="0" presId="urn:microsoft.com/office/officeart/2005/8/layout/vList5"/>
    <dgm:cxn modelId="{471A386E-753A-4556-9462-8BFA0C749D7C}" srcId="{F5765146-CDD8-49D5-AAD5-8706580EE7F9}" destId="{9AC5CCC8-6F7F-42CC-B9A9-4952C7A782BD}" srcOrd="2" destOrd="0" parTransId="{62EB2EA5-3259-44BD-B519-EDD9DB6FD171}" sibTransId="{B5B97ADC-E27E-452F-94DE-4D8D38A80DF8}"/>
    <dgm:cxn modelId="{93EBA76E-1B30-4167-95BF-FA2CA0153573}" type="presOf" srcId="{9AC5CCC8-6F7F-42CC-B9A9-4952C7A782BD}" destId="{598C179D-2B39-40FA-882F-C3DB66551F3D}" srcOrd="0" destOrd="0" presId="urn:microsoft.com/office/officeart/2005/8/layout/vList5"/>
    <dgm:cxn modelId="{822D546F-C52C-4AB0-A89E-4F189D7BB408}" srcId="{F5765146-CDD8-49D5-AAD5-8706580EE7F9}" destId="{C6596067-E0D2-4B38-9E57-9A66B44CC9C8}" srcOrd="1" destOrd="0" parTransId="{3DE8F7F7-7736-4AD7-9E5A-3B61697E53AF}" sibTransId="{0E26FE3A-6A5C-4269-8E46-AA9161DCC25E}"/>
    <dgm:cxn modelId="{4F56207C-1452-46E5-A399-129A5035D717}" srcId="{F5765146-CDD8-49D5-AAD5-8706580EE7F9}" destId="{974BE217-0EF0-4E4B-BEF5-A8D25B27483D}" srcOrd="0" destOrd="0" parTransId="{040DB653-89A9-4AF1-9616-444E3678371F}" sibTransId="{4343AACA-C163-49DF-82BF-DEDCD7411D22}"/>
    <dgm:cxn modelId="{DF142BC8-0202-445E-A77A-4C8F845A6D36}" type="presOf" srcId="{C6596067-E0D2-4B38-9E57-9A66B44CC9C8}" destId="{DCBE357A-E8E3-4060-BFCF-79DCD8C6AF9F}" srcOrd="0" destOrd="0" presId="urn:microsoft.com/office/officeart/2005/8/layout/vList5"/>
    <dgm:cxn modelId="{2042BA32-2828-4342-8166-5473511F0A7E}" type="presParOf" srcId="{095B5899-1C9B-4FD7-9A51-8B8B808D16CF}" destId="{650DE8D3-40C2-414F-AF36-B9D0E15BD42D}" srcOrd="0" destOrd="0" presId="urn:microsoft.com/office/officeart/2005/8/layout/vList5"/>
    <dgm:cxn modelId="{2586CB86-06F9-4012-BCC7-20784C72DA32}" type="presParOf" srcId="{650DE8D3-40C2-414F-AF36-B9D0E15BD42D}" destId="{99316C2C-59B9-4631-B900-25A5EF5BB8FE}" srcOrd="0" destOrd="0" presId="urn:microsoft.com/office/officeart/2005/8/layout/vList5"/>
    <dgm:cxn modelId="{DD4054C9-AE7D-43BF-9460-B739A2A14BD7}" type="presParOf" srcId="{095B5899-1C9B-4FD7-9A51-8B8B808D16CF}" destId="{28245372-0BB3-4976-B524-2139C7A8E794}" srcOrd="1" destOrd="0" presId="urn:microsoft.com/office/officeart/2005/8/layout/vList5"/>
    <dgm:cxn modelId="{7B0DB944-3534-4360-BA50-DA54A0F976F1}" type="presParOf" srcId="{095B5899-1C9B-4FD7-9A51-8B8B808D16CF}" destId="{83E00A8B-7BA2-4769-BB2B-7EBEF210D36C}" srcOrd="2" destOrd="0" presId="urn:microsoft.com/office/officeart/2005/8/layout/vList5"/>
    <dgm:cxn modelId="{125B938F-5ED5-4ABF-9EED-2913938326CD}" type="presParOf" srcId="{83E00A8B-7BA2-4769-BB2B-7EBEF210D36C}" destId="{DCBE357A-E8E3-4060-BFCF-79DCD8C6AF9F}" srcOrd="0" destOrd="0" presId="urn:microsoft.com/office/officeart/2005/8/layout/vList5"/>
    <dgm:cxn modelId="{76A16B01-7D98-44BB-AA4C-50F13229D2DE}" type="presParOf" srcId="{095B5899-1C9B-4FD7-9A51-8B8B808D16CF}" destId="{DDF91EE5-2273-4F5F-8499-916F6B38BAAA}" srcOrd="3" destOrd="0" presId="urn:microsoft.com/office/officeart/2005/8/layout/vList5"/>
    <dgm:cxn modelId="{CA1C06E1-1E48-400B-9FB8-F78468242072}" type="presParOf" srcId="{095B5899-1C9B-4FD7-9A51-8B8B808D16CF}" destId="{E4636968-2CA8-45E9-B628-516479799190}" srcOrd="4" destOrd="0" presId="urn:microsoft.com/office/officeart/2005/8/layout/vList5"/>
    <dgm:cxn modelId="{D41A89A7-B062-49E8-8D05-C75DC3CA6CA1}" type="presParOf" srcId="{E4636968-2CA8-45E9-B628-516479799190}" destId="{598C179D-2B39-40FA-882F-C3DB66551F3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C91BCAD-DC22-45F6-AC78-A3231ADEAA6D}" type="doc">
      <dgm:prSet loTypeId="urn:microsoft.com/office/officeart/2005/8/layout/v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B9AB8AB8-AD8E-4442-A32D-4F0176368161}">
      <dgm:prSet phldrT="[Text]" custT="1"/>
      <dgm:spPr/>
      <dgm:t>
        <a:bodyPr/>
        <a:lstStyle/>
        <a:p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IDENTITAS BUDAYA KELOMPOK </a:t>
          </a:r>
          <a:endParaRPr lang="en-ID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D89C5E-D2FB-49F7-B5D0-0897300FD244}" type="parTrans" cxnId="{1F87641C-5B94-4590-B8BF-31DFF378AF9C}">
      <dgm:prSet/>
      <dgm:spPr/>
      <dgm:t>
        <a:bodyPr/>
        <a:lstStyle/>
        <a:p>
          <a:endParaRPr lang="en-ID"/>
        </a:p>
      </dgm:t>
    </dgm:pt>
    <dgm:pt modelId="{E9C974EE-F5F2-4223-B61F-983E9020F60E}" type="sibTrans" cxnId="{1F87641C-5B94-4590-B8BF-31DFF378AF9C}">
      <dgm:prSet/>
      <dgm:spPr/>
      <dgm:t>
        <a:bodyPr/>
        <a:lstStyle/>
        <a:p>
          <a:endParaRPr lang="en-ID"/>
        </a:p>
      </dgm:t>
    </dgm:pt>
    <dgm:pt modelId="{318A6ABB-FE15-4CFD-97F1-FAF20665B08A}">
      <dgm:prSet phldrT="[Text]" custT="1"/>
      <dgm:spPr/>
      <dgm:t>
        <a:bodyPr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kelompok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spesifik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unik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516502-ED04-4D83-9DDF-4A26EB1E1ECF}" type="parTrans" cxnId="{91A77DCA-5962-4535-8199-9957CFE5047A}">
      <dgm:prSet/>
      <dgm:spPr/>
      <dgm:t>
        <a:bodyPr/>
        <a:lstStyle/>
        <a:p>
          <a:endParaRPr lang="en-ID"/>
        </a:p>
      </dgm:t>
    </dgm:pt>
    <dgm:pt modelId="{933F4652-B12C-431C-97D3-F925FA44F2EA}" type="sibTrans" cxnId="{91A77DCA-5962-4535-8199-9957CFE5047A}">
      <dgm:prSet/>
      <dgm:spPr/>
      <dgm:t>
        <a:bodyPr/>
        <a:lstStyle/>
        <a:p>
          <a:endParaRPr lang="en-ID"/>
        </a:p>
      </dgm:t>
    </dgm:pt>
    <dgm:pt modelId="{20364171-2596-4846-BF88-793FD9128227}">
      <dgm:prSet phldrT="[Text]" custT="1"/>
      <dgm:spPr/>
      <dgm:t>
        <a:bodyPr/>
        <a:lstStyle/>
        <a:p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IDENTITAS</a:t>
          </a:r>
          <a:r>
            <a:rPr lang="en-US" sz="30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BUDAYA POP</a:t>
          </a:r>
          <a:endParaRPr lang="en-ID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C68B0B-741B-4F7A-8BF7-71E4AE8B5AF2}" type="parTrans" cxnId="{9A43A344-81F9-483A-B331-4C750FE89FD1}">
      <dgm:prSet/>
      <dgm:spPr/>
      <dgm:t>
        <a:bodyPr/>
        <a:lstStyle/>
        <a:p>
          <a:endParaRPr lang="en-ID"/>
        </a:p>
      </dgm:t>
    </dgm:pt>
    <dgm:pt modelId="{5898209A-F568-4231-894D-F53C3927DFCA}" type="sibTrans" cxnId="{9A43A344-81F9-483A-B331-4C750FE89FD1}">
      <dgm:prSet/>
      <dgm:spPr/>
      <dgm:t>
        <a:bodyPr/>
        <a:lstStyle/>
        <a:p>
          <a:endParaRPr lang="en-ID"/>
        </a:p>
      </dgm:t>
    </dgm:pt>
    <dgm:pt modelId="{80EC10A5-0CE7-4B58-9F6C-471B4617655E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kemampuan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mengkomunikasikan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dibandingkan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mempertimbangkan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791C8B-1A30-44C3-83D3-BD3BBD5AD61C}" type="parTrans" cxnId="{E02341C9-9F73-4959-AB17-F48369FC9996}">
      <dgm:prSet/>
      <dgm:spPr/>
      <dgm:t>
        <a:bodyPr/>
        <a:lstStyle/>
        <a:p>
          <a:endParaRPr lang="en-ID"/>
        </a:p>
      </dgm:t>
    </dgm:pt>
    <dgm:pt modelId="{C4141CC4-58D4-4BA0-B15C-B2D86D9AFF01}" type="sibTrans" cxnId="{E02341C9-9F73-4959-AB17-F48369FC9996}">
      <dgm:prSet/>
      <dgm:spPr/>
      <dgm:t>
        <a:bodyPr/>
        <a:lstStyle/>
        <a:p>
          <a:endParaRPr lang="en-ID"/>
        </a:p>
      </dgm:t>
    </dgm:pt>
    <dgm:pt modelId="{18874B47-A07B-42F2-A1FA-46EE3D3C1201}">
      <dgm:prSet phldrT="[Text]" custT="1"/>
      <dgm:spPr/>
      <dgm:t>
        <a:bodyPr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Terdapat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norma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mengatur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tentang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hubungan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4302F8-844A-46BA-A449-7072788C6558}" type="parTrans" cxnId="{97020763-2681-4023-B9C4-2A99F938F2D8}">
      <dgm:prSet/>
      <dgm:spPr/>
      <dgm:t>
        <a:bodyPr/>
        <a:lstStyle/>
        <a:p>
          <a:endParaRPr lang="en-ID"/>
        </a:p>
      </dgm:t>
    </dgm:pt>
    <dgm:pt modelId="{9B1832DE-10C9-43C3-9BDC-E5020FE0CD59}" type="sibTrans" cxnId="{97020763-2681-4023-B9C4-2A99F938F2D8}">
      <dgm:prSet/>
      <dgm:spPr/>
      <dgm:t>
        <a:bodyPr/>
        <a:lstStyle/>
        <a:p>
          <a:endParaRPr lang="en-ID"/>
        </a:p>
      </dgm:t>
    </dgm:pt>
    <dgm:pt modelId="{038F76BA-9E98-4E6C-A913-94C6AC516A87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76DEA8-21D0-4B9E-BA1D-F715F805A7CD}" type="parTrans" cxnId="{0F2F672B-9B37-4A64-89B8-5CB2172A06FF}">
      <dgm:prSet/>
      <dgm:spPr/>
      <dgm:t>
        <a:bodyPr/>
        <a:lstStyle/>
        <a:p>
          <a:endParaRPr lang="en-ID"/>
        </a:p>
      </dgm:t>
    </dgm:pt>
    <dgm:pt modelId="{1A63E9CC-B9B7-46A9-BEA8-A01749BD1EB0}" type="sibTrans" cxnId="{0F2F672B-9B37-4A64-89B8-5CB2172A06FF}">
      <dgm:prSet/>
      <dgm:spPr/>
      <dgm:t>
        <a:bodyPr/>
        <a:lstStyle/>
        <a:p>
          <a:endParaRPr lang="en-ID"/>
        </a:p>
      </dgm:t>
    </dgm:pt>
    <dgm:pt modelId="{87115C0B-D8E2-4270-B773-B74BD4AAF4BB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C8E02C-CC8C-430A-B0A9-DEB45B4F8B65}" type="parTrans" cxnId="{01D3396E-4F79-4377-8210-2B08E93A85FC}">
      <dgm:prSet/>
      <dgm:spPr/>
      <dgm:t>
        <a:bodyPr/>
        <a:lstStyle/>
        <a:p>
          <a:endParaRPr lang="en-ID"/>
        </a:p>
      </dgm:t>
    </dgm:pt>
    <dgm:pt modelId="{A2CA5778-B879-40D9-BBE0-1C47C5A12371}" type="sibTrans" cxnId="{01D3396E-4F79-4377-8210-2B08E93A85FC}">
      <dgm:prSet/>
      <dgm:spPr/>
      <dgm:t>
        <a:bodyPr/>
        <a:lstStyle/>
        <a:p>
          <a:endParaRPr lang="en-ID"/>
        </a:p>
      </dgm:t>
    </dgm:pt>
    <dgm:pt modelId="{855223D2-A06A-444E-8234-2D7127CD0BC4}">
      <dgm:prSet phldrT="[Text]" custT="1"/>
      <dgm:spPr/>
      <dgm:t>
        <a:bodyPr/>
        <a:lstStyle/>
        <a:p>
          <a:pPr algn="just">
            <a:lnSpc>
              <a:spcPct val="100000"/>
            </a:lnSpc>
          </a:pP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hiburan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konsumerisme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0CDC9D-0471-4602-8162-3C31AF09BCCE}" type="parTrans" cxnId="{C2FE5223-0D09-46C1-8B8F-3744975EB4A9}">
      <dgm:prSet/>
      <dgm:spPr/>
      <dgm:t>
        <a:bodyPr/>
        <a:lstStyle/>
        <a:p>
          <a:endParaRPr lang="en-ID"/>
        </a:p>
      </dgm:t>
    </dgm:pt>
    <dgm:pt modelId="{188922EB-063D-4F20-BBC2-71F5490E61EA}" type="sibTrans" cxnId="{C2FE5223-0D09-46C1-8B8F-3744975EB4A9}">
      <dgm:prSet/>
      <dgm:spPr/>
      <dgm:t>
        <a:bodyPr/>
        <a:lstStyle/>
        <a:p>
          <a:endParaRPr lang="en-ID"/>
        </a:p>
      </dgm:t>
    </dgm:pt>
    <dgm:pt modelId="{67621BC8-3717-40A5-B908-D2B1FE2D3CD5}" type="pres">
      <dgm:prSet presAssocID="{0C91BCAD-DC22-45F6-AC78-A3231ADEAA6D}" presName="Name0" presStyleCnt="0">
        <dgm:presLayoutVars>
          <dgm:dir/>
          <dgm:animLvl val="lvl"/>
          <dgm:resizeHandles/>
        </dgm:presLayoutVars>
      </dgm:prSet>
      <dgm:spPr/>
    </dgm:pt>
    <dgm:pt modelId="{459CA44A-8CCF-4EA3-88F1-198B2DEB26EB}" type="pres">
      <dgm:prSet presAssocID="{B9AB8AB8-AD8E-4442-A32D-4F0176368161}" presName="linNode" presStyleCnt="0"/>
      <dgm:spPr/>
    </dgm:pt>
    <dgm:pt modelId="{A4547D14-08C2-4E32-8675-4F84291B9824}" type="pres">
      <dgm:prSet presAssocID="{B9AB8AB8-AD8E-4442-A32D-4F0176368161}" presName="parentShp" presStyleLbl="node1" presStyleIdx="0" presStyleCnt="2" custScaleX="81633" custScaleY="38718" custLinFactNeighborX="-1424" custLinFactNeighborY="-1397">
        <dgm:presLayoutVars>
          <dgm:bulletEnabled val="1"/>
        </dgm:presLayoutVars>
      </dgm:prSet>
      <dgm:spPr/>
    </dgm:pt>
    <dgm:pt modelId="{C9A43AF6-F92A-4766-9CBF-563A454BE81C}" type="pres">
      <dgm:prSet presAssocID="{B9AB8AB8-AD8E-4442-A32D-4F0176368161}" presName="childShp" presStyleLbl="bgAccFollowNode1" presStyleIdx="0" presStyleCnt="2" custScaleX="109396" custScaleY="56276" custLinFactNeighborX="7047" custLinFactNeighborY="-3772">
        <dgm:presLayoutVars>
          <dgm:bulletEnabled val="1"/>
        </dgm:presLayoutVars>
      </dgm:prSet>
      <dgm:spPr/>
    </dgm:pt>
    <dgm:pt modelId="{B9FDC188-5C1E-4ADF-ADE9-489EA80EAB95}" type="pres">
      <dgm:prSet presAssocID="{E9C974EE-F5F2-4223-B61F-983E9020F60E}" presName="spacing" presStyleCnt="0"/>
      <dgm:spPr/>
    </dgm:pt>
    <dgm:pt modelId="{B4835B5C-FC70-4565-85F9-249A8FDAC13C}" type="pres">
      <dgm:prSet presAssocID="{20364171-2596-4846-BF88-793FD9128227}" presName="linNode" presStyleCnt="0"/>
      <dgm:spPr/>
    </dgm:pt>
    <dgm:pt modelId="{C5DF62DB-8EE2-45FE-BA77-B039BD6383DF}" type="pres">
      <dgm:prSet presAssocID="{20364171-2596-4846-BF88-793FD9128227}" presName="parentShp" presStyleLbl="node1" presStyleIdx="1" presStyleCnt="2" custScaleX="74391" custScaleY="39374" custLinFactNeighborX="-9831" custLinFactNeighborY="-7464">
        <dgm:presLayoutVars>
          <dgm:bulletEnabled val="1"/>
        </dgm:presLayoutVars>
      </dgm:prSet>
      <dgm:spPr/>
    </dgm:pt>
    <dgm:pt modelId="{14716152-6243-472A-AFF1-828C8BF23808}" type="pres">
      <dgm:prSet presAssocID="{20364171-2596-4846-BF88-793FD9128227}" presName="childShp" presStyleLbl="bgAccFollowNode1" presStyleIdx="1" presStyleCnt="2" custScaleX="109458" custScaleY="76787" custLinFactNeighborX="3061" custLinFactNeighborY="-4492">
        <dgm:presLayoutVars>
          <dgm:bulletEnabled val="1"/>
        </dgm:presLayoutVars>
      </dgm:prSet>
      <dgm:spPr/>
    </dgm:pt>
  </dgm:ptLst>
  <dgm:cxnLst>
    <dgm:cxn modelId="{3E070108-2E0B-4637-B3B9-5E3394AC9C29}" type="presOf" srcId="{855223D2-A06A-444E-8234-2D7127CD0BC4}" destId="{14716152-6243-472A-AFF1-828C8BF23808}" srcOrd="0" destOrd="1" presId="urn:microsoft.com/office/officeart/2005/8/layout/vList6"/>
    <dgm:cxn modelId="{1F87641C-5B94-4590-B8BF-31DFF378AF9C}" srcId="{0C91BCAD-DC22-45F6-AC78-A3231ADEAA6D}" destId="{B9AB8AB8-AD8E-4442-A32D-4F0176368161}" srcOrd="0" destOrd="0" parTransId="{8BD89C5E-D2FB-49F7-B5D0-0897300FD244}" sibTransId="{E9C974EE-F5F2-4223-B61F-983E9020F60E}"/>
    <dgm:cxn modelId="{EC22D020-EA56-4564-882A-464DB40E5523}" type="presOf" srcId="{B9AB8AB8-AD8E-4442-A32D-4F0176368161}" destId="{A4547D14-08C2-4E32-8675-4F84291B9824}" srcOrd="0" destOrd="0" presId="urn:microsoft.com/office/officeart/2005/8/layout/vList6"/>
    <dgm:cxn modelId="{C2FE5223-0D09-46C1-8B8F-3744975EB4A9}" srcId="{20364171-2596-4846-BF88-793FD9128227}" destId="{855223D2-A06A-444E-8234-2D7127CD0BC4}" srcOrd="1" destOrd="0" parTransId="{EC0CDC9D-0471-4602-8162-3C31AF09BCCE}" sibTransId="{188922EB-063D-4F20-BBC2-71F5490E61EA}"/>
    <dgm:cxn modelId="{0F2F672B-9B37-4A64-89B8-5CB2172A06FF}" srcId="{20364171-2596-4846-BF88-793FD9128227}" destId="{038F76BA-9E98-4E6C-A913-94C6AC516A87}" srcOrd="3" destOrd="0" parTransId="{3176DEA8-21D0-4B9E-BA1D-F715F805A7CD}" sibTransId="{1A63E9CC-B9B7-46A9-BEA8-A01749BD1EB0}"/>
    <dgm:cxn modelId="{D2A30034-4D7F-410B-A98A-C1DF99F2107F}" type="presOf" srcId="{20364171-2596-4846-BF88-793FD9128227}" destId="{C5DF62DB-8EE2-45FE-BA77-B039BD6383DF}" srcOrd="0" destOrd="0" presId="urn:microsoft.com/office/officeart/2005/8/layout/vList6"/>
    <dgm:cxn modelId="{6BC62339-0275-4506-A074-0E67CFA679F1}" type="presOf" srcId="{038F76BA-9E98-4E6C-A913-94C6AC516A87}" destId="{14716152-6243-472A-AFF1-828C8BF23808}" srcOrd="0" destOrd="3" presId="urn:microsoft.com/office/officeart/2005/8/layout/vList6"/>
    <dgm:cxn modelId="{97020763-2681-4023-B9C4-2A99F938F2D8}" srcId="{B9AB8AB8-AD8E-4442-A32D-4F0176368161}" destId="{18874B47-A07B-42F2-A1FA-46EE3D3C1201}" srcOrd="1" destOrd="0" parTransId="{4B4302F8-844A-46BA-A449-7072788C6558}" sibTransId="{9B1832DE-10C9-43C3-9BDC-E5020FE0CD59}"/>
    <dgm:cxn modelId="{9A43A344-81F9-483A-B331-4C750FE89FD1}" srcId="{0C91BCAD-DC22-45F6-AC78-A3231ADEAA6D}" destId="{20364171-2596-4846-BF88-793FD9128227}" srcOrd="1" destOrd="0" parTransId="{FBC68B0B-741B-4F7A-8BF7-71E4AE8B5AF2}" sibTransId="{5898209A-F568-4231-894D-F53C3927DFCA}"/>
    <dgm:cxn modelId="{1DFD264A-9971-436A-80E7-D79F974C22B9}" type="presOf" srcId="{0C91BCAD-DC22-45F6-AC78-A3231ADEAA6D}" destId="{67621BC8-3717-40A5-B908-D2B1FE2D3CD5}" srcOrd="0" destOrd="0" presId="urn:microsoft.com/office/officeart/2005/8/layout/vList6"/>
    <dgm:cxn modelId="{01D3396E-4F79-4377-8210-2B08E93A85FC}" srcId="{20364171-2596-4846-BF88-793FD9128227}" destId="{87115C0B-D8E2-4270-B773-B74BD4AAF4BB}" srcOrd="2" destOrd="0" parTransId="{DAC8E02C-CC8C-430A-B0A9-DEB45B4F8B65}" sibTransId="{A2CA5778-B879-40D9-BBE0-1C47C5A12371}"/>
    <dgm:cxn modelId="{9DD86E7A-2008-4914-88AC-9A52306874C4}" type="presOf" srcId="{87115C0B-D8E2-4270-B773-B74BD4AAF4BB}" destId="{14716152-6243-472A-AFF1-828C8BF23808}" srcOrd="0" destOrd="2" presId="urn:microsoft.com/office/officeart/2005/8/layout/vList6"/>
    <dgm:cxn modelId="{20797E92-6018-4930-84AB-EA90AC8EB88F}" type="presOf" srcId="{318A6ABB-FE15-4CFD-97F1-FAF20665B08A}" destId="{C9A43AF6-F92A-4766-9CBF-563A454BE81C}" srcOrd="0" destOrd="0" presId="urn:microsoft.com/office/officeart/2005/8/layout/vList6"/>
    <dgm:cxn modelId="{AC3109A1-52EF-4870-8599-C01D0F470271}" type="presOf" srcId="{80EC10A5-0CE7-4B58-9F6C-471B4617655E}" destId="{14716152-6243-472A-AFF1-828C8BF23808}" srcOrd="0" destOrd="0" presId="urn:microsoft.com/office/officeart/2005/8/layout/vList6"/>
    <dgm:cxn modelId="{E02341C9-9F73-4959-AB17-F48369FC9996}" srcId="{20364171-2596-4846-BF88-793FD9128227}" destId="{80EC10A5-0CE7-4B58-9F6C-471B4617655E}" srcOrd="0" destOrd="0" parTransId="{D2791C8B-1A30-44C3-83D3-BD3BBD5AD61C}" sibTransId="{C4141CC4-58D4-4BA0-B15C-B2D86D9AFF01}"/>
    <dgm:cxn modelId="{91A77DCA-5962-4535-8199-9957CFE5047A}" srcId="{B9AB8AB8-AD8E-4442-A32D-4F0176368161}" destId="{318A6ABB-FE15-4CFD-97F1-FAF20665B08A}" srcOrd="0" destOrd="0" parTransId="{5C516502-ED04-4D83-9DDF-4A26EB1E1ECF}" sibTransId="{933F4652-B12C-431C-97D3-F925FA44F2EA}"/>
    <dgm:cxn modelId="{A234ECF7-9761-43BC-AE4D-393FE839989C}" type="presOf" srcId="{18874B47-A07B-42F2-A1FA-46EE3D3C1201}" destId="{C9A43AF6-F92A-4766-9CBF-563A454BE81C}" srcOrd="0" destOrd="1" presId="urn:microsoft.com/office/officeart/2005/8/layout/vList6"/>
    <dgm:cxn modelId="{1168FD90-23F6-4805-93C5-F3A41F9A5471}" type="presParOf" srcId="{67621BC8-3717-40A5-B908-D2B1FE2D3CD5}" destId="{459CA44A-8CCF-4EA3-88F1-198B2DEB26EB}" srcOrd="0" destOrd="0" presId="urn:microsoft.com/office/officeart/2005/8/layout/vList6"/>
    <dgm:cxn modelId="{4C71B091-1C78-4F54-AC4C-EB4EFE9043E1}" type="presParOf" srcId="{459CA44A-8CCF-4EA3-88F1-198B2DEB26EB}" destId="{A4547D14-08C2-4E32-8675-4F84291B9824}" srcOrd="0" destOrd="0" presId="urn:microsoft.com/office/officeart/2005/8/layout/vList6"/>
    <dgm:cxn modelId="{E73B08F7-8392-4B5F-9297-AB025249B5CC}" type="presParOf" srcId="{459CA44A-8CCF-4EA3-88F1-198B2DEB26EB}" destId="{C9A43AF6-F92A-4766-9CBF-563A454BE81C}" srcOrd="1" destOrd="0" presId="urn:microsoft.com/office/officeart/2005/8/layout/vList6"/>
    <dgm:cxn modelId="{C799D7C9-1B00-4CFB-A176-B019E7B9CE15}" type="presParOf" srcId="{67621BC8-3717-40A5-B908-D2B1FE2D3CD5}" destId="{B9FDC188-5C1E-4ADF-ADE9-489EA80EAB95}" srcOrd="1" destOrd="0" presId="urn:microsoft.com/office/officeart/2005/8/layout/vList6"/>
    <dgm:cxn modelId="{6A6F2F6F-FA95-4A57-AC21-A7A8B2E470D8}" type="presParOf" srcId="{67621BC8-3717-40A5-B908-D2B1FE2D3CD5}" destId="{B4835B5C-FC70-4565-85F9-249A8FDAC13C}" srcOrd="2" destOrd="0" presId="urn:microsoft.com/office/officeart/2005/8/layout/vList6"/>
    <dgm:cxn modelId="{1CD3B9C7-489E-43FA-A31D-A64A932E9986}" type="presParOf" srcId="{B4835B5C-FC70-4565-85F9-249A8FDAC13C}" destId="{C5DF62DB-8EE2-45FE-BA77-B039BD6383DF}" srcOrd="0" destOrd="0" presId="urn:microsoft.com/office/officeart/2005/8/layout/vList6"/>
    <dgm:cxn modelId="{B5524C1A-4EBB-45C8-A02D-F1ED56BA76CC}" type="presParOf" srcId="{B4835B5C-FC70-4565-85F9-249A8FDAC13C}" destId="{14716152-6243-472A-AFF1-828C8BF2380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41D48C-1AA8-4CB4-8311-42AC88B7BB9B}" type="doc">
      <dgm:prSet loTypeId="urn:microsoft.com/office/officeart/2005/8/layout/matrix1" loCatId="matrix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ID"/>
        </a:p>
      </dgm:t>
    </dgm:pt>
    <dgm:pt modelId="{64D11AEF-D7CD-4D06-8989-2C980FD1E4E3}">
      <dgm:prSet phldrT="[Text]" custT="1"/>
      <dgm:spPr/>
      <dgm:t>
        <a:bodyPr/>
        <a:lstStyle/>
        <a:p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Konsep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Masyarakat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00211F-229E-473C-ADCA-5893F659811D}" type="parTrans" cxnId="{95671EC9-1B15-4943-A529-F636857209BB}">
      <dgm:prSet/>
      <dgm:spPr/>
      <dgm:t>
        <a:bodyPr/>
        <a:lstStyle/>
        <a:p>
          <a:endParaRPr lang="en-ID"/>
        </a:p>
      </dgm:t>
    </dgm:pt>
    <dgm:pt modelId="{7C3E05D4-54E5-4333-8E71-EB19704BAA27}" type="sibTrans" cxnId="{95671EC9-1B15-4943-A529-F636857209BB}">
      <dgm:prSet/>
      <dgm:spPr/>
      <dgm:t>
        <a:bodyPr/>
        <a:lstStyle/>
        <a:p>
          <a:endParaRPr lang="en-ID"/>
        </a:p>
      </dgm:t>
    </dgm:pt>
    <dgm:pt modelId="{9E3E77AB-B253-4658-976C-1EBD7159080A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melalui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serta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pusat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aktivitas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53CDF4-3810-432D-A2E5-2DEE4041F3AE}" type="parTrans" cxnId="{6534C666-818F-4D2C-838E-1627088AD1AF}">
      <dgm:prSet/>
      <dgm:spPr/>
      <dgm:t>
        <a:bodyPr/>
        <a:lstStyle/>
        <a:p>
          <a:endParaRPr lang="en-ID"/>
        </a:p>
      </dgm:t>
    </dgm:pt>
    <dgm:pt modelId="{091FD33B-241A-42FC-B0E0-34C0B35F3BDA}" type="sibTrans" cxnId="{6534C666-818F-4D2C-838E-1627088AD1AF}">
      <dgm:prSet/>
      <dgm:spPr/>
      <dgm:t>
        <a:bodyPr/>
        <a:lstStyle/>
        <a:p>
          <a:endParaRPr lang="en-ID"/>
        </a:p>
      </dgm:t>
    </dgm:pt>
    <dgm:pt modelId="{23E09554-9336-45C0-B7EB-8CA6813E9B67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juga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pembelian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dipengaruhi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citra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(image)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9E67DA-0AF1-4962-900D-263DD905D3BE}" type="parTrans" cxnId="{638319CB-3EEC-490A-8437-492A3A7901F3}">
      <dgm:prSet/>
      <dgm:spPr/>
      <dgm:t>
        <a:bodyPr/>
        <a:lstStyle/>
        <a:p>
          <a:endParaRPr lang="en-ID"/>
        </a:p>
      </dgm:t>
    </dgm:pt>
    <dgm:pt modelId="{FF46C53A-6EE0-40E5-8828-6AE2CA717635}" type="sibTrans" cxnId="{638319CB-3EEC-490A-8437-492A3A7901F3}">
      <dgm:prSet/>
      <dgm:spPr/>
      <dgm:t>
        <a:bodyPr/>
        <a:lstStyle/>
        <a:p>
          <a:endParaRPr lang="en-ID"/>
        </a:p>
      </dgm:t>
    </dgm:pt>
    <dgm:pt modelId="{03E89AF1-187B-40BD-AEE4-DE14CEBD34DD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dihadapkan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tuntutan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terus-menerus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melakukan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41AAE3-9DBF-45FB-828B-3B9B444891A8}" type="parTrans" cxnId="{539B9630-B4A8-457C-AE6F-E885C3FA7BD9}">
      <dgm:prSet/>
      <dgm:spPr/>
      <dgm:t>
        <a:bodyPr/>
        <a:lstStyle/>
        <a:p>
          <a:endParaRPr lang="en-ID"/>
        </a:p>
      </dgm:t>
    </dgm:pt>
    <dgm:pt modelId="{F5276016-B4F1-41BF-AB2F-7ED5C9CF6D48}" type="sibTrans" cxnId="{539B9630-B4A8-457C-AE6F-E885C3FA7BD9}">
      <dgm:prSet/>
      <dgm:spPr/>
      <dgm:t>
        <a:bodyPr/>
        <a:lstStyle/>
        <a:p>
          <a:endParaRPr lang="en-ID"/>
        </a:p>
      </dgm:t>
    </dgm:pt>
    <dgm:pt modelId="{A7F50DDA-7C78-4827-B5C2-75113AFC0B30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Kekuatan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sangat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sehingga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tercipta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fenomena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komoditas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53E887-82B3-46A6-9788-FF82819583F8}" type="parTrans" cxnId="{23A98A89-27FF-43BF-9FFA-3811ABB92DFF}">
      <dgm:prSet/>
      <dgm:spPr/>
      <dgm:t>
        <a:bodyPr/>
        <a:lstStyle/>
        <a:p>
          <a:endParaRPr lang="en-ID"/>
        </a:p>
      </dgm:t>
    </dgm:pt>
    <dgm:pt modelId="{B15BDEFC-3C65-431F-A97E-C179A8ADCFA7}" type="sibTrans" cxnId="{23A98A89-27FF-43BF-9FFA-3811ABB92DFF}">
      <dgm:prSet/>
      <dgm:spPr/>
      <dgm:t>
        <a:bodyPr/>
        <a:lstStyle/>
        <a:p>
          <a:endParaRPr lang="en-ID"/>
        </a:p>
      </dgm:t>
    </dgm:pt>
    <dgm:pt modelId="{D932E1A8-8BF9-4FB1-ACAC-2DEBB26C75AC}" type="pres">
      <dgm:prSet presAssocID="{6341D48C-1AA8-4CB4-8311-42AC88B7BB9B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57107BF-C916-4CB5-91C4-DC226A53F27A}" type="pres">
      <dgm:prSet presAssocID="{6341D48C-1AA8-4CB4-8311-42AC88B7BB9B}" presName="matrix" presStyleCnt="0"/>
      <dgm:spPr/>
    </dgm:pt>
    <dgm:pt modelId="{3D91D141-F27B-49B8-8A48-05046CDE2CEE}" type="pres">
      <dgm:prSet presAssocID="{6341D48C-1AA8-4CB4-8311-42AC88B7BB9B}" presName="tile1" presStyleLbl="node1" presStyleIdx="0" presStyleCnt="4"/>
      <dgm:spPr/>
    </dgm:pt>
    <dgm:pt modelId="{AD3A222C-556A-4CE1-8183-1C0AF309B48B}" type="pres">
      <dgm:prSet presAssocID="{6341D48C-1AA8-4CB4-8311-42AC88B7BB9B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EF42E3EB-1392-4730-A26F-80D1AD0FCCDE}" type="pres">
      <dgm:prSet presAssocID="{6341D48C-1AA8-4CB4-8311-42AC88B7BB9B}" presName="tile2" presStyleLbl="node1" presStyleIdx="1" presStyleCnt="4" custLinFactNeighborY="1379"/>
      <dgm:spPr/>
    </dgm:pt>
    <dgm:pt modelId="{FFE270D3-16AE-4A81-950E-58B7EF7C4EA9}" type="pres">
      <dgm:prSet presAssocID="{6341D48C-1AA8-4CB4-8311-42AC88B7BB9B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F6DCFE2-5474-4A05-9A72-80BE0BC6BABB}" type="pres">
      <dgm:prSet presAssocID="{6341D48C-1AA8-4CB4-8311-42AC88B7BB9B}" presName="tile3" presStyleLbl="node1" presStyleIdx="2" presStyleCnt="4"/>
      <dgm:spPr/>
    </dgm:pt>
    <dgm:pt modelId="{CDD8AFDC-8DEB-4A2B-8969-9A21A9047FE5}" type="pres">
      <dgm:prSet presAssocID="{6341D48C-1AA8-4CB4-8311-42AC88B7BB9B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5E44F8DA-EA70-452F-B988-30EBFEF35406}" type="pres">
      <dgm:prSet presAssocID="{6341D48C-1AA8-4CB4-8311-42AC88B7BB9B}" presName="tile4" presStyleLbl="node1" presStyleIdx="3" presStyleCnt="4" custLinFactNeighborY="0"/>
      <dgm:spPr/>
    </dgm:pt>
    <dgm:pt modelId="{A6E33DAB-778D-4998-9086-AC1A9305AB62}" type="pres">
      <dgm:prSet presAssocID="{6341D48C-1AA8-4CB4-8311-42AC88B7BB9B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75732E9-9359-48C4-93C2-4CFF28483FAE}" type="pres">
      <dgm:prSet presAssocID="{6341D48C-1AA8-4CB4-8311-42AC88B7BB9B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935C7218-2411-4A16-A18F-46378D3FA106}" type="presOf" srcId="{23E09554-9336-45C0-B7EB-8CA6813E9B67}" destId="{EF42E3EB-1392-4730-A26F-80D1AD0FCCDE}" srcOrd="0" destOrd="0" presId="urn:microsoft.com/office/officeart/2005/8/layout/matrix1"/>
    <dgm:cxn modelId="{6BDE2928-D1D1-400B-9C0B-DFA71962FE3A}" type="presOf" srcId="{03E89AF1-187B-40BD-AEE4-DE14CEBD34DD}" destId="{CDD8AFDC-8DEB-4A2B-8969-9A21A9047FE5}" srcOrd="1" destOrd="0" presId="urn:microsoft.com/office/officeart/2005/8/layout/matrix1"/>
    <dgm:cxn modelId="{539B9630-B4A8-457C-AE6F-E885C3FA7BD9}" srcId="{64D11AEF-D7CD-4D06-8989-2C980FD1E4E3}" destId="{03E89AF1-187B-40BD-AEE4-DE14CEBD34DD}" srcOrd="2" destOrd="0" parTransId="{4241AAE3-9DBF-45FB-828B-3B9B444891A8}" sibTransId="{F5276016-B4F1-41BF-AB2F-7ED5C9CF6D48}"/>
    <dgm:cxn modelId="{5E58CC34-091C-42CC-B82D-66871532BA11}" type="presOf" srcId="{A7F50DDA-7C78-4827-B5C2-75113AFC0B30}" destId="{A6E33DAB-778D-4998-9086-AC1A9305AB62}" srcOrd="1" destOrd="0" presId="urn:microsoft.com/office/officeart/2005/8/layout/matrix1"/>
    <dgm:cxn modelId="{1FBBE661-442C-484D-B1FB-D06583700C49}" type="presOf" srcId="{9E3E77AB-B253-4658-976C-1EBD7159080A}" destId="{AD3A222C-556A-4CE1-8183-1C0AF309B48B}" srcOrd="1" destOrd="0" presId="urn:microsoft.com/office/officeart/2005/8/layout/matrix1"/>
    <dgm:cxn modelId="{B1859663-2094-4DB6-B812-F334BDEBB17F}" type="presOf" srcId="{9E3E77AB-B253-4658-976C-1EBD7159080A}" destId="{3D91D141-F27B-49B8-8A48-05046CDE2CEE}" srcOrd="0" destOrd="0" presId="urn:microsoft.com/office/officeart/2005/8/layout/matrix1"/>
    <dgm:cxn modelId="{6534C666-818F-4D2C-838E-1627088AD1AF}" srcId="{64D11AEF-D7CD-4D06-8989-2C980FD1E4E3}" destId="{9E3E77AB-B253-4658-976C-1EBD7159080A}" srcOrd="0" destOrd="0" parTransId="{2A53CDF4-3810-432D-A2E5-2DEE4041F3AE}" sibTransId="{091FD33B-241A-42FC-B0E0-34C0B35F3BDA}"/>
    <dgm:cxn modelId="{B0A9D36D-3F30-4F73-88F1-C7052278FC06}" type="presOf" srcId="{23E09554-9336-45C0-B7EB-8CA6813E9B67}" destId="{FFE270D3-16AE-4A81-950E-58B7EF7C4EA9}" srcOrd="1" destOrd="0" presId="urn:microsoft.com/office/officeart/2005/8/layout/matrix1"/>
    <dgm:cxn modelId="{760B8886-E795-4039-9301-15A0F49524BB}" type="presOf" srcId="{03E89AF1-187B-40BD-AEE4-DE14CEBD34DD}" destId="{DF6DCFE2-5474-4A05-9A72-80BE0BC6BABB}" srcOrd="0" destOrd="0" presId="urn:microsoft.com/office/officeart/2005/8/layout/matrix1"/>
    <dgm:cxn modelId="{23A98A89-27FF-43BF-9FFA-3811ABB92DFF}" srcId="{64D11AEF-D7CD-4D06-8989-2C980FD1E4E3}" destId="{A7F50DDA-7C78-4827-B5C2-75113AFC0B30}" srcOrd="3" destOrd="0" parTransId="{2553E887-82B3-46A6-9788-FF82819583F8}" sibTransId="{B15BDEFC-3C65-431F-A97E-C179A8ADCFA7}"/>
    <dgm:cxn modelId="{95671EC9-1B15-4943-A529-F636857209BB}" srcId="{6341D48C-1AA8-4CB4-8311-42AC88B7BB9B}" destId="{64D11AEF-D7CD-4D06-8989-2C980FD1E4E3}" srcOrd="0" destOrd="0" parTransId="{E600211F-229E-473C-ADCA-5893F659811D}" sibTransId="{7C3E05D4-54E5-4333-8E71-EB19704BAA27}"/>
    <dgm:cxn modelId="{638319CB-3EEC-490A-8437-492A3A7901F3}" srcId="{64D11AEF-D7CD-4D06-8989-2C980FD1E4E3}" destId="{23E09554-9336-45C0-B7EB-8CA6813E9B67}" srcOrd="1" destOrd="0" parTransId="{179E67DA-0AF1-4962-900D-263DD905D3BE}" sibTransId="{FF46C53A-6EE0-40E5-8828-6AE2CA717635}"/>
    <dgm:cxn modelId="{052383D4-38C6-4895-BDA0-8D060E7FDFBA}" type="presOf" srcId="{64D11AEF-D7CD-4D06-8989-2C980FD1E4E3}" destId="{F75732E9-9359-48C4-93C2-4CFF28483FAE}" srcOrd="0" destOrd="0" presId="urn:microsoft.com/office/officeart/2005/8/layout/matrix1"/>
    <dgm:cxn modelId="{37C4BDDF-4927-414B-8E9C-66E11265691E}" type="presOf" srcId="{6341D48C-1AA8-4CB4-8311-42AC88B7BB9B}" destId="{D932E1A8-8BF9-4FB1-ACAC-2DEBB26C75AC}" srcOrd="0" destOrd="0" presId="urn:microsoft.com/office/officeart/2005/8/layout/matrix1"/>
    <dgm:cxn modelId="{D0AECBFE-050C-401F-B425-3E2EEBFB312F}" type="presOf" srcId="{A7F50DDA-7C78-4827-B5C2-75113AFC0B30}" destId="{5E44F8DA-EA70-452F-B988-30EBFEF35406}" srcOrd="0" destOrd="0" presId="urn:microsoft.com/office/officeart/2005/8/layout/matrix1"/>
    <dgm:cxn modelId="{02D86A36-703B-4AB1-9038-FC009BE7E22F}" type="presParOf" srcId="{D932E1A8-8BF9-4FB1-ACAC-2DEBB26C75AC}" destId="{D57107BF-C916-4CB5-91C4-DC226A53F27A}" srcOrd="0" destOrd="0" presId="urn:microsoft.com/office/officeart/2005/8/layout/matrix1"/>
    <dgm:cxn modelId="{D3433638-5CF9-49DD-AB4B-347B8A5F04FD}" type="presParOf" srcId="{D57107BF-C916-4CB5-91C4-DC226A53F27A}" destId="{3D91D141-F27B-49B8-8A48-05046CDE2CEE}" srcOrd="0" destOrd="0" presId="urn:microsoft.com/office/officeart/2005/8/layout/matrix1"/>
    <dgm:cxn modelId="{32FD8291-910E-4850-9407-3CC5217355BC}" type="presParOf" srcId="{D57107BF-C916-4CB5-91C4-DC226A53F27A}" destId="{AD3A222C-556A-4CE1-8183-1C0AF309B48B}" srcOrd="1" destOrd="0" presId="urn:microsoft.com/office/officeart/2005/8/layout/matrix1"/>
    <dgm:cxn modelId="{066CE4D5-60D3-4AA9-8BD7-12FA23A133B9}" type="presParOf" srcId="{D57107BF-C916-4CB5-91C4-DC226A53F27A}" destId="{EF42E3EB-1392-4730-A26F-80D1AD0FCCDE}" srcOrd="2" destOrd="0" presId="urn:microsoft.com/office/officeart/2005/8/layout/matrix1"/>
    <dgm:cxn modelId="{E43E45D3-5544-4CB1-98A1-E8FA35443CDB}" type="presParOf" srcId="{D57107BF-C916-4CB5-91C4-DC226A53F27A}" destId="{FFE270D3-16AE-4A81-950E-58B7EF7C4EA9}" srcOrd="3" destOrd="0" presId="urn:microsoft.com/office/officeart/2005/8/layout/matrix1"/>
    <dgm:cxn modelId="{1149CB89-5C01-4C15-96DB-57D868D703EE}" type="presParOf" srcId="{D57107BF-C916-4CB5-91C4-DC226A53F27A}" destId="{DF6DCFE2-5474-4A05-9A72-80BE0BC6BABB}" srcOrd="4" destOrd="0" presId="urn:microsoft.com/office/officeart/2005/8/layout/matrix1"/>
    <dgm:cxn modelId="{BE0CAAA1-B97F-4392-A028-9EF3EF48B915}" type="presParOf" srcId="{D57107BF-C916-4CB5-91C4-DC226A53F27A}" destId="{CDD8AFDC-8DEB-4A2B-8969-9A21A9047FE5}" srcOrd="5" destOrd="0" presId="urn:microsoft.com/office/officeart/2005/8/layout/matrix1"/>
    <dgm:cxn modelId="{CD8994C1-0158-411F-BBE2-901A616E1AF0}" type="presParOf" srcId="{D57107BF-C916-4CB5-91C4-DC226A53F27A}" destId="{5E44F8DA-EA70-452F-B988-30EBFEF35406}" srcOrd="6" destOrd="0" presId="urn:microsoft.com/office/officeart/2005/8/layout/matrix1"/>
    <dgm:cxn modelId="{09F7C63C-94B6-4814-A762-A4076CB80AC9}" type="presParOf" srcId="{D57107BF-C916-4CB5-91C4-DC226A53F27A}" destId="{A6E33DAB-778D-4998-9086-AC1A9305AB62}" srcOrd="7" destOrd="0" presId="urn:microsoft.com/office/officeart/2005/8/layout/matrix1"/>
    <dgm:cxn modelId="{9173D8C7-C281-46DD-BDBB-9E8C1C659845}" type="presParOf" srcId="{D932E1A8-8BF9-4FB1-ACAC-2DEBB26C75AC}" destId="{F75732E9-9359-48C4-93C2-4CFF28483FAE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BCFDD49-B4D3-4AC2-9780-3DFB6F56AFFF}" type="doc">
      <dgm:prSet loTypeId="urn:microsoft.com/office/officeart/2005/8/layout/hierarchy3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50F82315-DA42-4B87-BE70-412932216AF5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otomatisasi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membuat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munculnya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perkotaan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6AB47B-D10C-4E9E-85A0-75B0D5EA906C}" type="parTrans" cxnId="{7F85B08D-F1EC-4FEE-AF7F-1859CB950370}">
      <dgm:prSet/>
      <dgm:spPr/>
      <dgm:t>
        <a:bodyPr/>
        <a:lstStyle/>
        <a:p>
          <a:endParaRPr lang="en-ID"/>
        </a:p>
      </dgm:t>
    </dgm:pt>
    <dgm:pt modelId="{A54DB205-ADB0-45BA-AE5A-16EC86A84BFC}" type="sibTrans" cxnId="{7F85B08D-F1EC-4FEE-AF7F-1859CB950370}">
      <dgm:prSet/>
      <dgm:spPr/>
      <dgm:t>
        <a:bodyPr/>
        <a:lstStyle/>
        <a:p>
          <a:endParaRPr lang="en-ID"/>
        </a:p>
      </dgm:t>
    </dgm:pt>
    <dgm:pt modelId="{44D8A09D-CB57-426F-AE95-0BB322E6A9DC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mudah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diterima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tanpa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disertai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pertimbangan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kritis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BC30C7-560D-4FE0-B2DE-2787EBAE5E42}" type="parTrans" cxnId="{FE871D2A-0B93-44E8-857D-F885E84E11D8}">
      <dgm:prSet/>
      <dgm:spPr/>
      <dgm:t>
        <a:bodyPr/>
        <a:lstStyle/>
        <a:p>
          <a:endParaRPr lang="en-ID"/>
        </a:p>
      </dgm:t>
    </dgm:pt>
    <dgm:pt modelId="{C3F60A4D-6C18-42D3-BE17-22CAAFB11F39}" type="sibTrans" cxnId="{FE871D2A-0B93-44E8-857D-F885E84E11D8}">
      <dgm:prSet/>
      <dgm:spPr/>
      <dgm:t>
        <a:bodyPr/>
        <a:lstStyle/>
        <a:p>
          <a:endParaRPr lang="en-ID"/>
        </a:p>
      </dgm:t>
    </dgm:pt>
    <dgm:pt modelId="{733E33CA-962C-47B6-859C-0C1421B99CFA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Media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mengembangkan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simulasi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pencitraan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penyebaran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endParaRPr lang="en-US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65CEF6-0B1D-427E-9254-2665D4C69F60}" type="parTrans" cxnId="{ADF5C4F7-BD3A-4A97-97B9-2B2611ED2EB7}">
      <dgm:prSet/>
      <dgm:spPr/>
      <dgm:t>
        <a:bodyPr/>
        <a:lstStyle/>
        <a:p>
          <a:endParaRPr lang="en-ID"/>
        </a:p>
      </dgm:t>
    </dgm:pt>
    <dgm:pt modelId="{D61EC6AE-A654-49A5-8580-30C228DA2A26}" type="sibTrans" cxnId="{ADF5C4F7-BD3A-4A97-97B9-2B2611ED2EB7}">
      <dgm:prSet/>
      <dgm:spPr/>
      <dgm:t>
        <a:bodyPr/>
        <a:lstStyle/>
        <a:p>
          <a:endParaRPr lang="en-ID"/>
        </a:p>
      </dgm:t>
    </dgm:pt>
    <dgm:pt modelId="{4C957B4B-AB37-456D-9FA6-8DADFDDBED42}">
      <dgm:prSet phldrT="[Text]" custT="1"/>
      <dgm:spPr/>
      <dgm:t>
        <a:bodyPr/>
        <a:lstStyle/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Alat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mengkondisikan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meluasnya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konsumerisme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gaya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F7712A-2077-4690-BB8E-303A40186139}" type="parTrans" cxnId="{16C31474-9B59-4CB1-AE8C-F76CB9A184E1}">
      <dgm:prSet/>
      <dgm:spPr/>
      <dgm:t>
        <a:bodyPr/>
        <a:lstStyle/>
        <a:p>
          <a:endParaRPr lang="en-ID"/>
        </a:p>
      </dgm:t>
    </dgm:pt>
    <dgm:pt modelId="{486D27F6-FE6F-4A59-8978-37AFC727EE6F}" type="sibTrans" cxnId="{16C31474-9B59-4CB1-AE8C-F76CB9A184E1}">
      <dgm:prSet/>
      <dgm:spPr/>
      <dgm:t>
        <a:bodyPr/>
        <a:lstStyle/>
        <a:p>
          <a:endParaRPr lang="en-ID"/>
        </a:p>
      </dgm:t>
    </dgm:pt>
    <dgm:pt modelId="{CF8F1023-B8BB-4BA0-8AD0-F1CBF1E9F5A5}" type="pres">
      <dgm:prSet presAssocID="{CBCFDD49-B4D3-4AC2-9780-3DFB6F56AFF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97E5C01-8418-44CA-A3E1-7BBB53E16EFF}" type="pres">
      <dgm:prSet presAssocID="{50F82315-DA42-4B87-BE70-412932216AF5}" presName="root" presStyleCnt="0"/>
      <dgm:spPr/>
    </dgm:pt>
    <dgm:pt modelId="{10C17C46-E630-4362-833A-8A6F4A2F6C06}" type="pres">
      <dgm:prSet presAssocID="{50F82315-DA42-4B87-BE70-412932216AF5}" presName="rootComposite" presStyleCnt="0"/>
      <dgm:spPr/>
    </dgm:pt>
    <dgm:pt modelId="{3F48705D-6D61-47F2-ADAD-F0F2E8643ECB}" type="pres">
      <dgm:prSet presAssocID="{50F82315-DA42-4B87-BE70-412932216AF5}" presName="rootText" presStyleLbl="node1" presStyleIdx="0" presStyleCnt="2"/>
      <dgm:spPr/>
    </dgm:pt>
    <dgm:pt modelId="{014CF737-084B-4367-9E3D-E21619EF4F67}" type="pres">
      <dgm:prSet presAssocID="{50F82315-DA42-4B87-BE70-412932216AF5}" presName="rootConnector" presStyleLbl="node1" presStyleIdx="0" presStyleCnt="2"/>
      <dgm:spPr/>
    </dgm:pt>
    <dgm:pt modelId="{4CEA7D0B-2519-42B6-A064-96FF4285D957}" type="pres">
      <dgm:prSet presAssocID="{50F82315-DA42-4B87-BE70-412932216AF5}" presName="childShape" presStyleCnt="0"/>
      <dgm:spPr/>
    </dgm:pt>
    <dgm:pt modelId="{9EEBA55C-6212-49EB-8305-444DAFC781DD}" type="pres">
      <dgm:prSet presAssocID="{AFBC30C7-560D-4FE0-B2DE-2787EBAE5E42}" presName="Name13" presStyleLbl="parChTrans1D2" presStyleIdx="0" presStyleCnt="2"/>
      <dgm:spPr/>
    </dgm:pt>
    <dgm:pt modelId="{3AAAD006-D690-404D-A737-FEC06ABB4F54}" type="pres">
      <dgm:prSet presAssocID="{44D8A09D-CB57-426F-AE95-0BB322E6A9DC}" presName="childText" presStyleLbl="bgAcc1" presStyleIdx="0" presStyleCnt="2">
        <dgm:presLayoutVars>
          <dgm:bulletEnabled val="1"/>
        </dgm:presLayoutVars>
      </dgm:prSet>
      <dgm:spPr/>
    </dgm:pt>
    <dgm:pt modelId="{15DF37CC-26C0-40F1-92BE-21A1B3B32A59}" type="pres">
      <dgm:prSet presAssocID="{733E33CA-962C-47B6-859C-0C1421B99CFA}" presName="root" presStyleCnt="0"/>
      <dgm:spPr/>
    </dgm:pt>
    <dgm:pt modelId="{E43057CC-E5B8-4D1C-BAEB-971B20FA8F13}" type="pres">
      <dgm:prSet presAssocID="{733E33CA-962C-47B6-859C-0C1421B99CFA}" presName="rootComposite" presStyleCnt="0"/>
      <dgm:spPr/>
    </dgm:pt>
    <dgm:pt modelId="{1316542D-426E-4804-9645-314F1D95A140}" type="pres">
      <dgm:prSet presAssocID="{733E33CA-962C-47B6-859C-0C1421B99CFA}" presName="rootText" presStyleLbl="node1" presStyleIdx="1" presStyleCnt="2"/>
      <dgm:spPr/>
    </dgm:pt>
    <dgm:pt modelId="{8CC3C860-E1E4-407D-909F-8462BBA052E3}" type="pres">
      <dgm:prSet presAssocID="{733E33CA-962C-47B6-859C-0C1421B99CFA}" presName="rootConnector" presStyleLbl="node1" presStyleIdx="1" presStyleCnt="2"/>
      <dgm:spPr/>
    </dgm:pt>
    <dgm:pt modelId="{1EDFEC94-6FFF-4B1A-B23B-C89FF66F8D6A}" type="pres">
      <dgm:prSet presAssocID="{733E33CA-962C-47B6-859C-0C1421B99CFA}" presName="childShape" presStyleCnt="0"/>
      <dgm:spPr/>
    </dgm:pt>
    <dgm:pt modelId="{AC26E41D-FBC0-43C3-9BB7-1303C8965A96}" type="pres">
      <dgm:prSet presAssocID="{ABF7712A-2077-4690-BB8E-303A40186139}" presName="Name13" presStyleLbl="parChTrans1D2" presStyleIdx="1" presStyleCnt="2"/>
      <dgm:spPr/>
    </dgm:pt>
    <dgm:pt modelId="{BA5321B3-BC5A-4403-8DEA-CEB786615E86}" type="pres">
      <dgm:prSet presAssocID="{4C957B4B-AB37-456D-9FA6-8DADFDDBED42}" presName="childText" presStyleLbl="bgAcc1" presStyleIdx="1" presStyleCnt="2">
        <dgm:presLayoutVars>
          <dgm:bulletEnabled val="1"/>
        </dgm:presLayoutVars>
      </dgm:prSet>
      <dgm:spPr/>
    </dgm:pt>
  </dgm:ptLst>
  <dgm:cxnLst>
    <dgm:cxn modelId="{03196B01-C956-4F52-BB24-3ABA2E6F21F7}" type="presOf" srcId="{4C957B4B-AB37-456D-9FA6-8DADFDDBED42}" destId="{BA5321B3-BC5A-4403-8DEA-CEB786615E86}" srcOrd="0" destOrd="0" presId="urn:microsoft.com/office/officeart/2005/8/layout/hierarchy3"/>
    <dgm:cxn modelId="{4D33161D-465B-4E02-ABB4-2D83D11618E9}" type="presOf" srcId="{733E33CA-962C-47B6-859C-0C1421B99CFA}" destId="{8CC3C860-E1E4-407D-909F-8462BBA052E3}" srcOrd="1" destOrd="0" presId="urn:microsoft.com/office/officeart/2005/8/layout/hierarchy3"/>
    <dgm:cxn modelId="{E8A5EA28-ABDB-4A5A-A7B7-FA47A5A19E32}" type="presOf" srcId="{CBCFDD49-B4D3-4AC2-9780-3DFB6F56AFFF}" destId="{CF8F1023-B8BB-4BA0-8AD0-F1CBF1E9F5A5}" srcOrd="0" destOrd="0" presId="urn:microsoft.com/office/officeart/2005/8/layout/hierarchy3"/>
    <dgm:cxn modelId="{FE871D2A-0B93-44E8-857D-F885E84E11D8}" srcId="{50F82315-DA42-4B87-BE70-412932216AF5}" destId="{44D8A09D-CB57-426F-AE95-0BB322E6A9DC}" srcOrd="0" destOrd="0" parTransId="{AFBC30C7-560D-4FE0-B2DE-2787EBAE5E42}" sibTransId="{C3F60A4D-6C18-42D3-BE17-22CAAFB11F39}"/>
    <dgm:cxn modelId="{E9484231-500E-4A07-884B-80F57F39E57F}" type="presOf" srcId="{50F82315-DA42-4B87-BE70-412932216AF5}" destId="{014CF737-084B-4367-9E3D-E21619EF4F67}" srcOrd="1" destOrd="0" presId="urn:microsoft.com/office/officeart/2005/8/layout/hierarchy3"/>
    <dgm:cxn modelId="{16C31474-9B59-4CB1-AE8C-F76CB9A184E1}" srcId="{733E33CA-962C-47B6-859C-0C1421B99CFA}" destId="{4C957B4B-AB37-456D-9FA6-8DADFDDBED42}" srcOrd="0" destOrd="0" parTransId="{ABF7712A-2077-4690-BB8E-303A40186139}" sibTransId="{486D27F6-FE6F-4A59-8978-37AFC727EE6F}"/>
    <dgm:cxn modelId="{39FB638A-856E-48E4-A16D-3EB7B75D0579}" type="presOf" srcId="{50F82315-DA42-4B87-BE70-412932216AF5}" destId="{3F48705D-6D61-47F2-ADAD-F0F2E8643ECB}" srcOrd="0" destOrd="0" presId="urn:microsoft.com/office/officeart/2005/8/layout/hierarchy3"/>
    <dgm:cxn modelId="{7F85B08D-F1EC-4FEE-AF7F-1859CB950370}" srcId="{CBCFDD49-B4D3-4AC2-9780-3DFB6F56AFFF}" destId="{50F82315-DA42-4B87-BE70-412932216AF5}" srcOrd="0" destOrd="0" parTransId="{266AB47B-D10C-4E9E-85A0-75B0D5EA906C}" sibTransId="{A54DB205-ADB0-45BA-AE5A-16EC86A84BFC}"/>
    <dgm:cxn modelId="{25F1BCA1-00E2-4235-975D-7EC2460AC8BC}" type="presOf" srcId="{ABF7712A-2077-4690-BB8E-303A40186139}" destId="{AC26E41D-FBC0-43C3-9BB7-1303C8965A96}" srcOrd="0" destOrd="0" presId="urn:microsoft.com/office/officeart/2005/8/layout/hierarchy3"/>
    <dgm:cxn modelId="{B1962FC7-EE76-4A0F-8ECE-88985D68F9DE}" type="presOf" srcId="{AFBC30C7-560D-4FE0-B2DE-2787EBAE5E42}" destId="{9EEBA55C-6212-49EB-8305-444DAFC781DD}" srcOrd="0" destOrd="0" presId="urn:microsoft.com/office/officeart/2005/8/layout/hierarchy3"/>
    <dgm:cxn modelId="{D2ECD6F6-C9E9-4F9E-9CF8-B3BE720C113D}" type="presOf" srcId="{733E33CA-962C-47B6-859C-0C1421B99CFA}" destId="{1316542D-426E-4804-9645-314F1D95A140}" srcOrd="0" destOrd="0" presId="urn:microsoft.com/office/officeart/2005/8/layout/hierarchy3"/>
    <dgm:cxn modelId="{ADF5C4F7-BD3A-4A97-97B9-2B2611ED2EB7}" srcId="{CBCFDD49-B4D3-4AC2-9780-3DFB6F56AFFF}" destId="{733E33CA-962C-47B6-859C-0C1421B99CFA}" srcOrd="1" destOrd="0" parTransId="{5065CEF6-0B1D-427E-9254-2665D4C69F60}" sibTransId="{D61EC6AE-A654-49A5-8580-30C228DA2A26}"/>
    <dgm:cxn modelId="{38145EFC-A0D1-4726-B17E-4465DBCE8B4F}" type="presOf" srcId="{44D8A09D-CB57-426F-AE95-0BB322E6A9DC}" destId="{3AAAD006-D690-404D-A737-FEC06ABB4F54}" srcOrd="0" destOrd="0" presId="urn:microsoft.com/office/officeart/2005/8/layout/hierarchy3"/>
    <dgm:cxn modelId="{630F8522-F656-48BD-A155-69430D85466C}" type="presParOf" srcId="{CF8F1023-B8BB-4BA0-8AD0-F1CBF1E9F5A5}" destId="{897E5C01-8418-44CA-A3E1-7BBB53E16EFF}" srcOrd="0" destOrd="0" presId="urn:microsoft.com/office/officeart/2005/8/layout/hierarchy3"/>
    <dgm:cxn modelId="{69FC59AD-B375-406D-AA1C-A26BE4CA3F8D}" type="presParOf" srcId="{897E5C01-8418-44CA-A3E1-7BBB53E16EFF}" destId="{10C17C46-E630-4362-833A-8A6F4A2F6C06}" srcOrd="0" destOrd="0" presId="urn:microsoft.com/office/officeart/2005/8/layout/hierarchy3"/>
    <dgm:cxn modelId="{37BBE0CF-DD81-44AB-9E71-342AF9CFDAAC}" type="presParOf" srcId="{10C17C46-E630-4362-833A-8A6F4A2F6C06}" destId="{3F48705D-6D61-47F2-ADAD-F0F2E8643ECB}" srcOrd="0" destOrd="0" presId="urn:microsoft.com/office/officeart/2005/8/layout/hierarchy3"/>
    <dgm:cxn modelId="{81D42BF9-18F4-4F8E-9CB9-5594FDC4ABCA}" type="presParOf" srcId="{10C17C46-E630-4362-833A-8A6F4A2F6C06}" destId="{014CF737-084B-4367-9E3D-E21619EF4F67}" srcOrd="1" destOrd="0" presId="urn:microsoft.com/office/officeart/2005/8/layout/hierarchy3"/>
    <dgm:cxn modelId="{EFA52C7A-1479-4828-9A56-EF80CC5C832B}" type="presParOf" srcId="{897E5C01-8418-44CA-A3E1-7BBB53E16EFF}" destId="{4CEA7D0B-2519-42B6-A064-96FF4285D957}" srcOrd="1" destOrd="0" presId="urn:microsoft.com/office/officeart/2005/8/layout/hierarchy3"/>
    <dgm:cxn modelId="{962222E8-BEBA-4C2B-A8E3-E374374C051A}" type="presParOf" srcId="{4CEA7D0B-2519-42B6-A064-96FF4285D957}" destId="{9EEBA55C-6212-49EB-8305-444DAFC781DD}" srcOrd="0" destOrd="0" presId="urn:microsoft.com/office/officeart/2005/8/layout/hierarchy3"/>
    <dgm:cxn modelId="{D47CB365-4DAD-42B0-8C30-06A003FC2AAE}" type="presParOf" srcId="{4CEA7D0B-2519-42B6-A064-96FF4285D957}" destId="{3AAAD006-D690-404D-A737-FEC06ABB4F54}" srcOrd="1" destOrd="0" presId="urn:microsoft.com/office/officeart/2005/8/layout/hierarchy3"/>
    <dgm:cxn modelId="{F8FD152A-5CE4-4744-911B-5795E94913C7}" type="presParOf" srcId="{CF8F1023-B8BB-4BA0-8AD0-F1CBF1E9F5A5}" destId="{15DF37CC-26C0-40F1-92BE-21A1B3B32A59}" srcOrd="1" destOrd="0" presId="urn:microsoft.com/office/officeart/2005/8/layout/hierarchy3"/>
    <dgm:cxn modelId="{88FB5946-0FBE-4307-8696-581832302D28}" type="presParOf" srcId="{15DF37CC-26C0-40F1-92BE-21A1B3B32A59}" destId="{E43057CC-E5B8-4D1C-BAEB-971B20FA8F13}" srcOrd="0" destOrd="0" presId="urn:microsoft.com/office/officeart/2005/8/layout/hierarchy3"/>
    <dgm:cxn modelId="{69F4FDF4-D11E-4B39-A338-386FCC8B6D1F}" type="presParOf" srcId="{E43057CC-E5B8-4D1C-BAEB-971B20FA8F13}" destId="{1316542D-426E-4804-9645-314F1D95A140}" srcOrd="0" destOrd="0" presId="urn:microsoft.com/office/officeart/2005/8/layout/hierarchy3"/>
    <dgm:cxn modelId="{9ED45C2E-A558-46C7-91B3-41BF37966808}" type="presParOf" srcId="{E43057CC-E5B8-4D1C-BAEB-971B20FA8F13}" destId="{8CC3C860-E1E4-407D-909F-8462BBA052E3}" srcOrd="1" destOrd="0" presId="urn:microsoft.com/office/officeart/2005/8/layout/hierarchy3"/>
    <dgm:cxn modelId="{17C36E67-93BD-4124-A308-F8E80A490AC2}" type="presParOf" srcId="{15DF37CC-26C0-40F1-92BE-21A1B3B32A59}" destId="{1EDFEC94-6FFF-4B1A-B23B-C89FF66F8D6A}" srcOrd="1" destOrd="0" presId="urn:microsoft.com/office/officeart/2005/8/layout/hierarchy3"/>
    <dgm:cxn modelId="{6AC92ED9-61F3-44AD-A372-D206101110EA}" type="presParOf" srcId="{1EDFEC94-6FFF-4B1A-B23B-C89FF66F8D6A}" destId="{AC26E41D-FBC0-43C3-9BB7-1303C8965A96}" srcOrd="0" destOrd="0" presId="urn:microsoft.com/office/officeart/2005/8/layout/hierarchy3"/>
    <dgm:cxn modelId="{A9F3336B-2CF8-4370-9DE1-65658ADD55CC}" type="presParOf" srcId="{1EDFEC94-6FFF-4B1A-B23B-C89FF66F8D6A}" destId="{BA5321B3-BC5A-4403-8DEA-CEB786615E86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6B05D4-295F-4118-96B3-6EDA07AC6653}">
      <dsp:nvSpPr>
        <dsp:cNvPr id="0" name=""/>
        <dsp:cNvSpPr/>
      </dsp:nvSpPr>
      <dsp:spPr>
        <a:xfrm>
          <a:off x="-7749588" y="-1171869"/>
          <a:ext cx="9125539" cy="9125539"/>
        </a:xfrm>
        <a:prstGeom prst="blockArc">
          <a:avLst>
            <a:gd name="adj1" fmla="val 18900000"/>
            <a:gd name="adj2" fmla="val 2700000"/>
            <a:gd name="adj3" fmla="val 237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C6E99-1FD0-4584-B7FC-5AE9A3C04303}">
      <dsp:nvSpPr>
        <dsp:cNvPr id="0" name=""/>
        <dsp:cNvSpPr/>
      </dsp:nvSpPr>
      <dsp:spPr>
        <a:xfrm>
          <a:off x="686597" y="655318"/>
          <a:ext cx="11496719" cy="1402082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6611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hakikatnya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kekuasaan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pengembangan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penerapan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ilmu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6597" y="655318"/>
        <a:ext cx="11496719" cy="1402082"/>
      </dsp:txXfrm>
    </dsp:sp>
    <dsp:sp modelId="{7747D44D-C986-4378-BBAF-D25481EE8210}">
      <dsp:nvSpPr>
        <dsp:cNvPr id="0" name=""/>
        <dsp:cNvSpPr/>
      </dsp:nvSpPr>
      <dsp:spPr>
        <a:xfrm>
          <a:off x="8683" y="508635"/>
          <a:ext cx="1695450" cy="16954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516787-820A-4CD9-9C90-7C65F85513E5}">
      <dsp:nvSpPr>
        <dsp:cNvPr id="0" name=""/>
        <dsp:cNvSpPr/>
      </dsp:nvSpPr>
      <dsp:spPr>
        <a:xfrm>
          <a:off x="1349445" y="2712719"/>
          <a:ext cx="10664060" cy="135636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6611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dialektik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dapat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menyelesaikan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dihadapi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49445" y="2712719"/>
        <a:ext cx="10664060" cy="1356360"/>
      </dsp:txXfrm>
    </dsp:sp>
    <dsp:sp modelId="{CF808934-5631-4CC6-AAEC-DE902FA342E8}">
      <dsp:nvSpPr>
        <dsp:cNvPr id="0" name=""/>
        <dsp:cNvSpPr/>
      </dsp:nvSpPr>
      <dsp:spPr>
        <a:xfrm>
          <a:off x="501720" y="2543175"/>
          <a:ext cx="1695450" cy="16954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55AFF2-0BB4-450F-ABFA-BD462898C1BB}">
      <dsp:nvSpPr>
        <dsp:cNvPr id="0" name=""/>
        <dsp:cNvSpPr/>
      </dsp:nvSpPr>
      <dsp:spPr>
        <a:xfrm>
          <a:off x="856408" y="4747260"/>
          <a:ext cx="11157097" cy="135636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6611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memerlukan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besar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di negara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maju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6408" y="4747260"/>
        <a:ext cx="11157097" cy="1356360"/>
      </dsp:txXfrm>
    </dsp:sp>
    <dsp:sp modelId="{BC069D8C-1E5F-4F37-963E-D26FB93B123E}">
      <dsp:nvSpPr>
        <dsp:cNvPr id="0" name=""/>
        <dsp:cNvSpPr/>
      </dsp:nvSpPr>
      <dsp:spPr>
        <a:xfrm>
          <a:off x="8683" y="4577715"/>
          <a:ext cx="1695450" cy="169545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957FB0-B984-45A8-8447-BA99B4098D4E}">
      <dsp:nvSpPr>
        <dsp:cNvPr id="0" name=""/>
        <dsp:cNvSpPr/>
      </dsp:nvSpPr>
      <dsp:spPr>
        <a:xfrm>
          <a:off x="768" y="376953"/>
          <a:ext cx="4602061" cy="171280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Operation Technology </a:t>
          </a:r>
          <a:endParaRPr lang="en-ID" sz="5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934" y="427119"/>
        <a:ext cx="4501729" cy="1612474"/>
      </dsp:txXfrm>
    </dsp:sp>
    <dsp:sp modelId="{FEF1B96E-D48D-4273-874F-866B85AC7B39}">
      <dsp:nvSpPr>
        <dsp:cNvPr id="0" name=""/>
        <dsp:cNvSpPr/>
      </dsp:nvSpPr>
      <dsp:spPr>
        <a:xfrm>
          <a:off x="460974" y="2089759"/>
          <a:ext cx="460206" cy="23604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0451"/>
              </a:lnTo>
              <a:lnTo>
                <a:pt x="460206" y="2360451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83059-F4D5-430D-A6F6-0E8BFFFEDC2D}">
      <dsp:nvSpPr>
        <dsp:cNvPr id="0" name=""/>
        <dsp:cNvSpPr/>
      </dsp:nvSpPr>
      <dsp:spPr>
        <a:xfrm>
          <a:off x="921180" y="2876577"/>
          <a:ext cx="5035629" cy="31472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t" anchorCtr="0">
          <a:noAutofit/>
        </a:bodyPr>
        <a:lstStyle/>
        <a:p>
          <a:pPr marL="0" lvl="0" indent="0" algn="just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Teknik yang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digunakan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praktis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kebutuhan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praktis</a:t>
          </a:r>
          <a:r>
            <a:rPr lang="en-US" sz="3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  <a:endParaRPr lang="en-ID" sz="3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360" y="2968757"/>
        <a:ext cx="4851269" cy="2962908"/>
      </dsp:txXfrm>
    </dsp:sp>
    <dsp:sp modelId="{758EE284-210A-465E-8DE2-B0C25DBCFB15}">
      <dsp:nvSpPr>
        <dsp:cNvPr id="0" name=""/>
        <dsp:cNvSpPr/>
      </dsp:nvSpPr>
      <dsp:spPr>
        <a:xfrm>
          <a:off x="6440469" y="376953"/>
          <a:ext cx="5449872" cy="1712806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63500" rIns="9525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Materials technology </a:t>
          </a:r>
          <a:endParaRPr lang="en-ID" sz="50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90635" y="427119"/>
        <a:ext cx="5349540" cy="1612474"/>
      </dsp:txXfrm>
    </dsp:sp>
    <dsp:sp modelId="{E2F2EAA4-1C26-4BB4-AB93-1C8367ECF301}">
      <dsp:nvSpPr>
        <dsp:cNvPr id="0" name=""/>
        <dsp:cNvSpPr/>
      </dsp:nvSpPr>
      <dsp:spPr>
        <a:xfrm>
          <a:off x="6985456" y="2089759"/>
          <a:ext cx="351165" cy="23327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32755"/>
              </a:lnTo>
              <a:lnTo>
                <a:pt x="351165" y="233275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DFA447-D9EA-40CC-A119-76D60FA8BCD1}">
      <dsp:nvSpPr>
        <dsp:cNvPr id="0" name=""/>
        <dsp:cNvSpPr/>
      </dsp:nvSpPr>
      <dsp:spPr>
        <a:xfrm>
          <a:off x="7336622" y="2883689"/>
          <a:ext cx="4584588" cy="30776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t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Pengunaan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sarana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memanfaatkan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mengendalikan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konteks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proses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26763" y="2973830"/>
        <a:ext cx="4404306" cy="28973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16C2C-59B9-4631-B900-25A5EF5BB8FE}">
      <dsp:nvSpPr>
        <dsp:cNvPr id="0" name=""/>
        <dsp:cNvSpPr/>
      </dsp:nvSpPr>
      <dsp:spPr>
        <a:xfrm>
          <a:off x="510657" y="252927"/>
          <a:ext cx="11089722" cy="1732312"/>
        </a:xfrm>
        <a:prstGeom prst="roundRect">
          <a:avLst/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media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yang paling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mutakhir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internet,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media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akhirnya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dampak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perilaku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5222" y="337492"/>
        <a:ext cx="10920592" cy="1563182"/>
      </dsp:txXfrm>
    </dsp:sp>
    <dsp:sp modelId="{DCBE357A-E8E3-4060-BFCF-79DCD8C6AF9F}">
      <dsp:nvSpPr>
        <dsp:cNvPr id="0" name=""/>
        <dsp:cNvSpPr/>
      </dsp:nvSpPr>
      <dsp:spPr>
        <a:xfrm>
          <a:off x="482578" y="2362374"/>
          <a:ext cx="10951424" cy="2022716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Media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estetikanya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oleh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karena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itu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media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fungsi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menyebarkan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realitas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mengembangkan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hiburan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model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simulasi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seolah-olah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nyata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319" y="2461115"/>
        <a:ext cx="10753942" cy="1825234"/>
      </dsp:txXfrm>
    </dsp:sp>
    <dsp:sp modelId="{598C179D-2B39-40FA-882F-C3DB66551F3D}">
      <dsp:nvSpPr>
        <dsp:cNvPr id="0" name=""/>
        <dsp:cNvSpPr/>
      </dsp:nvSpPr>
      <dsp:spPr>
        <a:xfrm>
          <a:off x="558791" y="4672167"/>
          <a:ext cx="11008322" cy="1499835"/>
        </a:xfrm>
        <a:prstGeom prst="roundRect">
          <a:avLst/>
        </a:prstGeom>
        <a:solidFill>
          <a:schemeClr val="accent2">
            <a:shade val="50000"/>
            <a:hueOff val="-394115"/>
            <a:satOff val="5189"/>
            <a:lumOff val="3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media masa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kemudahan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informasi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membawa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perubahan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2007" y="4745383"/>
        <a:ext cx="10861890" cy="13534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43AF6-F92A-4766-9CBF-563A454BE81C}">
      <dsp:nvSpPr>
        <dsp:cNvPr id="0" name=""/>
        <dsp:cNvSpPr/>
      </dsp:nvSpPr>
      <dsp:spPr>
        <a:xfrm>
          <a:off x="4276743" y="0"/>
          <a:ext cx="8169255" cy="2874454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kelompok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spesifik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unik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Terdapat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norma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mengatur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tentang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hubungan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sosial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6743" y="359307"/>
        <a:ext cx="7091335" cy="2155840"/>
      </dsp:txXfrm>
    </dsp:sp>
    <dsp:sp modelId="{A4547D14-08C2-4E32-8675-4F84291B9824}">
      <dsp:nvSpPr>
        <dsp:cNvPr id="0" name=""/>
        <dsp:cNvSpPr/>
      </dsp:nvSpPr>
      <dsp:spPr>
        <a:xfrm>
          <a:off x="24" y="380983"/>
          <a:ext cx="4064016" cy="197763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IDENTITAS BUDAYA KELOMPOK </a:t>
          </a:r>
          <a:endParaRPr lang="en-ID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564" y="477523"/>
        <a:ext cx="3870936" cy="1784550"/>
      </dsp:txXfrm>
    </dsp:sp>
    <dsp:sp modelId="{14716152-6243-472A-AFF1-828C8BF23808}">
      <dsp:nvSpPr>
        <dsp:cNvPr id="0" name=""/>
        <dsp:cNvSpPr/>
      </dsp:nvSpPr>
      <dsp:spPr>
        <a:xfrm>
          <a:off x="4140186" y="3159719"/>
          <a:ext cx="8173884" cy="39221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just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identik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kemampuan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mengkomunikasikan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dibandingkan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mempertimbangkan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hiburan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konsumerisme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333500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40186" y="3649983"/>
        <a:ext cx="6703092" cy="2941583"/>
      </dsp:txXfrm>
    </dsp:sp>
    <dsp:sp modelId="{C5DF62DB-8EE2-45FE-BA77-B039BD6383DF}">
      <dsp:nvSpPr>
        <dsp:cNvPr id="0" name=""/>
        <dsp:cNvSpPr/>
      </dsp:nvSpPr>
      <dsp:spPr>
        <a:xfrm>
          <a:off x="0" y="3963402"/>
          <a:ext cx="3703481" cy="2011137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IDENTITAS</a:t>
          </a:r>
          <a:r>
            <a:rPr lang="en-US" sz="30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BUDAYA POP</a:t>
          </a:r>
          <a:endParaRPr lang="en-ID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8176" y="4061578"/>
        <a:ext cx="3507129" cy="18147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1D141-F27B-49B8-8A48-05046CDE2CEE}">
      <dsp:nvSpPr>
        <dsp:cNvPr id="0" name=""/>
        <dsp:cNvSpPr/>
      </dsp:nvSpPr>
      <dsp:spPr>
        <a:xfrm rot="16200000">
          <a:off x="1562100" y="-1562100"/>
          <a:ext cx="2895600" cy="60198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nilai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melalui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serta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pusat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aktivitas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kehidupan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-1" y="1"/>
        <a:ext cx="6019800" cy="2171700"/>
      </dsp:txXfrm>
    </dsp:sp>
    <dsp:sp modelId="{EF42E3EB-1392-4730-A26F-80D1AD0FCCDE}">
      <dsp:nvSpPr>
        <dsp:cNvPr id="0" name=""/>
        <dsp:cNvSpPr/>
      </dsp:nvSpPr>
      <dsp:spPr>
        <a:xfrm>
          <a:off x="6019800" y="39930"/>
          <a:ext cx="6019800" cy="28956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juga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mentalitas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pembelian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dipengaruhi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citra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(image)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19800" y="39930"/>
        <a:ext cx="6019800" cy="2171700"/>
      </dsp:txXfrm>
    </dsp:sp>
    <dsp:sp modelId="{DF6DCFE2-5474-4A05-9A72-80BE0BC6BABB}">
      <dsp:nvSpPr>
        <dsp:cNvPr id="0" name=""/>
        <dsp:cNvSpPr/>
      </dsp:nvSpPr>
      <dsp:spPr>
        <a:xfrm rot="10800000">
          <a:off x="0" y="2895600"/>
          <a:ext cx="6019800" cy="28956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dihadapkan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tuntutan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terus-menerus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melakukan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terhadap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10800000">
        <a:off x="0" y="3619500"/>
        <a:ext cx="6019800" cy="2171700"/>
      </dsp:txXfrm>
    </dsp:sp>
    <dsp:sp modelId="{5E44F8DA-EA70-452F-B988-30EBFEF35406}">
      <dsp:nvSpPr>
        <dsp:cNvPr id="0" name=""/>
        <dsp:cNvSpPr/>
      </dsp:nvSpPr>
      <dsp:spPr>
        <a:xfrm rot="5400000">
          <a:off x="7581900" y="1333500"/>
          <a:ext cx="2895600" cy="6019800"/>
        </a:xfrm>
        <a:prstGeom prst="round1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Kekuatan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sangat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sehingga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tercipta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fenomena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komoditas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6019800" y="3619500"/>
        <a:ext cx="6019800" cy="2171700"/>
      </dsp:txXfrm>
    </dsp:sp>
    <dsp:sp modelId="{F75732E9-9359-48C4-93C2-4CFF28483FAE}">
      <dsp:nvSpPr>
        <dsp:cNvPr id="0" name=""/>
        <dsp:cNvSpPr/>
      </dsp:nvSpPr>
      <dsp:spPr>
        <a:xfrm>
          <a:off x="4213860" y="2171700"/>
          <a:ext cx="3611880" cy="1447800"/>
        </a:xfrm>
        <a:prstGeom prst="round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Konsep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Masyarakat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4536" y="2242376"/>
        <a:ext cx="3470528" cy="13064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8705D-6D61-47F2-ADAD-F0F2E8643ECB}">
      <dsp:nvSpPr>
        <dsp:cNvPr id="0" name=""/>
        <dsp:cNvSpPr/>
      </dsp:nvSpPr>
      <dsp:spPr>
        <a:xfrm>
          <a:off x="41932" y="1915"/>
          <a:ext cx="5415260" cy="270763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otomatisasi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membuat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munculnya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pola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kebudayaan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perkotaan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1236" y="81219"/>
        <a:ext cx="5256652" cy="2549022"/>
      </dsp:txXfrm>
    </dsp:sp>
    <dsp:sp modelId="{9EEBA55C-6212-49EB-8305-444DAFC781DD}">
      <dsp:nvSpPr>
        <dsp:cNvPr id="0" name=""/>
        <dsp:cNvSpPr/>
      </dsp:nvSpPr>
      <dsp:spPr>
        <a:xfrm>
          <a:off x="583458" y="2709545"/>
          <a:ext cx="541526" cy="2030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722"/>
              </a:lnTo>
              <a:lnTo>
                <a:pt x="541526" y="203072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AD006-D690-404D-A737-FEC06ABB4F54}">
      <dsp:nvSpPr>
        <dsp:cNvPr id="0" name=""/>
        <dsp:cNvSpPr/>
      </dsp:nvSpPr>
      <dsp:spPr>
        <a:xfrm>
          <a:off x="1124984" y="3386453"/>
          <a:ext cx="4332208" cy="270763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mudah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diterima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tanpa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disertai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pertimbangan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kritis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4288" y="3465757"/>
        <a:ext cx="4173600" cy="2549022"/>
      </dsp:txXfrm>
    </dsp:sp>
    <dsp:sp modelId="{1316542D-426E-4804-9645-314F1D95A140}">
      <dsp:nvSpPr>
        <dsp:cNvPr id="0" name=""/>
        <dsp:cNvSpPr/>
      </dsp:nvSpPr>
      <dsp:spPr>
        <a:xfrm>
          <a:off x="6811007" y="1915"/>
          <a:ext cx="5415260" cy="270763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Media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mengembangkan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simulasi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menciptakan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pencitraan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penyebaran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budaya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populer</a:t>
          </a:r>
          <a:endParaRPr lang="en-US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90311" y="81219"/>
        <a:ext cx="5256652" cy="2549022"/>
      </dsp:txXfrm>
    </dsp:sp>
    <dsp:sp modelId="{AC26E41D-FBC0-43C3-9BB7-1303C8965A96}">
      <dsp:nvSpPr>
        <dsp:cNvPr id="0" name=""/>
        <dsp:cNvSpPr/>
      </dsp:nvSpPr>
      <dsp:spPr>
        <a:xfrm>
          <a:off x="7352533" y="2709545"/>
          <a:ext cx="541526" cy="2030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722"/>
              </a:lnTo>
              <a:lnTo>
                <a:pt x="541526" y="203072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5321B3-BC5A-4403-8DEA-CEB786615E86}">
      <dsp:nvSpPr>
        <dsp:cNvPr id="0" name=""/>
        <dsp:cNvSpPr/>
      </dsp:nvSpPr>
      <dsp:spPr>
        <a:xfrm>
          <a:off x="7894059" y="3386453"/>
          <a:ext cx="4332208" cy="2707630"/>
        </a:xfrm>
        <a:prstGeom prst="roundRect">
          <a:avLst>
            <a:gd name="adj" fmla="val 100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Alat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mengkondisikan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meluasnya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konsumerisme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gaya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masyarakat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73363" y="3465757"/>
        <a:ext cx="4173600" cy="25490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7/19/2022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DCFD7D-F072-B0AF-4E74-DCB78A6B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2209800"/>
            <a:ext cx="9525000" cy="914400"/>
          </a:xfr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SESI KE-5 </a:t>
            </a:r>
            <a:endParaRPr lang="en-ID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6653628-CF46-53D1-A09D-F8EA1753A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30300" y="4495800"/>
            <a:ext cx="10934700" cy="27570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5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Massa, </a:t>
            </a:r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5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Pop dan Gaya </a:t>
            </a:r>
            <a:r>
              <a:rPr lang="en-US" sz="5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endParaRPr lang="en-US" sz="5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(Modul 5)</a:t>
            </a:r>
          </a:p>
          <a:p>
            <a:endParaRPr lang="en-ID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06613-58B3-E75C-9873-425C3B6DD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1" y="1981200"/>
            <a:ext cx="12750799" cy="6476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ID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ID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ID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terpenuhi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negatif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arena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rujukan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terinterpretasi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Ideologi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simbolik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mode (trend)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yang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dibentuk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iklan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media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artifisial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Sedangkan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Tindakan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membeli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0031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 KONSUMSI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7452860-E75C-CDAC-4D0D-E128E4096D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2691909"/>
              </p:ext>
            </p:extLst>
          </p:nvPr>
        </p:nvGraphicFramePr>
        <p:xfrm>
          <a:off x="482600" y="2057400"/>
          <a:ext cx="1203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6709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Autofit/>
          </a:bodyPr>
          <a:lstStyle/>
          <a:p>
            <a:pPr algn="r"/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Gaya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3315847-2AAE-18CF-03F1-7CA4ADE9DA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283779"/>
              </p:ext>
            </p:extLst>
          </p:nvPr>
        </p:nvGraphicFramePr>
        <p:xfrm>
          <a:off x="406401" y="1905001"/>
          <a:ext cx="12268200" cy="6095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0673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Autofit/>
          </a:bodyPr>
          <a:lstStyle/>
          <a:p>
            <a:pPr algn="r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GAYA HIDUP KONSUMERISME </a:t>
            </a:r>
            <a:endParaRPr lang="en-ID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C4F6B-D5A5-952A-B156-A57E4E808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763" y="1905000"/>
            <a:ext cx="11217275" cy="6880225"/>
          </a:xfrm>
        </p:spPr>
        <p:txBody>
          <a:bodyPr>
            <a:normAutofit/>
          </a:bodyPr>
          <a:lstStyle/>
          <a:p>
            <a:pPr algn="just"/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tergolong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Belanja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belanja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self actualization needs, physiological needs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Shopping mall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aktualisasi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keatas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Cybermall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Dunia maya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wujud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066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Autofit/>
          </a:bodyPr>
          <a:lstStyle/>
          <a:p>
            <a:pPr algn="r"/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GAYA HIDUP KONSUMERISME </a:t>
            </a:r>
            <a:endParaRPr lang="en-ID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2C4F6B-D5A5-952A-B156-A57E4E808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63" y="1676400"/>
            <a:ext cx="11217275" cy="6880225"/>
          </a:xfrm>
        </p:spPr>
        <p:txBody>
          <a:bodyPr>
            <a:normAutofit/>
          </a:bodyPr>
          <a:lstStyle/>
          <a:p>
            <a:pPr algn="just"/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Gaya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tergolong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konsumerisme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Fashion 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simbol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aktualisasi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busana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brand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Pusat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kebugaran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menciptakan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persepsi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ideal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Fast food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global,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pergeseran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modern</a:t>
            </a: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Komik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“manga”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mengibur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trend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generasi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 startAt="6"/>
            </a:pP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Film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bioskop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eksistensi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708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alih</a:t>
            </a: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A69842-F40E-2E23-DD7E-B66546FE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892177"/>
              </p:ext>
            </p:extLst>
          </p:nvPr>
        </p:nvGraphicFramePr>
        <p:xfrm>
          <a:off x="635000" y="4211117"/>
          <a:ext cx="12039600" cy="401848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578909">
                  <a:extLst>
                    <a:ext uri="{9D8B030D-6E8A-4147-A177-3AD203B41FA5}">
                      <a16:colId xmlns:a16="http://schemas.microsoft.com/office/drawing/2014/main" val="1276794426"/>
                    </a:ext>
                  </a:extLst>
                </a:gridCol>
                <a:gridCol w="9460691">
                  <a:extLst>
                    <a:ext uri="{9D8B030D-6E8A-4147-A177-3AD203B41FA5}">
                      <a16:colId xmlns:a16="http://schemas.microsoft.com/office/drawing/2014/main" val="1967681029"/>
                    </a:ext>
                  </a:extLst>
                </a:gridCol>
              </a:tblGrid>
              <a:tr h="1975410">
                <a:tc>
                  <a:txBody>
                    <a:bodyPr/>
                    <a:lstStyle/>
                    <a:p>
                      <a:r>
                        <a:rPr lang="en-US" sz="3000" b="1" dirty="0"/>
                        <a:t>KB 1 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media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massa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budaya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media, yang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media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massa</a:t>
                      </a: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Budaya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populer</a:t>
                      </a: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454445"/>
                  </a:ext>
                </a:extLst>
              </a:tr>
              <a:tr h="2043073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KB 2 </a:t>
                      </a:r>
                      <a:endParaRPr lang="en-ID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Budaya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konsumen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konsumsi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gaya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hidup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Budaya</a:t>
                      </a: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konsumen</a:t>
                      </a:r>
                      <a:endParaRPr lang="en-US" sz="2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indent="-457200" algn="just">
                        <a:buFont typeface="Arial" panose="020B0604020202020204" pitchFamily="34" charset="0"/>
                        <a:buChar char="•"/>
                      </a:pPr>
                      <a:r>
                        <a:rPr lang="en-US" sz="28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Gaya </a:t>
                      </a:r>
                      <a:r>
                        <a:rPr lang="en-US" sz="28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hidup</a:t>
                      </a:r>
                      <a:endParaRPr lang="en-ID" sz="28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0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1835937"/>
            <a:ext cx="12268201" cy="21264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</a:t>
            </a:r>
          </a:p>
          <a:p>
            <a:pPr algn="just"/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ke-5 :</a:t>
            </a:r>
          </a:p>
          <a:p>
            <a:pPr algn="just"/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Mampu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teknologi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massa</a:t>
            </a:r>
            <a:r>
              <a:rPr lang="en-US" sz="3000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media dan  Mampu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contoh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konsumen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konsumsi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gaya</a:t>
            </a:r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000" kern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hidup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8F78-E152-9CDA-AFE2-09CD4733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1066800"/>
          </a:xfrm>
        </p:spPr>
        <p:txBody>
          <a:bodyPr>
            <a:normAutofit/>
          </a:bodyPr>
          <a:lstStyle/>
          <a:p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8CF3A2-D3B4-9102-316E-E13AF31E9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089026"/>
              </p:ext>
            </p:extLst>
          </p:nvPr>
        </p:nvGraphicFramePr>
        <p:xfrm>
          <a:off x="330201" y="1752601"/>
          <a:ext cx="12192000" cy="678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5130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8F78-E152-9CDA-AFE2-09CD4733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1066800"/>
          </a:xfrm>
        </p:spPr>
        <p:txBody>
          <a:bodyPr>
            <a:normAutofit/>
          </a:bodyPr>
          <a:lstStyle/>
          <a:p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758E620-C226-123B-6485-2E7F16DC5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281947-A678-E7D4-2755-A4DCF236BC53}"/>
              </a:ext>
            </a:extLst>
          </p:cNvPr>
          <p:cNvSpPr/>
          <p:nvPr/>
        </p:nvSpPr>
        <p:spPr>
          <a:xfrm>
            <a:off x="1778000" y="3505200"/>
            <a:ext cx="9677400" cy="3810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komunikasi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perangkat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di mana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mengolah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memanfaatkan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bertukar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10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8F78-E152-9CDA-AFE2-09CD4733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1066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F688B04-6639-52B4-8B2F-0E7B609A1F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1449757"/>
              </p:ext>
            </p:extLst>
          </p:nvPr>
        </p:nvGraphicFramePr>
        <p:xfrm>
          <a:off x="482601" y="1752601"/>
          <a:ext cx="12115800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6371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8F78-E152-9CDA-AFE2-09CD4733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10668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dan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7F71351-E994-A931-698F-A023B1D63B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8211611"/>
              </p:ext>
            </p:extLst>
          </p:nvPr>
        </p:nvGraphicFramePr>
        <p:xfrm>
          <a:off x="1" y="1905001"/>
          <a:ext cx="12111037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4505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88F78-E152-9CDA-AFE2-09CD47334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7200" y="685800"/>
            <a:ext cx="9113838" cy="106680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BUDAYA POPULER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10E33FC-06E7-B420-4D30-C3313ABA13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354480"/>
              </p:ext>
            </p:extLst>
          </p:nvPr>
        </p:nvGraphicFramePr>
        <p:xfrm>
          <a:off x="0" y="1752600"/>
          <a:ext cx="12445999" cy="731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43998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1967C49F-804F-A21B-E79E-9A6F61AA38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0" y="2895601"/>
            <a:ext cx="9906000" cy="3505199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n-US" sz="5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BUDAYA KONSUMEN, MASYARAKAT KONSUMSI, DAN GAYA HIDUP</a:t>
            </a:r>
            <a:endParaRPr lang="en-ID" sz="5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342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7EB-9F40-68A8-8533-6CE5BF105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838200"/>
            <a:ext cx="8961438" cy="609600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Kota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A06613-58B3-E75C-9873-425C3B6DD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981201"/>
            <a:ext cx="12369800" cy="6400799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sentuhan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Lembaga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mobilitas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perkotaan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aspek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rekreasi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kesenangan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Produsen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rekreasi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instansi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pendistribusian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televisi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house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hiburan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media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7625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Pages>0</Pages>
  <Words>812</Words>
  <Characters>0</Characters>
  <Application>Microsoft Office PowerPoint</Application>
  <PresentationFormat>Custom</PresentationFormat>
  <Lines>0</Lines>
  <Paragraphs>86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Gill Sans</vt:lpstr>
      <vt:lpstr>Times New Roman</vt:lpstr>
      <vt:lpstr>Custom Design</vt:lpstr>
      <vt:lpstr>TUTORIAL ONLINE SESI KE-5 </vt:lpstr>
      <vt:lpstr>Tutorial online Sesi 5 sosiologi alih teknologi</vt:lpstr>
      <vt:lpstr>Pengertian teknologi informasi komunikasi </vt:lpstr>
      <vt:lpstr>Pengertian teknologi informasi komunikasi </vt:lpstr>
      <vt:lpstr>Hubungan manusia dengan teknologi </vt:lpstr>
      <vt:lpstr>Budaya media dan mobilitas sosial </vt:lpstr>
      <vt:lpstr>BUDAYA POPULER </vt:lpstr>
      <vt:lpstr>PowerPoint Presentation</vt:lpstr>
      <vt:lpstr>Karakteristik Budaya Kota</vt:lpstr>
      <vt:lpstr>Pengertian konsumsi dan konsumerisme </vt:lpstr>
      <vt:lpstr>MASYARAKAT KONSUMSI </vt:lpstr>
      <vt:lpstr>Faktor-faktor Yang Mempengaruhi Gaya Hidup </vt:lpstr>
      <vt:lpstr>GAYA HIDUP KONSUMERISME </vt:lpstr>
      <vt:lpstr>GAYA HIDUP KONSUMERISME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221</cp:revision>
  <dcterms:modified xsi:type="dcterms:W3CDTF">2022-07-19T05:13:10Z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