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3004800" cy="9753600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F13E5-6C6E-416E-8DCF-55459920E958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3476794E-4267-43CC-840D-51706F6B608D}">
      <dgm:prSet phldrT="[Text]" custT="1"/>
      <dgm:spPr/>
      <dgm:t>
        <a:bodyPr/>
        <a:lstStyle/>
        <a:p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Pelapisan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EC7625F-E0B2-47EA-9791-4305FD89C2F0}" type="parTrans" cxnId="{CCFBEE3C-0C3E-4F09-ADA1-DBFD9147BDF5}">
      <dgm:prSet/>
      <dgm:spPr/>
      <dgm:t>
        <a:bodyPr/>
        <a:lstStyle/>
        <a:p>
          <a:endParaRPr lang="en-ID"/>
        </a:p>
      </dgm:t>
    </dgm:pt>
    <dgm:pt modelId="{E68AE478-42D2-4899-8C75-59125DFDFEAB}" type="sibTrans" cxnId="{CCFBEE3C-0C3E-4F09-ADA1-DBFD9147BDF5}">
      <dgm:prSet/>
      <dgm:spPr/>
      <dgm:t>
        <a:bodyPr/>
        <a:lstStyle/>
        <a:p>
          <a:endParaRPr lang="en-ID"/>
        </a:p>
      </dgm:t>
    </dgm:pt>
    <dgm:pt modelId="{4F710AB1-0397-439E-9DD5-59680CC8AC10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upper-upper)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89B826-DC19-430A-8917-A00E58275196}" type="parTrans" cxnId="{4A1CC097-E24A-4503-99B5-F8E0B9A0F860}">
      <dgm:prSet/>
      <dgm:spPr/>
      <dgm:t>
        <a:bodyPr/>
        <a:lstStyle/>
        <a:p>
          <a:endParaRPr lang="en-ID"/>
        </a:p>
      </dgm:t>
    </dgm:pt>
    <dgm:pt modelId="{2AF30B17-C63A-45D0-AC5D-1CAC5C732A2E}" type="sibTrans" cxnId="{4A1CC097-E24A-4503-99B5-F8E0B9A0F860}">
      <dgm:prSet/>
      <dgm:spPr/>
      <dgm:t>
        <a:bodyPr/>
        <a:lstStyle/>
        <a:p>
          <a:endParaRPr lang="en-ID"/>
        </a:p>
      </dgm:t>
    </dgm:pt>
    <dgm:pt modelId="{D92A7852-E639-40EC-812B-59E67BAD7840}">
      <dgm:prSet phldrT="[Text]" custT="1"/>
      <dgm:spPr/>
      <dgm:t>
        <a:bodyPr/>
        <a:lstStyle/>
        <a:p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Menengah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r>
            <a:rPr lang="en-US" sz="2600" i="1" dirty="0">
              <a:latin typeface="Cambria" panose="02040503050406030204" pitchFamily="18" charset="0"/>
              <a:ea typeface="Cambria" panose="02040503050406030204" pitchFamily="18" charset="0"/>
            </a:rPr>
            <a:t>(lower-middle)</a:t>
          </a:r>
          <a:endParaRPr lang="en-ID" sz="26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6E5D4D-0174-412B-A6DA-49418D8C829E}" type="parTrans" cxnId="{AD28AEE5-BB8C-45A4-A52A-FFA512D1BF0B}">
      <dgm:prSet/>
      <dgm:spPr/>
      <dgm:t>
        <a:bodyPr/>
        <a:lstStyle/>
        <a:p>
          <a:endParaRPr lang="en-ID"/>
        </a:p>
      </dgm:t>
    </dgm:pt>
    <dgm:pt modelId="{4B710CB2-E440-4B44-AB69-B237E271C54A}" type="sibTrans" cxnId="{AD28AEE5-BB8C-45A4-A52A-FFA512D1BF0B}">
      <dgm:prSet/>
      <dgm:spPr/>
      <dgm:t>
        <a:bodyPr/>
        <a:lstStyle/>
        <a:p>
          <a:endParaRPr lang="en-ID"/>
        </a:p>
      </dgm:t>
    </dgm:pt>
    <dgm:pt modelId="{8722E1E5-628E-44CE-891F-703FDD2DAEC8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bawah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(upper-lower)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566D4F-3B51-4238-8890-1B405ECCCA6C}" type="parTrans" cxnId="{74EB4AD1-1291-438F-8673-9F0AB7D82CC3}">
      <dgm:prSet/>
      <dgm:spPr/>
      <dgm:t>
        <a:bodyPr/>
        <a:lstStyle/>
        <a:p>
          <a:endParaRPr lang="en-ID"/>
        </a:p>
      </dgm:t>
    </dgm:pt>
    <dgm:pt modelId="{E11F9C38-C954-47AF-9381-9DB16403F107}" type="sibTrans" cxnId="{74EB4AD1-1291-438F-8673-9F0AB7D82CC3}">
      <dgm:prSet/>
      <dgm:spPr/>
      <dgm:t>
        <a:bodyPr/>
        <a:lstStyle/>
        <a:p>
          <a:endParaRPr lang="en-ID"/>
        </a:p>
      </dgm:t>
    </dgm:pt>
    <dgm:pt modelId="{6493B636-4FA0-4DCB-B322-8297B4EC631B}">
      <dgm:prSet phldrT="[Text]" custT="1"/>
      <dgm:spPr/>
      <dgm:t>
        <a:bodyPr/>
        <a:lstStyle/>
        <a:p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r>
            <a:rPr lang="en-US" sz="3000" i="1" dirty="0">
              <a:latin typeface="Cambria" panose="02040503050406030204" pitchFamily="18" charset="0"/>
              <a:ea typeface="Cambria" panose="02040503050406030204" pitchFamily="18" charset="0"/>
            </a:rPr>
            <a:t>(lower-upper)</a:t>
          </a:r>
          <a:endParaRPr lang="en-ID" sz="30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8A36A7-B9CE-4F51-9600-3BC4B6740A65}" type="parTrans" cxnId="{0C26E022-C37C-40D3-9EAB-C4AF8E67D804}">
      <dgm:prSet/>
      <dgm:spPr/>
      <dgm:t>
        <a:bodyPr/>
        <a:lstStyle/>
        <a:p>
          <a:endParaRPr lang="en-ID"/>
        </a:p>
      </dgm:t>
    </dgm:pt>
    <dgm:pt modelId="{FF5BDB3E-F54F-4C4A-89C3-CC007ED544A7}" type="sibTrans" cxnId="{0C26E022-C37C-40D3-9EAB-C4AF8E67D804}">
      <dgm:prSet/>
      <dgm:spPr/>
      <dgm:t>
        <a:bodyPr/>
        <a:lstStyle/>
        <a:p>
          <a:endParaRPr lang="en-ID"/>
        </a:p>
      </dgm:t>
    </dgm:pt>
    <dgm:pt modelId="{C02F3AE6-4BCE-4411-8ABC-0735F2073A0E}">
      <dgm:prSet phldrT="[Text]" custT="1"/>
      <dgm:spPr/>
      <dgm:t>
        <a:bodyPr/>
        <a:lstStyle/>
        <a:p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Bawah-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endParaRPr lang="en-US" sz="30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3000" i="1" dirty="0">
              <a:latin typeface="Cambria" panose="02040503050406030204" pitchFamily="18" charset="0"/>
              <a:ea typeface="Cambria" panose="02040503050406030204" pitchFamily="18" charset="0"/>
            </a:rPr>
            <a:t>lower-lower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3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8D4DCD-4429-4830-875A-06E3D318A506}" type="parTrans" cxnId="{933EBDA2-2FC5-4383-9736-A40854F3C25B}">
      <dgm:prSet/>
      <dgm:spPr/>
      <dgm:t>
        <a:bodyPr/>
        <a:lstStyle/>
        <a:p>
          <a:endParaRPr lang="en-ID"/>
        </a:p>
      </dgm:t>
    </dgm:pt>
    <dgm:pt modelId="{EC9FB127-3B46-4F01-ADDB-05052323A0EE}" type="sibTrans" cxnId="{933EBDA2-2FC5-4383-9736-A40854F3C25B}">
      <dgm:prSet/>
      <dgm:spPr/>
      <dgm:t>
        <a:bodyPr/>
        <a:lstStyle/>
        <a:p>
          <a:endParaRPr lang="en-ID"/>
        </a:p>
      </dgm:t>
    </dgm:pt>
    <dgm:pt modelId="{CE60A4E9-513F-4BB7-BAB7-EF56EDE7405A}">
      <dgm:prSet custT="1"/>
      <dgm:spPr/>
      <dgm:t>
        <a:bodyPr/>
        <a:lstStyle/>
        <a:p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Menengah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endParaRPr lang="en-US" sz="30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3000" i="1" dirty="0">
              <a:latin typeface="Cambria" panose="02040503050406030204" pitchFamily="18" charset="0"/>
              <a:ea typeface="Cambria" panose="02040503050406030204" pitchFamily="18" charset="0"/>
            </a:rPr>
            <a:t>upper-middle)</a:t>
          </a:r>
          <a:endParaRPr lang="en-ID" sz="30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87D6C9-4D32-4E01-BB66-46C2539A63F1}" type="parTrans" cxnId="{D8FE39E5-13D1-4A25-B7F5-5B8766E144E4}">
      <dgm:prSet/>
      <dgm:spPr/>
      <dgm:t>
        <a:bodyPr/>
        <a:lstStyle/>
        <a:p>
          <a:endParaRPr lang="en-ID"/>
        </a:p>
      </dgm:t>
    </dgm:pt>
    <dgm:pt modelId="{9C46EECF-CBA3-4084-AFD3-EF20DD775281}" type="sibTrans" cxnId="{D8FE39E5-13D1-4A25-B7F5-5B8766E144E4}">
      <dgm:prSet/>
      <dgm:spPr/>
      <dgm:t>
        <a:bodyPr/>
        <a:lstStyle/>
        <a:p>
          <a:endParaRPr lang="en-ID"/>
        </a:p>
      </dgm:t>
    </dgm:pt>
    <dgm:pt modelId="{319FE4AB-EBF0-4CD4-9296-A3193EBB5953}" type="pres">
      <dgm:prSet presAssocID="{801F13E5-6C6E-416E-8DCF-55459920E9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EEBC4CC-B860-4C53-A1A3-1191E61CB486}" type="pres">
      <dgm:prSet presAssocID="{3476794E-4267-43CC-840D-51706F6B608D}" presName="hierRoot1" presStyleCnt="0"/>
      <dgm:spPr/>
    </dgm:pt>
    <dgm:pt modelId="{8A124410-A258-4978-A187-CF9453B8EF8B}" type="pres">
      <dgm:prSet presAssocID="{3476794E-4267-43CC-840D-51706F6B608D}" presName="composite" presStyleCnt="0"/>
      <dgm:spPr/>
    </dgm:pt>
    <dgm:pt modelId="{62B56928-02AB-4CD0-9A04-A2AE082EBF88}" type="pres">
      <dgm:prSet presAssocID="{3476794E-4267-43CC-840D-51706F6B608D}" presName="background" presStyleLbl="node0" presStyleIdx="0" presStyleCnt="1"/>
      <dgm:spPr/>
    </dgm:pt>
    <dgm:pt modelId="{775261DF-D405-410B-BF95-9DDFE72D3D7E}" type="pres">
      <dgm:prSet presAssocID="{3476794E-4267-43CC-840D-51706F6B608D}" presName="text" presStyleLbl="fgAcc0" presStyleIdx="0" presStyleCnt="1" custScaleX="155461">
        <dgm:presLayoutVars>
          <dgm:chPref val="3"/>
        </dgm:presLayoutVars>
      </dgm:prSet>
      <dgm:spPr/>
    </dgm:pt>
    <dgm:pt modelId="{AEC2D805-0AEB-4515-87B8-2280B7999B49}" type="pres">
      <dgm:prSet presAssocID="{3476794E-4267-43CC-840D-51706F6B608D}" presName="hierChild2" presStyleCnt="0"/>
      <dgm:spPr/>
    </dgm:pt>
    <dgm:pt modelId="{61D915BD-94F1-40E1-B3BB-B250A6EFD966}" type="pres">
      <dgm:prSet presAssocID="{AE89B826-DC19-430A-8917-A00E58275196}" presName="Name10" presStyleLbl="parChTrans1D2" presStyleIdx="0" presStyleCnt="3"/>
      <dgm:spPr/>
    </dgm:pt>
    <dgm:pt modelId="{DF98D9A2-BAA4-4DB6-96DE-70C285F6B2C3}" type="pres">
      <dgm:prSet presAssocID="{4F710AB1-0397-439E-9DD5-59680CC8AC10}" presName="hierRoot2" presStyleCnt="0"/>
      <dgm:spPr/>
    </dgm:pt>
    <dgm:pt modelId="{0AB7F25D-69CF-4497-AB45-0FF63600B47B}" type="pres">
      <dgm:prSet presAssocID="{4F710AB1-0397-439E-9DD5-59680CC8AC10}" presName="composite2" presStyleCnt="0"/>
      <dgm:spPr/>
    </dgm:pt>
    <dgm:pt modelId="{C99D323E-F4FE-4C8A-9BFC-70A094C00F98}" type="pres">
      <dgm:prSet presAssocID="{4F710AB1-0397-439E-9DD5-59680CC8AC10}" presName="background2" presStyleLbl="node2" presStyleIdx="0" presStyleCnt="3"/>
      <dgm:spPr/>
    </dgm:pt>
    <dgm:pt modelId="{CBB12EE6-5DA0-4FCE-B1E0-114A3C49D05E}" type="pres">
      <dgm:prSet presAssocID="{4F710AB1-0397-439E-9DD5-59680CC8AC10}" presName="text2" presStyleLbl="fgAcc2" presStyleIdx="0" presStyleCnt="3">
        <dgm:presLayoutVars>
          <dgm:chPref val="3"/>
        </dgm:presLayoutVars>
      </dgm:prSet>
      <dgm:spPr/>
    </dgm:pt>
    <dgm:pt modelId="{C2D0C1F3-027D-406D-B339-98296BF6B917}" type="pres">
      <dgm:prSet presAssocID="{4F710AB1-0397-439E-9DD5-59680CC8AC10}" presName="hierChild3" presStyleCnt="0"/>
      <dgm:spPr/>
    </dgm:pt>
    <dgm:pt modelId="{340BAA36-BAD5-490C-8F41-7770BDE95751}" type="pres">
      <dgm:prSet presAssocID="{306E5D4D-0174-412B-A6DA-49418D8C829E}" presName="Name17" presStyleLbl="parChTrans1D3" presStyleIdx="0" presStyleCnt="3"/>
      <dgm:spPr/>
    </dgm:pt>
    <dgm:pt modelId="{0D79036A-E122-4291-AF2E-3BBDB2264B13}" type="pres">
      <dgm:prSet presAssocID="{D92A7852-E639-40EC-812B-59E67BAD7840}" presName="hierRoot3" presStyleCnt="0"/>
      <dgm:spPr/>
    </dgm:pt>
    <dgm:pt modelId="{DB573843-1E0D-4C9A-96F9-BD8BB1A25F13}" type="pres">
      <dgm:prSet presAssocID="{D92A7852-E639-40EC-812B-59E67BAD7840}" presName="composite3" presStyleCnt="0"/>
      <dgm:spPr/>
    </dgm:pt>
    <dgm:pt modelId="{3CD7D532-B8D7-4B21-965A-9B7670AACBC4}" type="pres">
      <dgm:prSet presAssocID="{D92A7852-E639-40EC-812B-59E67BAD7840}" presName="background3" presStyleLbl="node3" presStyleIdx="0" presStyleCnt="3"/>
      <dgm:spPr/>
    </dgm:pt>
    <dgm:pt modelId="{693B778A-FBE2-4E95-9B8B-8DE412B0FCDA}" type="pres">
      <dgm:prSet presAssocID="{D92A7852-E639-40EC-812B-59E67BAD7840}" presName="text3" presStyleLbl="fgAcc3" presStyleIdx="0" presStyleCnt="3" custScaleY="141334">
        <dgm:presLayoutVars>
          <dgm:chPref val="3"/>
        </dgm:presLayoutVars>
      </dgm:prSet>
      <dgm:spPr/>
    </dgm:pt>
    <dgm:pt modelId="{4374E881-8854-41A4-ABAB-F3651B4AF16B}" type="pres">
      <dgm:prSet presAssocID="{D92A7852-E639-40EC-812B-59E67BAD7840}" presName="hierChild4" presStyleCnt="0"/>
      <dgm:spPr/>
    </dgm:pt>
    <dgm:pt modelId="{60B8785C-768E-4726-BE27-D77D06B446DC}" type="pres">
      <dgm:prSet presAssocID="{D4566D4F-3B51-4238-8890-1B405ECCCA6C}" presName="Name17" presStyleLbl="parChTrans1D3" presStyleIdx="1" presStyleCnt="3"/>
      <dgm:spPr/>
    </dgm:pt>
    <dgm:pt modelId="{A8ABE5FF-398B-4DAC-9B1A-99D438A7CCF7}" type="pres">
      <dgm:prSet presAssocID="{8722E1E5-628E-44CE-891F-703FDD2DAEC8}" presName="hierRoot3" presStyleCnt="0"/>
      <dgm:spPr/>
    </dgm:pt>
    <dgm:pt modelId="{739E47E7-2754-4F9D-9C6F-70F51DE1DDA4}" type="pres">
      <dgm:prSet presAssocID="{8722E1E5-628E-44CE-891F-703FDD2DAEC8}" presName="composite3" presStyleCnt="0"/>
      <dgm:spPr/>
    </dgm:pt>
    <dgm:pt modelId="{1BEC888C-E36F-40F2-AB45-A2D6857F569A}" type="pres">
      <dgm:prSet presAssocID="{8722E1E5-628E-44CE-891F-703FDD2DAEC8}" presName="background3" presStyleLbl="node3" presStyleIdx="1" presStyleCnt="3"/>
      <dgm:spPr/>
    </dgm:pt>
    <dgm:pt modelId="{534F32B2-D7F3-4FF2-883A-CC70A7A29392}" type="pres">
      <dgm:prSet presAssocID="{8722E1E5-628E-44CE-891F-703FDD2DAEC8}" presName="text3" presStyleLbl="fgAcc3" presStyleIdx="1" presStyleCnt="3" custScaleY="139723">
        <dgm:presLayoutVars>
          <dgm:chPref val="3"/>
        </dgm:presLayoutVars>
      </dgm:prSet>
      <dgm:spPr/>
    </dgm:pt>
    <dgm:pt modelId="{CDD46B6F-7693-4940-A0AD-F7F878056B20}" type="pres">
      <dgm:prSet presAssocID="{8722E1E5-628E-44CE-891F-703FDD2DAEC8}" presName="hierChild4" presStyleCnt="0"/>
      <dgm:spPr/>
    </dgm:pt>
    <dgm:pt modelId="{56FDCD35-768F-459F-8F8B-CD56213CDC8E}" type="pres">
      <dgm:prSet presAssocID="{958A36A7-B9CE-4F51-9600-3BC4B6740A65}" presName="Name10" presStyleLbl="parChTrans1D2" presStyleIdx="1" presStyleCnt="3"/>
      <dgm:spPr/>
    </dgm:pt>
    <dgm:pt modelId="{0E68F33A-0A2E-4807-9D53-95D063686982}" type="pres">
      <dgm:prSet presAssocID="{6493B636-4FA0-4DCB-B322-8297B4EC631B}" presName="hierRoot2" presStyleCnt="0"/>
      <dgm:spPr/>
    </dgm:pt>
    <dgm:pt modelId="{9961ED5A-3192-491E-B798-2804E9ED12EC}" type="pres">
      <dgm:prSet presAssocID="{6493B636-4FA0-4DCB-B322-8297B4EC631B}" presName="composite2" presStyleCnt="0"/>
      <dgm:spPr/>
    </dgm:pt>
    <dgm:pt modelId="{A5D29BFA-6A21-4553-9B8A-755AFADAA685}" type="pres">
      <dgm:prSet presAssocID="{6493B636-4FA0-4DCB-B322-8297B4EC631B}" presName="background2" presStyleLbl="node2" presStyleIdx="1" presStyleCnt="3"/>
      <dgm:spPr/>
    </dgm:pt>
    <dgm:pt modelId="{9CAF7822-E6B2-4846-8025-E0B50DA3398A}" type="pres">
      <dgm:prSet presAssocID="{6493B636-4FA0-4DCB-B322-8297B4EC631B}" presName="text2" presStyleLbl="fgAcc2" presStyleIdx="1" presStyleCnt="3" custScaleX="132384" custScaleY="100700" custLinFactNeighborX="-36883" custLinFactNeighborY="-3879">
        <dgm:presLayoutVars>
          <dgm:chPref val="3"/>
        </dgm:presLayoutVars>
      </dgm:prSet>
      <dgm:spPr/>
    </dgm:pt>
    <dgm:pt modelId="{6E8B72BE-A3D9-4C92-8459-7764B2776A67}" type="pres">
      <dgm:prSet presAssocID="{6493B636-4FA0-4DCB-B322-8297B4EC631B}" presName="hierChild3" presStyleCnt="0"/>
      <dgm:spPr/>
    </dgm:pt>
    <dgm:pt modelId="{D1CAEB17-6014-40B0-A6D1-C3338C22E938}" type="pres">
      <dgm:prSet presAssocID="{D28D4DCD-4429-4830-875A-06E3D318A506}" presName="Name17" presStyleLbl="parChTrans1D3" presStyleIdx="2" presStyleCnt="3"/>
      <dgm:spPr/>
    </dgm:pt>
    <dgm:pt modelId="{055A5B74-8955-4DE5-A48E-BE6E7FF9A254}" type="pres">
      <dgm:prSet presAssocID="{C02F3AE6-4BCE-4411-8ABC-0735F2073A0E}" presName="hierRoot3" presStyleCnt="0"/>
      <dgm:spPr/>
    </dgm:pt>
    <dgm:pt modelId="{B516A3FF-0454-45D6-A5EF-EE6299A5DCB4}" type="pres">
      <dgm:prSet presAssocID="{C02F3AE6-4BCE-4411-8ABC-0735F2073A0E}" presName="composite3" presStyleCnt="0"/>
      <dgm:spPr/>
    </dgm:pt>
    <dgm:pt modelId="{1BC9DC9C-82B2-4DF9-BD9F-69035E3DFC37}" type="pres">
      <dgm:prSet presAssocID="{C02F3AE6-4BCE-4411-8ABC-0735F2073A0E}" presName="background3" presStyleLbl="node3" presStyleIdx="2" presStyleCnt="3"/>
      <dgm:spPr/>
    </dgm:pt>
    <dgm:pt modelId="{0D491CE1-B386-4C0D-A111-B3EED33A021C}" type="pres">
      <dgm:prSet presAssocID="{C02F3AE6-4BCE-4411-8ABC-0735F2073A0E}" presName="text3" presStyleLbl="fgAcc3" presStyleIdx="2" presStyleCnt="3" custScaleX="148898" custScaleY="134050">
        <dgm:presLayoutVars>
          <dgm:chPref val="3"/>
        </dgm:presLayoutVars>
      </dgm:prSet>
      <dgm:spPr/>
    </dgm:pt>
    <dgm:pt modelId="{8AE0B496-5BB3-4F70-AF99-48EC59EA49E6}" type="pres">
      <dgm:prSet presAssocID="{C02F3AE6-4BCE-4411-8ABC-0735F2073A0E}" presName="hierChild4" presStyleCnt="0"/>
      <dgm:spPr/>
    </dgm:pt>
    <dgm:pt modelId="{200EBF68-2229-4BF4-8ECD-2D5102A4EC2F}" type="pres">
      <dgm:prSet presAssocID="{9687D6C9-4D32-4E01-BB66-46C2539A63F1}" presName="Name10" presStyleLbl="parChTrans1D2" presStyleIdx="2" presStyleCnt="3"/>
      <dgm:spPr/>
    </dgm:pt>
    <dgm:pt modelId="{6392AD4C-B5A9-4262-8592-3D4A1A8399EF}" type="pres">
      <dgm:prSet presAssocID="{CE60A4E9-513F-4BB7-BAB7-EF56EDE7405A}" presName="hierRoot2" presStyleCnt="0"/>
      <dgm:spPr/>
    </dgm:pt>
    <dgm:pt modelId="{CE2465E2-38F8-4E16-908F-560D6670A1FC}" type="pres">
      <dgm:prSet presAssocID="{CE60A4E9-513F-4BB7-BAB7-EF56EDE7405A}" presName="composite2" presStyleCnt="0"/>
      <dgm:spPr/>
    </dgm:pt>
    <dgm:pt modelId="{F9B6E964-790A-410B-A38A-CBDDDD1DCBBA}" type="pres">
      <dgm:prSet presAssocID="{CE60A4E9-513F-4BB7-BAB7-EF56EDE7405A}" presName="background2" presStyleLbl="node2" presStyleIdx="2" presStyleCnt="3"/>
      <dgm:spPr/>
    </dgm:pt>
    <dgm:pt modelId="{43497B59-B98F-4070-932B-6DBF59803AE0}" type="pres">
      <dgm:prSet presAssocID="{CE60A4E9-513F-4BB7-BAB7-EF56EDE7405A}" presName="text2" presStyleLbl="fgAcc2" presStyleIdx="2" presStyleCnt="3" custScaleX="145361" custLinFactNeighborX="-29322" custLinFactNeighborY="-1081">
        <dgm:presLayoutVars>
          <dgm:chPref val="3"/>
        </dgm:presLayoutVars>
      </dgm:prSet>
      <dgm:spPr/>
    </dgm:pt>
    <dgm:pt modelId="{768D5B3A-5FA9-4ECE-A268-FF20B1ECC837}" type="pres">
      <dgm:prSet presAssocID="{CE60A4E9-513F-4BB7-BAB7-EF56EDE7405A}" presName="hierChild3" presStyleCnt="0"/>
      <dgm:spPr/>
    </dgm:pt>
  </dgm:ptLst>
  <dgm:cxnLst>
    <dgm:cxn modelId="{C460851E-B344-42F9-BE50-05AEFE66CDD5}" type="presOf" srcId="{4F710AB1-0397-439E-9DD5-59680CC8AC10}" destId="{CBB12EE6-5DA0-4FCE-B1E0-114A3C49D05E}" srcOrd="0" destOrd="0" presId="urn:microsoft.com/office/officeart/2005/8/layout/hierarchy1"/>
    <dgm:cxn modelId="{0C26E022-C37C-40D3-9EAB-C4AF8E67D804}" srcId="{3476794E-4267-43CC-840D-51706F6B608D}" destId="{6493B636-4FA0-4DCB-B322-8297B4EC631B}" srcOrd="1" destOrd="0" parTransId="{958A36A7-B9CE-4F51-9600-3BC4B6740A65}" sibTransId="{FF5BDB3E-F54F-4C4A-89C3-CC007ED544A7}"/>
    <dgm:cxn modelId="{CCFBEE3C-0C3E-4F09-ADA1-DBFD9147BDF5}" srcId="{801F13E5-6C6E-416E-8DCF-55459920E958}" destId="{3476794E-4267-43CC-840D-51706F6B608D}" srcOrd="0" destOrd="0" parTransId="{CEC7625F-E0B2-47EA-9791-4305FD89C2F0}" sibTransId="{E68AE478-42D2-4899-8C75-59125DFDFEAB}"/>
    <dgm:cxn modelId="{56781D65-3E67-4CD0-A7B4-411215F52776}" type="presOf" srcId="{9687D6C9-4D32-4E01-BB66-46C2539A63F1}" destId="{200EBF68-2229-4BF4-8ECD-2D5102A4EC2F}" srcOrd="0" destOrd="0" presId="urn:microsoft.com/office/officeart/2005/8/layout/hierarchy1"/>
    <dgm:cxn modelId="{78126368-DC36-4616-B78A-1A3530F4D749}" type="presOf" srcId="{D4566D4F-3B51-4238-8890-1B405ECCCA6C}" destId="{60B8785C-768E-4726-BE27-D77D06B446DC}" srcOrd="0" destOrd="0" presId="urn:microsoft.com/office/officeart/2005/8/layout/hierarchy1"/>
    <dgm:cxn modelId="{14FF946A-C52A-4B26-BB1A-1FB56163D5E5}" type="presOf" srcId="{C02F3AE6-4BCE-4411-8ABC-0735F2073A0E}" destId="{0D491CE1-B386-4C0D-A111-B3EED33A021C}" srcOrd="0" destOrd="0" presId="urn:microsoft.com/office/officeart/2005/8/layout/hierarchy1"/>
    <dgm:cxn modelId="{AE5E9E8D-0B2F-4E2D-B3A6-9D1C026888E0}" type="presOf" srcId="{D28D4DCD-4429-4830-875A-06E3D318A506}" destId="{D1CAEB17-6014-40B0-A6D1-C3338C22E938}" srcOrd="0" destOrd="0" presId="urn:microsoft.com/office/officeart/2005/8/layout/hierarchy1"/>
    <dgm:cxn modelId="{7C25C192-42FF-408A-8C7C-BECD963F34F3}" type="presOf" srcId="{306E5D4D-0174-412B-A6DA-49418D8C829E}" destId="{340BAA36-BAD5-490C-8F41-7770BDE95751}" srcOrd="0" destOrd="0" presId="urn:microsoft.com/office/officeart/2005/8/layout/hierarchy1"/>
    <dgm:cxn modelId="{4A1CC097-E24A-4503-99B5-F8E0B9A0F860}" srcId="{3476794E-4267-43CC-840D-51706F6B608D}" destId="{4F710AB1-0397-439E-9DD5-59680CC8AC10}" srcOrd="0" destOrd="0" parTransId="{AE89B826-DC19-430A-8917-A00E58275196}" sibTransId="{2AF30B17-C63A-45D0-AC5D-1CAC5C732A2E}"/>
    <dgm:cxn modelId="{933EBDA2-2FC5-4383-9736-A40854F3C25B}" srcId="{6493B636-4FA0-4DCB-B322-8297B4EC631B}" destId="{C02F3AE6-4BCE-4411-8ABC-0735F2073A0E}" srcOrd="0" destOrd="0" parTransId="{D28D4DCD-4429-4830-875A-06E3D318A506}" sibTransId="{EC9FB127-3B46-4F01-ADDB-05052323A0EE}"/>
    <dgm:cxn modelId="{77C7D2AA-4C03-4AEA-ABC5-F9820C2FA94E}" type="presOf" srcId="{CE60A4E9-513F-4BB7-BAB7-EF56EDE7405A}" destId="{43497B59-B98F-4070-932B-6DBF59803AE0}" srcOrd="0" destOrd="0" presId="urn:microsoft.com/office/officeart/2005/8/layout/hierarchy1"/>
    <dgm:cxn modelId="{FB1C16B9-5B88-4FCC-B9AC-07D5656D9CB6}" type="presOf" srcId="{8722E1E5-628E-44CE-891F-703FDD2DAEC8}" destId="{534F32B2-D7F3-4FF2-883A-CC70A7A29392}" srcOrd="0" destOrd="0" presId="urn:microsoft.com/office/officeart/2005/8/layout/hierarchy1"/>
    <dgm:cxn modelId="{031B61C0-5BB3-434F-9069-BA5B816FC43E}" type="presOf" srcId="{801F13E5-6C6E-416E-8DCF-55459920E958}" destId="{319FE4AB-EBF0-4CD4-9296-A3193EBB5953}" srcOrd="0" destOrd="0" presId="urn:microsoft.com/office/officeart/2005/8/layout/hierarchy1"/>
    <dgm:cxn modelId="{C70548CB-AE25-4FED-8BE4-E98C1841B9B4}" type="presOf" srcId="{958A36A7-B9CE-4F51-9600-3BC4B6740A65}" destId="{56FDCD35-768F-459F-8F8B-CD56213CDC8E}" srcOrd="0" destOrd="0" presId="urn:microsoft.com/office/officeart/2005/8/layout/hierarchy1"/>
    <dgm:cxn modelId="{74EB4AD1-1291-438F-8673-9F0AB7D82CC3}" srcId="{4F710AB1-0397-439E-9DD5-59680CC8AC10}" destId="{8722E1E5-628E-44CE-891F-703FDD2DAEC8}" srcOrd="1" destOrd="0" parTransId="{D4566D4F-3B51-4238-8890-1B405ECCCA6C}" sibTransId="{E11F9C38-C954-47AF-9381-9DB16403F107}"/>
    <dgm:cxn modelId="{B71B5FD3-D7DD-482B-9A5A-DE6A9CD7DC39}" type="presOf" srcId="{AE89B826-DC19-430A-8917-A00E58275196}" destId="{61D915BD-94F1-40E1-B3BB-B250A6EFD966}" srcOrd="0" destOrd="0" presId="urn:microsoft.com/office/officeart/2005/8/layout/hierarchy1"/>
    <dgm:cxn modelId="{33397FE4-8B75-46F0-BDD1-B716350813E2}" type="presOf" srcId="{6493B636-4FA0-4DCB-B322-8297B4EC631B}" destId="{9CAF7822-E6B2-4846-8025-E0B50DA3398A}" srcOrd="0" destOrd="0" presId="urn:microsoft.com/office/officeart/2005/8/layout/hierarchy1"/>
    <dgm:cxn modelId="{D8FE39E5-13D1-4A25-B7F5-5B8766E144E4}" srcId="{3476794E-4267-43CC-840D-51706F6B608D}" destId="{CE60A4E9-513F-4BB7-BAB7-EF56EDE7405A}" srcOrd="2" destOrd="0" parTransId="{9687D6C9-4D32-4E01-BB66-46C2539A63F1}" sibTransId="{9C46EECF-CBA3-4084-AFD3-EF20DD775281}"/>
    <dgm:cxn modelId="{AD28AEE5-BB8C-45A4-A52A-FFA512D1BF0B}" srcId="{4F710AB1-0397-439E-9DD5-59680CC8AC10}" destId="{D92A7852-E639-40EC-812B-59E67BAD7840}" srcOrd="0" destOrd="0" parTransId="{306E5D4D-0174-412B-A6DA-49418D8C829E}" sibTransId="{4B710CB2-E440-4B44-AB69-B237E271C54A}"/>
    <dgm:cxn modelId="{9017A3EA-9D5A-4302-A829-21141577F270}" type="presOf" srcId="{D92A7852-E639-40EC-812B-59E67BAD7840}" destId="{693B778A-FBE2-4E95-9B8B-8DE412B0FCDA}" srcOrd="0" destOrd="0" presId="urn:microsoft.com/office/officeart/2005/8/layout/hierarchy1"/>
    <dgm:cxn modelId="{8BC316F3-D597-4A5D-97EA-5A90343DB218}" type="presOf" srcId="{3476794E-4267-43CC-840D-51706F6B608D}" destId="{775261DF-D405-410B-BF95-9DDFE72D3D7E}" srcOrd="0" destOrd="0" presId="urn:microsoft.com/office/officeart/2005/8/layout/hierarchy1"/>
    <dgm:cxn modelId="{6B2D11C2-165B-446F-8935-B921D49EE798}" type="presParOf" srcId="{319FE4AB-EBF0-4CD4-9296-A3193EBB5953}" destId="{0EEBC4CC-B860-4C53-A1A3-1191E61CB486}" srcOrd="0" destOrd="0" presId="urn:microsoft.com/office/officeart/2005/8/layout/hierarchy1"/>
    <dgm:cxn modelId="{BB997F56-0338-4176-9F7C-0DF4BE95D909}" type="presParOf" srcId="{0EEBC4CC-B860-4C53-A1A3-1191E61CB486}" destId="{8A124410-A258-4978-A187-CF9453B8EF8B}" srcOrd="0" destOrd="0" presId="urn:microsoft.com/office/officeart/2005/8/layout/hierarchy1"/>
    <dgm:cxn modelId="{259BB494-F6C9-49A4-88D6-A436A33C08FC}" type="presParOf" srcId="{8A124410-A258-4978-A187-CF9453B8EF8B}" destId="{62B56928-02AB-4CD0-9A04-A2AE082EBF88}" srcOrd="0" destOrd="0" presId="urn:microsoft.com/office/officeart/2005/8/layout/hierarchy1"/>
    <dgm:cxn modelId="{57316F0A-7968-4EA1-BF0C-85BF3686B04A}" type="presParOf" srcId="{8A124410-A258-4978-A187-CF9453B8EF8B}" destId="{775261DF-D405-410B-BF95-9DDFE72D3D7E}" srcOrd="1" destOrd="0" presId="urn:microsoft.com/office/officeart/2005/8/layout/hierarchy1"/>
    <dgm:cxn modelId="{B0ED272E-0DAF-4683-A80D-70E128961FC7}" type="presParOf" srcId="{0EEBC4CC-B860-4C53-A1A3-1191E61CB486}" destId="{AEC2D805-0AEB-4515-87B8-2280B7999B49}" srcOrd="1" destOrd="0" presId="urn:microsoft.com/office/officeart/2005/8/layout/hierarchy1"/>
    <dgm:cxn modelId="{D8FF1414-3C66-4372-A5C4-B7E8F57EF3A3}" type="presParOf" srcId="{AEC2D805-0AEB-4515-87B8-2280B7999B49}" destId="{61D915BD-94F1-40E1-B3BB-B250A6EFD966}" srcOrd="0" destOrd="0" presId="urn:microsoft.com/office/officeart/2005/8/layout/hierarchy1"/>
    <dgm:cxn modelId="{D00D56B9-8A3F-476F-831B-B9021A4B6596}" type="presParOf" srcId="{AEC2D805-0AEB-4515-87B8-2280B7999B49}" destId="{DF98D9A2-BAA4-4DB6-96DE-70C285F6B2C3}" srcOrd="1" destOrd="0" presId="urn:microsoft.com/office/officeart/2005/8/layout/hierarchy1"/>
    <dgm:cxn modelId="{25F340BD-31E9-41FF-B85C-4A1FCAEAE5E5}" type="presParOf" srcId="{DF98D9A2-BAA4-4DB6-96DE-70C285F6B2C3}" destId="{0AB7F25D-69CF-4497-AB45-0FF63600B47B}" srcOrd="0" destOrd="0" presId="urn:microsoft.com/office/officeart/2005/8/layout/hierarchy1"/>
    <dgm:cxn modelId="{1ABC5BE7-4315-4C87-8B16-8B91BB6C6DE3}" type="presParOf" srcId="{0AB7F25D-69CF-4497-AB45-0FF63600B47B}" destId="{C99D323E-F4FE-4C8A-9BFC-70A094C00F98}" srcOrd="0" destOrd="0" presId="urn:microsoft.com/office/officeart/2005/8/layout/hierarchy1"/>
    <dgm:cxn modelId="{B0CE03FC-2D1D-4316-9CE0-2B2BB4B66CFD}" type="presParOf" srcId="{0AB7F25D-69CF-4497-AB45-0FF63600B47B}" destId="{CBB12EE6-5DA0-4FCE-B1E0-114A3C49D05E}" srcOrd="1" destOrd="0" presId="urn:microsoft.com/office/officeart/2005/8/layout/hierarchy1"/>
    <dgm:cxn modelId="{95AFEE49-E16F-4E88-93C1-1DC0BB362AC2}" type="presParOf" srcId="{DF98D9A2-BAA4-4DB6-96DE-70C285F6B2C3}" destId="{C2D0C1F3-027D-406D-B339-98296BF6B917}" srcOrd="1" destOrd="0" presId="urn:microsoft.com/office/officeart/2005/8/layout/hierarchy1"/>
    <dgm:cxn modelId="{A2326241-8753-40CF-AE55-F948272287BE}" type="presParOf" srcId="{C2D0C1F3-027D-406D-B339-98296BF6B917}" destId="{340BAA36-BAD5-490C-8F41-7770BDE95751}" srcOrd="0" destOrd="0" presId="urn:microsoft.com/office/officeart/2005/8/layout/hierarchy1"/>
    <dgm:cxn modelId="{647A5E4E-C4F1-4397-A576-55FFDF6DCBE8}" type="presParOf" srcId="{C2D0C1F3-027D-406D-B339-98296BF6B917}" destId="{0D79036A-E122-4291-AF2E-3BBDB2264B13}" srcOrd="1" destOrd="0" presId="urn:microsoft.com/office/officeart/2005/8/layout/hierarchy1"/>
    <dgm:cxn modelId="{3150EF6B-E718-4E1F-B862-5932717A2E11}" type="presParOf" srcId="{0D79036A-E122-4291-AF2E-3BBDB2264B13}" destId="{DB573843-1E0D-4C9A-96F9-BD8BB1A25F13}" srcOrd="0" destOrd="0" presId="urn:microsoft.com/office/officeart/2005/8/layout/hierarchy1"/>
    <dgm:cxn modelId="{2DA6DE45-5E4F-4251-B045-57CCFAB0FFFA}" type="presParOf" srcId="{DB573843-1E0D-4C9A-96F9-BD8BB1A25F13}" destId="{3CD7D532-B8D7-4B21-965A-9B7670AACBC4}" srcOrd="0" destOrd="0" presId="urn:microsoft.com/office/officeart/2005/8/layout/hierarchy1"/>
    <dgm:cxn modelId="{8B197FB9-4380-4CFD-8851-1C5550CA4765}" type="presParOf" srcId="{DB573843-1E0D-4C9A-96F9-BD8BB1A25F13}" destId="{693B778A-FBE2-4E95-9B8B-8DE412B0FCDA}" srcOrd="1" destOrd="0" presId="urn:microsoft.com/office/officeart/2005/8/layout/hierarchy1"/>
    <dgm:cxn modelId="{6FED2B6C-A6C3-4062-BB99-C5063008E087}" type="presParOf" srcId="{0D79036A-E122-4291-AF2E-3BBDB2264B13}" destId="{4374E881-8854-41A4-ABAB-F3651B4AF16B}" srcOrd="1" destOrd="0" presId="urn:microsoft.com/office/officeart/2005/8/layout/hierarchy1"/>
    <dgm:cxn modelId="{48966965-C5F9-4765-99F9-2609FBB1C942}" type="presParOf" srcId="{C2D0C1F3-027D-406D-B339-98296BF6B917}" destId="{60B8785C-768E-4726-BE27-D77D06B446DC}" srcOrd="2" destOrd="0" presId="urn:microsoft.com/office/officeart/2005/8/layout/hierarchy1"/>
    <dgm:cxn modelId="{2D552CAF-6A93-4F39-8155-7DAB3FEE4952}" type="presParOf" srcId="{C2D0C1F3-027D-406D-B339-98296BF6B917}" destId="{A8ABE5FF-398B-4DAC-9B1A-99D438A7CCF7}" srcOrd="3" destOrd="0" presId="urn:microsoft.com/office/officeart/2005/8/layout/hierarchy1"/>
    <dgm:cxn modelId="{8A080161-3879-4693-A055-DE4A11B6BB96}" type="presParOf" srcId="{A8ABE5FF-398B-4DAC-9B1A-99D438A7CCF7}" destId="{739E47E7-2754-4F9D-9C6F-70F51DE1DDA4}" srcOrd="0" destOrd="0" presId="urn:microsoft.com/office/officeart/2005/8/layout/hierarchy1"/>
    <dgm:cxn modelId="{4709508C-B34D-462F-BFA7-2FA32547921F}" type="presParOf" srcId="{739E47E7-2754-4F9D-9C6F-70F51DE1DDA4}" destId="{1BEC888C-E36F-40F2-AB45-A2D6857F569A}" srcOrd="0" destOrd="0" presId="urn:microsoft.com/office/officeart/2005/8/layout/hierarchy1"/>
    <dgm:cxn modelId="{2AE3DF4C-28AF-4F46-A894-C00C434E689A}" type="presParOf" srcId="{739E47E7-2754-4F9D-9C6F-70F51DE1DDA4}" destId="{534F32B2-D7F3-4FF2-883A-CC70A7A29392}" srcOrd="1" destOrd="0" presId="urn:microsoft.com/office/officeart/2005/8/layout/hierarchy1"/>
    <dgm:cxn modelId="{48D1694B-EC0C-4846-B110-4B1EC6DDB5D0}" type="presParOf" srcId="{A8ABE5FF-398B-4DAC-9B1A-99D438A7CCF7}" destId="{CDD46B6F-7693-4940-A0AD-F7F878056B20}" srcOrd="1" destOrd="0" presId="urn:microsoft.com/office/officeart/2005/8/layout/hierarchy1"/>
    <dgm:cxn modelId="{BD23B1AC-35DC-4267-AB98-08D6E843EEE0}" type="presParOf" srcId="{AEC2D805-0AEB-4515-87B8-2280B7999B49}" destId="{56FDCD35-768F-459F-8F8B-CD56213CDC8E}" srcOrd="2" destOrd="0" presId="urn:microsoft.com/office/officeart/2005/8/layout/hierarchy1"/>
    <dgm:cxn modelId="{2D7F104B-B4F8-434A-BAE6-8527AB13E71C}" type="presParOf" srcId="{AEC2D805-0AEB-4515-87B8-2280B7999B49}" destId="{0E68F33A-0A2E-4807-9D53-95D063686982}" srcOrd="3" destOrd="0" presId="urn:microsoft.com/office/officeart/2005/8/layout/hierarchy1"/>
    <dgm:cxn modelId="{D5E6EA37-3B11-4360-A476-299EB022F306}" type="presParOf" srcId="{0E68F33A-0A2E-4807-9D53-95D063686982}" destId="{9961ED5A-3192-491E-B798-2804E9ED12EC}" srcOrd="0" destOrd="0" presId="urn:microsoft.com/office/officeart/2005/8/layout/hierarchy1"/>
    <dgm:cxn modelId="{8F2CC46E-FE2A-4708-8B52-A511930595E8}" type="presParOf" srcId="{9961ED5A-3192-491E-B798-2804E9ED12EC}" destId="{A5D29BFA-6A21-4553-9B8A-755AFADAA685}" srcOrd="0" destOrd="0" presId="urn:microsoft.com/office/officeart/2005/8/layout/hierarchy1"/>
    <dgm:cxn modelId="{3435F018-21D6-47EF-B288-C7CB8B5161D2}" type="presParOf" srcId="{9961ED5A-3192-491E-B798-2804E9ED12EC}" destId="{9CAF7822-E6B2-4846-8025-E0B50DA3398A}" srcOrd="1" destOrd="0" presId="urn:microsoft.com/office/officeart/2005/8/layout/hierarchy1"/>
    <dgm:cxn modelId="{DEF7D0D0-C381-4D9A-97B4-2FA9FAE0B7FF}" type="presParOf" srcId="{0E68F33A-0A2E-4807-9D53-95D063686982}" destId="{6E8B72BE-A3D9-4C92-8459-7764B2776A67}" srcOrd="1" destOrd="0" presId="urn:microsoft.com/office/officeart/2005/8/layout/hierarchy1"/>
    <dgm:cxn modelId="{95A5A6D8-1413-4CFC-9068-9420125DA2DE}" type="presParOf" srcId="{6E8B72BE-A3D9-4C92-8459-7764B2776A67}" destId="{D1CAEB17-6014-40B0-A6D1-C3338C22E938}" srcOrd="0" destOrd="0" presId="urn:microsoft.com/office/officeart/2005/8/layout/hierarchy1"/>
    <dgm:cxn modelId="{7BD039A1-85EE-496E-8BAC-6580796EAA8F}" type="presParOf" srcId="{6E8B72BE-A3D9-4C92-8459-7764B2776A67}" destId="{055A5B74-8955-4DE5-A48E-BE6E7FF9A254}" srcOrd="1" destOrd="0" presId="urn:microsoft.com/office/officeart/2005/8/layout/hierarchy1"/>
    <dgm:cxn modelId="{DF94E606-45B5-4B72-913A-FC3FFF54F20E}" type="presParOf" srcId="{055A5B74-8955-4DE5-A48E-BE6E7FF9A254}" destId="{B516A3FF-0454-45D6-A5EF-EE6299A5DCB4}" srcOrd="0" destOrd="0" presId="urn:microsoft.com/office/officeart/2005/8/layout/hierarchy1"/>
    <dgm:cxn modelId="{0F433F30-32FD-42C0-B43F-C870AD11F5A6}" type="presParOf" srcId="{B516A3FF-0454-45D6-A5EF-EE6299A5DCB4}" destId="{1BC9DC9C-82B2-4DF9-BD9F-69035E3DFC37}" srcOrd="0" destOrd="0" presId="urn:microsoft.com/office/officeart/2005/8/layout/hierarchy1"/>
    <dgm:cxn modelId="{C51ACFAB-973D-49D3-ABE3-FAC20C734A25}" type="presParOf" srcId="{B516A3FF-0454-45D6-A5EF-EE6299A5DCB4}" destId="{0D491CE1-B386-4C0D-A111-B3EED33A021C}" srcOrd="1" destOrd="0" presId="urn:microsoft.com/office/officeart/2005/8/layout/hierarchy1"/>
    <dgm:cxn modelId="{7AB3022A-0C73-4738-BA4D-EEF3AE029C10}" type="presParOf" srcId="{055A5B74-8955-4DE5-A48E-BE6E7FF9A254}" destId="{8AE0B496-5BB3-4F70-AF99-48EC59EA49E6}" srcOrd="1" destOrd="0" presId="urn:microsoft.com/office/officeart/2005/8/layout/hierarchy1"/>
    <dgm:cxn modelId="{9ECB6F2D-08ED-4AE5-9E3B-D4BAAFA12DC1}" type="presParOf" srcId="{AEC2D805-0AEB-4515-87B8-2280B7999B49}" destId="{200EBF68-2229-4BF4-8ECD-2D5102A4EC2F}" srcOrd="4" destOrd="0" presId="urn:microsoft.com/office/officeart/2005/8/layout/hierarchy1"/>
    <dgm:cxn modelId="{E97D1154-2EA5-45C5-8A28-B53E1023CF0C}" type="presParOf" srcId="{AEC2D805-0AEB-4515-87B8-2280B7999B49}" destId="{6392AD4C-B5A9-4262-8592-3D4A1A8399EF}" srcOrd="5" destOrd="0" presId="urn:microsoft.com/office/officeart/2005/8/layout/hierarchy1"/>
    <dgm:cxn modelId="{4ACE83C1-F1A0-4383-9DAC-B3396DB9645B}" type="presParOf" srcId="{6392AD4C-B5A9-4262-8592-3D4A1A8399EF}" destId="{CE2465E2-38F8-4E16-908F-560D6670A1FC}" srcOrd="0" destOrd="0" presId="urn:microsoft.com/office/officeart/2005/8/layout/hierarchy1"/>
    <dgm:cxn modelId="{49A47842-02B8-4956-BDA4-B918A9E7F31C}" type="presParOf" srcId="{CE2465E2-38F8-4E16-908F-560D6670A1FC}" destId="{F9B6E964-790A-410B-A38A-CBDDDD1DCBBA}" srcOrd="0" destOrd="0" presId="urn:microsoft.com/office/officeart/2005/8/layout/hierarchy1"/>
    <dgm:cxn modelId="{8FB5DCA7-8726-4BE1-B7BC-833C8E3FEFCB}" type="presParOf" srcId="{CE2465E2-38F8-4E16-908F-560D6670A1FC}" destId="{43497B59-B98F-4070-932B-6DBF59803AE0}" srcOrd="1" destOrd="0" presId="urn:microsoft.com/office/officeart/2005/8/layout/hierarchy1"/>
    <dgm:cxn modelId="{88DD0025-F54D-4F46-889E-A4DF0EC35CC5}" type="presParOf" srcId="{6392AD4C-B5A9-4262-8592-3D4A1A8399EF}" destId="{768D5B3A-5FA9-4ECE-A268-FF20B1ECC83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7E47AA-38DB-42C5-B012-94A3F75B66FF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ID"/>
        </a:p>
      </dgm:t>
    </dgm:pt>
    <dgm:pt modelId="{6C407A6C-DE7B-4F52-944B-2C6AA8FE5224}">
      <dgm:prSet phldrT="[Text]" custT="1"/>
      <dgm:spPr/>
      <dgm:t>
        <a:bodyPr/>
        <a:lstStyle/>
        <a:p>
          <a:pPr algn="just"/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Kelangsungan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hidup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: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aspek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tersebut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berdasarkan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pada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konsep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struktural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fungsional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yang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menekankan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pada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dimensi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keutuhan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.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Stratifikasi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sosial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dibutuhkan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agar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bergerak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beradaptasi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untuk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menempati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“status”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683CF502-6FB0-402C-9FEA-AA3F916306F8}" type="parTrans" cxnId="{6E7E0F76-E0DC-43C9-8553-B2445CA17B10}">
      <dgm:prSet/>
      <dgm:spPr/>
      <dgm:t>
        <a:bodyPr/>
        <a:lstStyle/>
        <a:p>
          <a:endParaRPr lang="en-ID"/>
        </a:p>
      </dgm:t>
    </dgm:pt>
    <dgm:pt modelId="{EEF3DE69-A6E9-4FAF-B2DF-5AD40F9DECB9}" type="sibTrans" cxnId="{6E7E0F76-E0DC-43C9-8553-B2445CA17B10}">
      <dgm:prSet/>
      <dgm:spPr/>
      <dgm:t>
        <a:bodyPr/>
        <a:lstStyle/>
        <a:p>
          <a:endParaRPr lang="en-ID"/>
        </a:p>
      </dgm:t>
    </dgm:pt>
    <dgm:pt modelId="{9171404A-8B6F-495D-A3EC-546D7BB1C939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daya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sehingga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hanya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golongan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/status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saja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mengakses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0BD39DD-E687-471F-9802-38BDEAAC6ED2}" type="parTrans" cxnId="{ECD9F36D-1DD7-47E5-92E2-AD87F9D8D5E1}">
      <dgm:prSet/>
      <dgm:spPr/>
      <dgm:t>
        <a:bodyPr/>
        <a:lstStyle/>
        <a:p>
          <a:endParaRPr lang="en-ID"/>
        </a:p>
      </dgm:t>
    </dgm:pt>
    <dgm:pt modelId="{000F4FFB-DF1F-431D-8E34-8AD4BE3E680E}" type="sibTrans" cxnId="{ECD9F36D-1DD7-47E5-92E2-AD87F9D8D5E1}">
      <dgm:prSet/>
      <dgm:spPr/>
      <dgm:t>
        <a:bodyPr/>
        <a:lstStyle/>
        <a:p>
          <a:endParaRPr lang="en-ID"/>
        </a:p>
      </dgm:t>
    </dgm:pt>
    <dgm:pt modelId="{5F974127-FE49-436A-94FF-BB258D6F296F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berakibat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pola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berdampak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pengunaan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beradaptasi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menguasai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kepentingan</a:t>
          </a:r>
          <a:r>
            <a: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</a:t>
          </a:r>
          <a:r>
            <a:rPr lang="en-US" sz="28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endParaRPr lang="en-ID" sz="28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DB4F114-99E0-4E18-982B-08F2674CB9D8}" type="parTrans" cxnId="{4F817C95-2BC9-41F6-AE23-42B307C3E3B9}">
      <dgm:prSet/>
      <dgm:spPr/>
      <dgm:t>
        <a:bodyPr/>
        <a:lstStyle/>
        <a:p>
          <a:endParaRPr lang="en-ID"/>
        </a:p>
      </dgm:t>
    </dgm:pt>
    <dgm:pt modelId="{CDBF200D-D951-4B34-9473-E95BCD07B83B}" type="sibTrans" cxnId="{4F817C95-2BC9-41F6-AE23-42B307C3E3B9}">
      <dgm:prSet/>
      <dgm:spPr/>
      <dgm:t>
        <a:bodyPr/>
        <a:lstStyle/>
        <a:p>
          <a:endParaRPr lang="en-ID"/>
        </a:p>
      </dgm:t>
    </dgm:pt>
    <dgm:pt modelId="{5F70FA5B-D7A9-447A-A2D4-1AE51CF1D188}" type="pres">
      <dgm:prSet presAssocID="{407E47AA-38DB-42C5-B012-94A3F75B66FF}" presName="Name0" presStyleCnt="0">
        <dgm:presLayoutVars>
          <dgm:chMax val="7"/>
          <dgm:chPref val="7"/>
          <dgm:dir/>
        </dgm:presLayoutVars>
      </dgm:prSet>
      <dgm:spPr/>
    </dgm:pt>
    <dgm:pt modelId="{408ECD07-0BBA-41E8-8B53-A1F74834ABF2}" type="pres">
      <dgm:prSet presAssocID="{407E47AA-38DB-42C5-B012-94A3F75B66FF}" presName="Name1" presStyleCnt="0"/>
      <dgm:spPr/>
    </dgm:pt>
    <dgm:pt modelId="{0EE64537-6D95-446E-8F9F-3E2691743D93}" type="pres">
      <dgm:prSet presAssocID="{407E47AA-38DB-42C5-B012-94A3F75B66FF}" presName="cycle" presStyleCnt="0"/>
      <dgm:spPr/>
    </dgm:pt>
    <dgm:pt modelId="{75FF08DA-5C52-424C-926F-66716E423CA1}" type="pres">
      <dgm:prSet presAssocID="{407E47AA-38DB-42C5-B012-94A3F75B66FF}" presName="srcNode" presStyleLbl="node1" presStyleIdx="0" presStyleCnt="3"/>
      <dgm:spPr/>
    </dgm:pt>
    <dgm:pt modelId="{328F0FA0-D227-45AF-AE0F-7320B9D75811}" type="pres">
      <dgm:prSet presAssocID="{407E47AA-38DB-42C5-B012-94A3F75B66FF}" presName="conn" presStyleLbl="parChTrans1D2" presStyleIdx="0" presStyleCnt="1"/>
      <dgm:spPr/>
    </dgm:pt>
    <dgm:pt modelId="{8167628D-7F94-40D5-8F0A-DE8C93EFDD89}" type="pres">
      <dgm:prSet presAssocID="{407E47AA-38DB-42C5-B012-94A3F75B66FF}" presName="extraNode" presStyleLbl="node1" presStyleIdx="0" presStyleCnt="3"/>
      <dgm:spPr/>
    </dgm:pt>
    <dgm:pt modelId="{9E4E0AF7-9162-4B34-912A-8004C8EFB443}" type="pres">
      <dgm:prSet presAssocID="{407E47AA-38DB-42C5-B012-94A3F75B66FF}" presName="dstNode" presStyleLbl="node1" presStyleIdx="0" presStyleCnt="3"/>
      <dgm:spPr/>
    </dgm:pt>
    <dgm:pt modelId="{DE28C775-7ED7-413D-AA7A-00C73ACC93FF}" type="pres">
      <dgm:prSet presAssocID="{6C407A6C-DE7B-4F52-944B-2C6AA8FE5224}" presName="text_1" presStyleLbl="node1" presStyleIdx="0" presStyleCnt="3" custScaleY="165517">
        <dgm:presLayoutVars>
          <dgm:bulletEnabled val="1"/>
        </dgm:presLayoutVars>
      </dgm:prSet>
      <dgm:spPr/>
    </dgm:pt>
    <dgm:pt modelId="{6AE9D374-0ECE-4A7F-A2BE-47DECA4104A4}" type="pres">
      <dgm:prSet presAssocID="{6C407A6C-DE7B-4F52-944B-2C6AA8FE5224}" presName="accent_1" presStyleCnt="0"/>
      <dgm:spPr/>
    </dgm:pt>
    <dgm:pt modelId="{12553D6A-10D5-4BC8-98A4-3AC4F30A4FD9}" type="pres">
      <dgm:prSet presAssocID="{6C407A6C-DE7B-4F52-944B-2C6AA8FE5224}" presName="accentRepeatNode" presStyleLbl="solidFgAcc1" presStyleIdx="0" presStyleCnt="3"/>
      <dgm:spPr/>
    </dgm:pt>
    <dgm:pt modelId="{F1BDAA18-B48C-4AD1-B7C3-B7351A405B31}" type="pres">
      <dgm:prSet presAssocID="{9171404A-8B6F-495D-A3EC-546D7BB1C939}" presName="text_2" presStyleLbl="node1" presStyleIdx="1" presStyleCnt="3" custScaleY="143678" custLinFactNeighborX="25156" custLinFactNeighborY="17241">
        <dgm:presLayoutVars>
          <dgm:bulletEnabled val="1"/>
        </dgm:presLayoutVars>
      </dgm:prSet>
      <dgm:spPr/>
    </dgm:pt>
    <dgm:pt modelId="{EE65A2A9-06A2-464F-B24A-97B657E789B7}" type="pres">
      <dgm:prSet presAssocID="{9171404A-8B6F-495D-A3EC-546D7BB1C939}" presName="accent_2" presStyleCnt="0"/>
      <dgm:spPr/>
    </dgm:pt>
    <dgm:pt modelId="{42775923-BF79-405F-B57F-4A29D06C595E}" type="pres">
      <dgm:prSet presAssocID="{9171404A-8B6F-495D-A3EC-546D7BB1C939}" presName="accentRepeatNode" presStyleLbl="solidFgAcc1" presStyleIdx="1" presStyleCnt="3"/>
      <dgm:spPr/>
    </dgm:pt>
    <dgm:pt modelId="{F2463B52-B7BD-474A-8545-123A49ACE03F}" type="pres">
      <dgm:prSet presAssocID="{5F974127-FE49-436A-94FF-BB258D6F296F}" presName="text_3" presStyleLbl="node1" presStyleIdx="2" presStyleCnt="3" custScaleX="100159" custScaleY="135344" custLinFactNeighborX="7034" custLinFactNeighborY="22588">
        <dgm:presLayoutVars>
          <dgm:bulletEnabled val="1"/>
        </dgm:presLayoutVars>
      </dgm:prSet>
      <dgm:spPr/>
    </dgm:pt>
    <dgm:pt modelId="{0616FE51-713C-4F78-BDCD-B85D5289FB34}" type="pres">
      <dgm:prSet presAssocID="{5F974127-FE49-436A-94FF-BB258D6F296F}" presName="accent_3" presStyleCnt="0"/>
      <dgm:spPr/>
    </dgm:pt>
    <dgm:pt modelId="{2C0B9651-11B3-4A84-A23F-EF47D2AFF980}" type="pres">
      <dgm:prSet presAssocID="{5F974127-FE49-436A-94FF-BB258D6F296F}" presName="accentRepeatNode" presStyleLbl="solidFgAcc1" presStyleIdx="2" presStyleCnt="3"/>
      <dgm:spPr/>
    </dgm:pt>
  </dgm:ptLst>
  <dgm:cxnLst>
    <dgm:cxn modelId="{231F912C-865E-4A89-B0AF-E32FEBF2FCF2}" type="presOf" srcId="{9171404A-8B6F-495D-A3EC-546D7BB1C939}" destId="{F1BDAA18-B48C-4AD1-B7C3-B7351A405B31}" srcOrd="0" destOrd="0" presId="urn:microsoft.com/office/officeart/2008/layout/VerticalCurvedList"/>
    <dgm:cxn modelId="{3D918464-3149-48E5-A78C-018C140571CC}" type="presOf" srcId="{EEF3DE69-A6E9-4FAF-B2DF-5AD40F9DECB9}" destId="{328F0FA0-D227-45AF-AE0F-7320B9D75811}" srcOrd="0" destOrd="0" presId="urn:microsoft.com/office/officeart/2008/layout/VerticalCurvedList"/>
    <dgm:cxn modelId="{ECD9F36D-1DD7-47E5-92E2-AD87F9D8D5E1}" srcId="{407E47AA-38DB-42C5-B012-94A3F75B66FF}" destId="{9171404A-8B6F-495D-A3EC-546D7BB1C939}" srcOrd="1" destOrd="0" parTransId="{70BD39DD-E687-471F-9802-38BDEAAC6ED2}" sibTransId="{000F4FFB-DF1F-431D-8E34-8AD4BE3E680E}"/>
    <dgm:cxn modelId="{6E7E0F76-E0DC-43C9-8553-B2445CA17B10}" srcId="{407E47AA-38DB-42C5-B012-94A3F75B66FF}" destId="{6C407A6C-DE7B-4F52-944B-2C6AA8FE5224}" srcOrd="0" destOrd="0" parTransId="{683CF502-6FB0-402C-9FEA-AA3F916306F8}" sibTransId="{EEF3DE69-A6E9-4FAF-B2DF-5AD40F9DECB9}"/>
    <dgm:cxn modelId="{4F817C95-2BC9-41F6-AE23-42B307C3E3B9}" srcId="{407E47AA-38DB-42C5-B012-94A3F75B66FF}" destId="{5F974127-FE49-436A-94FF-BB258D6F296F}" srcOrd="2" destOrd="0" parTransId="{CDB4F114-99E0-4E18-982B-08F2674CB9D8}" sibTransId="{CDBF200D-D951-4B34-9473-E95BCD07B83B}"/>
    <dgm:cxn modelId="{570A22AB-24C4-405B-8AF7-A325E247517D}" type="presOf" srcId="{5F974127-FE49-436A-94FF-BB258D6F296F}" destId="{F2463B52-B7BD-474A-8545-123A49ACE03F}" srcOrd="0" destOrd="0" presId="urn:microsoft.com/office/officeart/2008/layout/VerticalCurvedList"/>
    <dgm:cxn modelId="{615691B1-5348-4C1B-8015-1572055CC9F6}" type="presOf" srcId="{6C407A6C-DE7B-4F52-944B-2C6AA8FE5224}" destId="{DE28C775-7ED7-413D-AA7A-00C73ACC93FF}" srcOrd="0" destOrd="0" presId="urn:microsoft.com/office/officeart/2008/layout/VerticalCurvedList"/>
    <dgm:cxn modelId="{1E39DEF6-06BC-4577-B005-191016864064}" type="presOf" srcId="{407E47AA-38DB-42C5-B012-94A3F75B66FF}" destId="{5F70FA5B-D7A9-447A-A2D4-1AE51CF1D188}" srcOrd="0" destOrd="0" presId="urn:microsoft.com/office/officeart/2008/layout/VerticalCurvedList"/>
    <dgm:cxn modelId="{4E79BEBD-9DB3-4174-8249-9372BCA26267}" type="presParOf" srcId="{5F70FA5B-D7A9-447A-A2D4-1AE51CF1D188}" destId="{408ECD07-0BBA-41E8-8B53-A1F74834ABF2}" srcOrd="0" destOrd="0" presId="urn:microsoft.com/office/officeart/2008/layout/VerticalCurvedList"/>
    <dgm:cxn modelId="{9863107A-9E94-436B-953E-71ACFF302552}" type="presParOf" srcId="{408ECD07-0BBA-41E8-8B53-A1F74834ABF2}" destId="{0EE64537-6D95-446E-8F9F-3E2691743D93}" srcOrd="0" destOrd="0" presId="urn:microsoft.com/office/officeart/2008/layout/VerticalCurvedList"/>
    <dgm:cxn modelId="{01235BC5-A28A-4FB8-A4C7-B87722A4D5A2}" type="presParOf" srcId="{0EE64537-6D95-446E-8F9F-3E2691743D93}" destId="{75FF08DA-5C52-424C-926F-66716E423CA1}" srcOrd="0" destOrd="0" presId="urn:microsoft.com/office/officeart/2008/layout/VerticalCurvedList"/>
    <dgm:cxn modelId="{C0CAD307-9828-4564-B4AA-6451F0734E12}" type="presParOf" srcId="{0EE64537-6D95-446E-8F9F-3E2691743D93}" destId="{328F0FA0-D227-45AF-AE0F-7320B9D75811}" srcOrd="1" destOrd="0" presId="urn:microsoft.com/office/officeart/2008/layout/VerticalCurvedList"/>
    <dgm:cxn modelId="{0C4D611C-B8CF-48E1-956F-0C6646728403}" type="presParOf" srcId="{0EE64537-6D95-446E-8F9F-3E2691743D93}" destId="{8167628D-7F94-40D5-8F0A-DE8C93EFDD89}" srcOrd="2" destOrd="0" presId="urn:microsoft.com/office/officeart/2008/layout/VerticalCurvedList"/>
    <dgm:cxn modelId="{60A5F1D9-0E12-4452-8FD0-90C9240FFFC6}" type="presParOf" srcId="{0EE64537-6D95-446E-8F9F-3E2691743D93}" destId="{9E4E0AF7-9162-4B34-912A-8004C8EFB443}" srcOrd="3" destOrd="0" presId="urn:microsoft.com/office/officeart/2008/layout/VerticalCurvedList"/>
    <dgm:cxn modelId="{32D9CFA9-C766-458C-A78A-38DBB5E781AF}" type="presParOf" srcId="{408ECD07-0BBA-41E8-8B53-A1F74834ABF2}" destId="{DE28C775-7ED7-413D-AA7A-00C73ACC93FF}" srcOrd="1" destOrd="0" presId="urn:microsoft.com/office/officeart/2008/layout/VerticalCurvedList"/>
    <dgm:cxn modelId="{31C0B1FD-28B5-442A-8BDB-2EF3CD561D6C}" type="presParOf" srcId="{408ECD07-0BBA-41E8-8B53-A1F74834ABF2}" destId="{6AE9D374-0ECE-4A7F-A2BE-47DECA4104A4}" srcOrd="2" destOrd="0" presId="urn:microsoft.com/office/officeart/2008/layout/VerticalCurvedList"/>
    <dgm:cxn modelId="{EC02F30C-F7E2-417C-A90C-CD2B1453BC4D}" type="presParOf" srcId="{6AE9D374-0ECE-4A7F-A2BE-47DECA4104A4}" destId="{12553D6A-10D5-4BC8-98A4-3AC4F30A4FD9}" srcOrd="0" destOrd="0" presId="urn:microsoft.com/office/officeart/2008/layout/VerticalCurvedList"/>
    <dgm:cxn modelId="{51998063-AD5D-41B1-A266-0FE6C13F101E}" type="presParOf" srcId="{408ECD07-0BBA-41E8-8B53-A1F74834ABF2}" destId="{F1BDAA18-B48C-4AD1-B7C3-B7351A405B31}" srcOrd="3" destOrd="0" presId="urn:microsoft.com/office/officeart/2008/layout/VerticalCurvedList"/>
    <dgm:cxn modelId="{1A53D4DB-D394-4074-B66E-14B3D330E040}" type="presParOf" srcId="{408ECD07-0BBA-41E8-8B53-A1F74834ABF2}" destId="{EE65A2A9-06A2-464F-B24A-97B657E789B7}" srcOrd="4" destOrd="0" presId="urn:microsoft.com/office/officeart/2008/layout/VerticalCurvedList"/>
    <dgm:cxn modelId="{722CA793-55AF-47AA-9689-8D4316BAF49F}" type="presParOf" srcId="{EE65A2A9-06A2-464F-B24A-97B657E789B7}" destId="{42775923-BF79-405F-B57F-4A29D06C595E}" srcOrd="0" destOrd="0" presId="urn:microsoft.com/office/officeart/2008/layout/VerticalCurvedList"/>
    <dgm:cxn modelId="{ACE71CE8-86F7-4838-97D5-73F5BEC5A324}" type="presParOf" srcId="{408ECD07-0BBA-41E8-8B53-A1F74834ABF2}" destId="{F2463B52-B7BD-474A-8545-123A49ACE03F}" srcOrd="5" destOrd="0" presId="urn:microsoft.com/office/officeart/2008/layout/VerticalCurvedList"/>
    <dgm:cxn modelId="{4EEBC4C8-5A98-42C6-A546-B4A13259C637}" type="presParOf" srcId="{408ECD07-0BBA-41E8-8B53-A1F74834ABF2}" destId="{0616FE51-713C-4F78-BDCD-B85D5289FB34}" srcOrd="6" destOrd="0" presId="urn:microsoft.com/office/officeart/2008/layout/VerticalCurvedList"/>
    <dgm:cxn modelId="{3CAEE3B1-E981-4FB1-94E2-7E181B370414}" type="presParOf" srcId="{0616FE51-713C-4F78-BDCD-B85D5289FB34}" destId="{2C0B9651-11B3-4A84-A23F-EF47D2AFF98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44E086-7C90-4367-8333-FF5F7F5225EF}" type="doc">
      <dgm:prSet loTypeId="urn:microsoft.com/office/officeart/2005/8/layout/matrix2" loCatId="matrix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DFCDEA9C-5A8C-4190-A55E-2B7FD33143F7}">
      <dgm:prSet phldrT="[Text]" custT="1"/>
      <dgm:spPr/>
      <dgm:t>
        <a:bodyPr/>
        <a:lstStyle/>
        <a:p>
          <a:pPr algn="ctr"/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tertutup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ditandai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keanggotaan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melalui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kelahiran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endogami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Misalnya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: garis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keturunan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berdasarkan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kasta</a:t>
          </a:r>
          <a:r>
            <a: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0A0B1F5-70F2-4167-89CE-8825C8500CDD}" type="parTrans" cxnId="{D4421E0B-E3F5-4CAE-A69F-988BB4C195C7}">
      <dgm:prSet/>
      <dgm:spPr/>
      <dgm:t>
        <a:bodyPr/>
        <a:lstStyle/>
        <a:p>
          <a:endParaRPr lang="en-ID"/>
        </a:p>
      </dgm:t>
    </dgm:pt>
    <dgm:pt modelId="{AAA79C8A-BD67-4B43-B8E1-9C4E9FEC4534}" type="sibTrans" cxnId="{D4421E0B-E3F5-4CAE-A69F-988BB4C195C7}">
      <dgm:prSet/>
      <dgm:spPr/>
      <dgm:t>
        <a:bodyPr/>
        <a:lstStyle/>
        <a:p>
          <a:endParaRPr lang="en-ID"/>
        </a:p>
      </dgm:t>
    </dgm:pt>
    <dgm:pt modelId="{5F8163EE-E982-428F-940F-E1317EADF1E1}">
      <dgm:prSet phldrT="[Text]" custT="1"/>
      <dgm:spPr/>
      <dgm:t>
        <a:bodyPr/>
        <a:lstStyle/>
        <a:p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Pada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umumnya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stratifikasi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tertutup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berlaku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kelompok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minoritas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ascribed status 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(status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berdasarkan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garis </a:t>
          </a:r>
          <a:r>
            <a:rPr lang="en-US" sz="3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keturunan</a:t>
          </a:r>
          <a:r>
            <a: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ID" sz="3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290B73-2E1E-4186-81D8-C27FFD19AD79}" type="parTrans" cxnId="{A5AAD944-579B-4DCC-8384-DDD70AE3498D}">
      <dgm:prSet/>
      <dgm:spPr/>
      <dgm:t>
        <a:bodyPr/>
        <a:lstStyle/>
        <a:p>
          <a:endParaRPr lang="en-ID"/>
        </a:p>
      </dgm:t>
    </dgm:pt>
    <dgm:pt modelId="{6CC924F7-FC5E-42F5-973B-A3ADF33C64F7}" type="sibTrans" cxnId="{A5AAD944-579B-4DCC-8384-DDD70AE3498D}">
      <dgm:prSet/>
      <dgm:spPr/>
      <dgm:t>
        <a:bodyPr/>
        <a:lstStyle/>
        <a:p>
          <a:endParaRPr lang="en-ID"/>
        </a:p>
      </dgm:t>
    </dgm:pt>
    <dgm:pt modelId="{C1268750-381B-4D64-81C7-024A52273EBB}">
      <dgm:prSet phldrT="[Text]" custT="1"/>
      <dgm:spPr/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Kedudukan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diperoleh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melalui</a:t>
          </a:r>
          <a:r>
            <a:rPr lang="en-US" sz="30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ascribed 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status dan </a:t>
          </a:r>
          <a:r>
            <a:rPr lang="en-US" sz="30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achievement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</a:t>
          </a:r>
          <a:endParaRPr lang="en-ID" sz="3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A01D549-B4E7-425B-B4B0-A2DBF2508D47}" type="parTrans" cxnId="{172909FE-3A50-4FEF-AD92-6598463CCE6A}">
      <dgm:prSet/>
      <dgm:spPr/>
      <dgm:t>
        <a:bodyPr/>
        <a:lstStyle/>
        <a:p>
          <a:endParaRPr lang="en-ID"/>
        </a:p>
      </dgm:t>
    </dgm:pt>
    <dgm:pt modelId="{1E8F805C-7315-4E5F-BAEC-C184DD983FF9}" type="sibTrans" cxnId="{172909FE-3A50-4FEF-AD92-6598463CCE6A}">
      <dgm:prSet/>
      <dgm:spPr/>
      <dgm:t>
        <a:bodyPr/>
        <a:lstStyle/>
        <a:p>
          <a:endParaRPr lang="en-ID"/>
        </a:p>
      </dgm:t>
    </dgm:pt>
    <dgm:pt modelId="{7F85CDE0-22A2-4B75-8E74-07E00B65946F}">
      <dgm:prSet custT="1"/>
      <dgm:spPr/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tertutup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umumnya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komunitas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etnis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BB1572-FE55-432B-8EE1-90C68E6BDD8A}" type="parTrans" cxnId="{1455CD1E-AC09-4089-A381-DE9A7F41AEC5}">
      <dgm:prSet/>
      <dgm:spPr/>
      <dgm:t>
        <a:bodyPr/>
        <a:lstStyle/>
        <a:p>
          <a:endParaRPr lang="en-ID"/>
        </a:p>
      </dgm:t>
    </dgm:pt>
    <dgm:pt modelId="{B0D2998C-CF8A-444F-9460-9FC455527198}" type="sibTrans" cxnId="{1455CD1E-AC09-4089-A381-DE9A7F41AEC5}">
      <dgm:prSet/>
      <dgm:spPr/>
      <dgm:t>
        <a:bodyPr/>
        <a:lstStyle/>
        <a:p>
          <a:endParaRPr lang="en-ID"/>
        </a:p>
      </dgm:t>
    </dgm:pt>
    <dgm:pt modelId="{1D37264F-487A-4957-BB91-12361BB30885}" type="pres">
      <dgm:prSet presAssocID="{9444E086-7C90-4367-8333-FF5F7F5225EF}" presName="matrix" presStyleCnt="0">
        <dgm:presLayoutVars>
          <dgm:chMax val="1"/>
          <dgm:dir/>
          <dgm:resizeHandles val="exact"/>
        </dgm:presLayoutVars>
      </dgm:prSet>
      <dgm:spPr/>
    </dgm:pt>
    <dgm:pt modelId="{EA9624F7-A7EF-47B9-82EB-BC34A5982603}" type="pres">
      <dgm:prSet presAssocID="{9444E086-7C90-4367-8333-FF5F7F5225EF}" presName="axisShape" presStyleLbl="bgShp" presStyleIdx="0" presStyleCnt="1" custScaleX="150231"/>
      <dgm:spPr/>
    </dgm:pt>
    <dgm:pt modelId="{E61970A0-C87F-4290-AA79-CBFEB643D227}" type="pres">
      <dgm:prSet presAssocID="{9444E086-7C90-4367-8333-FF5F7F5225EF}" presName="rect1" presStyleLbl="node1" presStyleIdx="0" presStyleCnt="4" custScaleX="231958" custScaleY="116868" custLinFactNeighborX="-60241" custLinFactNeighborY="-7214">
        <dgm:presLayoutVars>
          <dgm:chMax val="0"/>
          <dgm:chPref val="0"/>
          <dgm:bulletEnabled val="1"/>
        </dgm:presLayoutVars>
      </dgm:prSet>
      <dgm:spPr/>
    </dgm:pt>
    <dgm:pt modelId="{B5AA4C7F-9AFD-42FD-8E11-13BA838FEA36}" type="pres">
      <dgm:prSet presAssocID="{9444E086-7C90-4367-8333-FF5F7F5225EF}" presName="rect2" presStyleLbl="node1" presStyleIdx="1" presStyleCnt="4" custScaleX="222879" custScaleY="113255" custLinFactNeighborX="65922" custLinFactNeighborY="-6806">
        <dgm:presLayoutVars>
          <dgm:chMax val="0"/>
          <dgm:chPref val="0"/>
          <dgm:bulletEnabled val="1"/>
        </dgm:presLayoutVars>
      </dgm:prSet>
      <dgm:spPr/>
    </dgm:pt>
    <dgm:pt modelId="{4C6C1784-1B72-48DB-AD31-CE9C09704E40}" type="pres">
      <dgm:prSet presAssocID="{9444E086-7C90-4367-8333-FF5F7F5225EF}" presName="rect3" presStyleLbl="node1" presStyleIdx="2" presStyleCnt="4" custScaleX="231958" custScaleY="114428" custLinFactNeighborX="-60211" custLinFactNeighborY="3012">
        <dgm:presLayoutVars>
          <dgm:chMax val="0"/>
          <dgm:chPref val="0"/>
          <dgm:bulletEnabled val="1"/>
        </dgm:presLayoutVars>
      </dgm:prSet>
      <dgm:spPr/>
    </dgm:pt>
    <dgm:pt modelId="{1F2AD6A7-CCC5-43E9-AA8C-FA7C2274C459}" type="pres">
      <dgm:prSet presAssocID="{9444E086-7C90-4367-8333-FF5F7F5225EF}" presName="rect4" presStyleLbl="node1" presStyleIdx="3" presStyleCnt="4" custScaleX="228258" custScaleY="108404" custLinFactNeighborX="62061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7C9FB308-6074-4B83-8A7B-5D5EADBC8C29}" type="presOf" srcId="{DFCDEA9C-5A8C-4190-A55E-2B7FD33143F7}" destId="{E61970A0-C87F-4290-AA79-CBFEB643D227}" srcOrd="0" destOrd="0" presId="urn:microsoft.com/office/officeart/2005/8/layout/matrix2"/>
    <dgm:cxn modelId="{D4421E0B-E3F5-4CAE-A69F-988BB4C195C7}" srcId="{9444E086-7C90-4367-8333-FF5F7F5225EF}" destId="{DFCDEA9C-5A8C-4190-A55E-2B7FD33143F7}" srcOrd="0" destOrd="0" parTransId="{70A0B1F5-70F2-4167-89CE-8825C8500CDD}" sibTransId="{AAA79C8A-BD67-4B43-B8E1-9C4E9FEC4534}"/>
    <dgm:cxn modelId="{54BB8C0F-4C12-4721-8201-B4F3DA298079}" type="presOf" srcId="{9444E086-7C90-4367-8333-FF5F7F5225EF}" destId="{1D37264F-487A-4957-BB91-12361BB30885}" srcOrd="0" destOrd="0" presId="urn:microsoft.com/office/officeart/2005/8/layout/matrix2"/>
    <dgm:cxn modelId="{1455CD1E-AC09-4089-A381-DE9A7F41AEC5}" srcId="{9444E086-7C90-4367-8333-FF5F7F5225EF}" destId="{7F85CDE0-22A2-4B75-8E74-07E00B65946F}" srcOrd="3" destOrd="0" parTransId="{95BB1572-FE55-432B-8EE1-90C68E6BDD8A}" sibTransId="{B0D2998C-CF8A-444F-9460-9FC455527198}"/>
    <dgm:cxn modelId="{A5AAD944-579B-4DCC-8384-DDD70AE3498D}" srcId="{9444E086-7C90-4367-8333-FF5F7F5225EF}" destId="{5F8163EE-E982-428F-940F-E1317EADF1E1}" srcOrd="1" destOrd="0" parTransId="{A2290B73-2E1E-4186-81D8-C27FFD19AD79}" sibTransId="{6CC924F7-FC5E-42F5-973B-A3ADF33C64F7}"/>
    <dgm:cxn modelId="{AB8E5346-9DA8-4852-A9B0-29658DC995D9}" type="presOf" srcId="{7F85CDE0-22A2-4B75-8E74-07E00B65946F}" destId="{1F2AD6A7-CCC5-43E9-AA8C-FA7C2274C459}" srcOrd="0" destOrd="0" presId="urn:microsoft.com/office/officeart/2005/8/layout/matrix2"/>
    <dgm:cxn modelId="{E0F072B0-7C56-4260-A295-AD5EDD53C75B}" type="presOf" srcId="{5F8163EE-E982-428F-940F-E1317EADF1E1}" destId="{B5AA4C7F-9AFD-42FD-8E11-13BA838FEA36}" srcOrd="0" destOrd="0" presId="urn:microsoft.com/office/officeart/2005/8/layout/matrix2"/>
    <dgm:cxn modelId="{C98048F6-1626-472D-A1FC-96C7DC2A8DA6}" type="presOf" srcId="{C1268750-381B-4D64-81C7-024A52273EBB}" destId="{4C6C1784-1B72-48DB-AD31-CE9C09704E40}" srcOrd="0" destOrd="0" presId="urn:microsoft.com/office/officeart/2005/8/layout/matrix2"/>
    <dgm:cxn modelId="{172909FE-3A50-4FEF-AD92-6598463CCE6A}" srcId="{9444E086-7C90-4367-8333-FF5F7F5225EF}" destId="{C1268750-381B-4D64-81C7-024A52273EBB}" srcOrd="2" destOrd="0" parTransId="{3A01D549-B4E7-425B-B4B0-A2DBF2508D47}" sibTransId="{1E8F805C-7315-4E5F-BAEC-C184DD983FF9}"/>
    <dgm:cxn modelId="{9F0B91F8-4774-4822-A946-10A46F07DDD5}" type="presParOf" srcId="{1D37264F-487A-4957-BB91-12361BB30885}" destId="{EA9624F7-A7EF-47B9-82EB-BC34A5982603}" srcOrd="0" destOrd="0" presId="urn:microsoft.com/office/officeart/2005/8/layout/matrix2"/>
    <dgm:cxn modelId="{92A99801-39CC-4869-A07D-2B25FECC4B7A}" type="presParOf" srcId="{1D37264F-487A-4957-BB91-12361BB30885}" destId="{E61970A0-C87F-4290-AA79-CBFEB643D227}" srcOrd="1" destOrd="0" presId="urn:microsoft.com/office/officeart/2005/8/layout/matrix2"/>
    <dgm:cxn modelId="{289DF557-A28B-4CB3-97ED-7666C52226FF}" type="presParOf" srcId="{1D37264F-487A-4957-BB91-12361BB30885}" destId="{B5AA4C7F-9AFD-42FD-8E11-13BA838FEA36}" srcOrd="2" destOrd="0" presId="urn:microsoft.com/office/officeart/2005/8/layout/matrix2"/>
    <dgm:cxn modelId="{41D756BD-AB58-4C34-9EE6-6C20F5F025FB}" type="presParOf" srcId="{1D37264F-487A-4957-BB91-12361BB30885}" destId="{4C6C1784-1B72-48DB-AD31-CE9C09704E40}" srcOrd="3" destOrd="0" presId="urn:microsoft.com/office/officeart/2005/8/layout/matrix2"/>
    <dgm:cxn modelId="{05E977B3-1AF8-42A6-A886-CEFA9B4E0D6E}" type="presParOf" srcId="{1D37264F-487A-4957-BB91-12361BB30885}" destId="{1F2AD6A7-CCC5-43E9-AA8C-FA7C2274C459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2F4B08-C365-4119-A5BC-045AB44BD9ED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286742F3-07E6-4E78-A4AF-32391D7B7963}">
      <dgm:prSet phldrT="[Text]" custT="1"/>
      <dgm:spPr/>
      <dgm:t>
        <a:bodyPr/>
        <a:lstStyle/>
        <a:p>
          <a:r>
            <a:rPr lang="en-US" sz="3400" dirty="0" err="1"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dirty="0" err="1"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dirty="0" err="1"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8864F4A-D497-4835-A990-7A5B077FE5E1}" type="parTrans" cxnId="{36D86C4E-0361-4F91-96B8-0DCC3BF4BCB6}">
      <dgm:prSet/>
      <dgm:spPr/>
      <dgm:t>
        <a:bodyPr/>
        <a:lstStyle/>
        <a:p>
          <a:endParaRPr lang="en-ID"/>
        </a:p>
      </dgm:t>
    </dgm:pt>
    <dgm:pt modelId="{05182530-91F8-4C6F-AFB3-1F197DE40C65}" type="sibTrans" cxnId="{36D86C4E-0361-4F91-96B8-0DCC3BF4BCB6}">
      <dgm:prSet/>
      <dgm:spPr/>
      <dgm:t>
        <a:bodyPr/>
        <a:lstStyle/>
        <a:p>
          <a:endParaRPr lang="en-ID"/>
        </a:p>
      </dgm:t>
    </dgm:pt>
    <dgm:pt modelId="{D8A02DFA-8A97-46FD-8266-6834243871CE}">
      <dgm:prSet phldrT="[Text]" custT="1"/>
      <dgm:spPr/>
      <dgm:t>
        <a:bodyPr/>
        <a:lstStyle/>
        <a:p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dilihat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mudah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tidaknya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keterbukaan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memperoleh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dan strata yang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lebih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tinggi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 </a:t>
          </a:r>
          <a:endParaRPr lang="en-ID" sz="3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EC4ABB-69EF-4206-90AD-E44AAD089C10}" type="parTrans" cxnId="{47E65D3B-3EC3-4654-BA19-2D6BF436FF6F}">
      <dgm:prSet/>
      <dgm:spPr/>
      <dgm:t>
        <a:bodyPr/>
        <a:lstStyle/>
        <a:p>
          <a:endParaRPr lang="en-ID"/>
        </a:p>
      </dgm:t>
    </dgm:pt>
    <dgm:pt modelId="{F2F89DEB-C2A7-4FA2-BFBB-2260F40B5CE1}" type="sibTrans" cxnId="{47E65D3B-3EC3-4654-BA19-2D6BF436FF6F}">
      <dgm:prSet/>
      <dgm:spPr/>
      <dgm:t>
        <a:bodyPr/>
        <a:lstStyle/>
        <a:p>
          <a:endParaRPr lang="en-ID"/>
        </a:p>
      </dgm:t>
    </dgm:pt>
    <dgm:pt modelId="{11A458C4-8B99-41D4-84A7-89E51B6914B8}">
      <dgm:prSet phldrT="[Text]" custT="1"/>
      <dgm:spPr/>
      <dgm:t>
        <a:bodyPr/>
        <a:lstStyle/>
        <a:p>
          <a:endParaRPr lang="en-US" sz="30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vertikal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gerak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struktur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mendapatkan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status,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i="1" dirty="0">
              <a:latin typeface="Cambria" panose="02040503050406030204" pitchFamily="18" charset="0"/>
              <a:ea typeface="Cambria" panose="02040503050406030204" pitchFamily="18" charset="0"/>
            </a:rPr>
            <a:t>privilege </a:t>
          </a:r>
          <a:r>
            <a:rPr lang="en-ID" sz="3000" i="0" dirty="0" err="1"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ID" sz="30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i="0" dirty="0" err="1"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ID" sz="3000" i="0" dirty="0">
              <a:latin typeface="Cambria" panose="02040503050406030204" pitchFamily="18" charset="0"/>
              <a:ea typeface="Cambria" panose="02040503050406030204" pitchFamily="18" charset="0"/>
            </a:rPr>
            <a:t>.  </a:t>
          </a:r>
          <a:endParaRPr lang="en-ID" sz="30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3E53D71-85D0-4810-B9FC-0ACBC444F685}" type="parTrans" cxnId="{FA0D215F-D6CF-45DD-AFB9-CCD39B240E87}">
      <dgm:prSet/>
      <dgm:spPr/>
      <dgm:t>
        <a:bodyPr/>
        <a:lstStyle/>
        <a:p>
          <a:endParaRPr lang="en-ID"/>
        </a:p>
      </dgm:t>
    </dgm:pt>
    <dgm:pt modelId="{4B05C49A-F705-4444-AEFC-101689F66502}" type="sibTrans" cxnId="{FA0D215F-D6CF-45DD-AFB9-CCD39B240E87}">
      <dgm:prSet/>
      <dgm:spPr/>
      <dgm:t>
        <a:bodyPr/>
        <a:lstStyle/>
        <a:p>
          <a:endParaRPr lang="en-ID"/>
        </a:p>
      </dgm:t>
    </dgm:pt>
    <dgm:pt modelId="{8EF3FE9F-95E8-4401-9557-931F8A48373B}">
      <dgm:prSet phldrT="[Text]" custT="1"/>
      <dgm:spPr/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dilakukan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vertikal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golongan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3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77F220D-1B9B-454B-864F-F4B47755D184}" type="parTrans" cxnId="{E8A4A47E-AD61-4D8A-AD12-6AA44117851B}">
      <dgm:prSet/>
      <dgm:spPr/>
      <dgm:t>
        <a:bodyPr/>
        <a:lstStyle/>
        <a:p>
          <a:endParaRPr lang="en-ID"/>
        </a:p>
      </dgm:t>
    </dgm:pt>
    <dgm:pt modelId="{E6C96F56-9D87-4F5A-B581-EC962C79B80D}" type="sibTrans" cxnId="{E8A4A47E-AD61-4D8A-AD12-6AA44117851B}">
      <dgm:prSet/>
      <dgm:spPr/>
      <dgm:t>
        <a:bodyPr/>
        <a:lstStyle/>
        <a:p>
          <a:endParaRPr lang="en-ID"/>
        </a:p>
      </dgm:t>
    </dgm:pt>
    <dgm:pt modelId="{E20E12DC-6B92-491D-9C9D-D3FC1FADA8CE}">
      <dgm:prSet phldrT="[Text]" custT="1"/>
      <dgm:spPr/>
      <dgm:t>
        <a:bodyPr/>
        <a:lstStyle/>
        <a:p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horizontal :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gerak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stratffikasi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seperti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migrasi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perpindahan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,.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horizontal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berkaitan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perpindahan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3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geografis</a:t>
          </a:r>
          <a:endParaRPr lang="en-ID" sz="3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FCF85E2-A128-4650-AAC5-244ACD1BE118}" type="parTrans" cxnId="{8CB054D5-4BE1-4BBC-B22E-5A7145EE035E}">
      <dgm:prSet/>
      <dgm:spPr/>
      <dgm:t>
        <a:bodyPr/>
        <a:lstStyle/>
        <a:p>
          <a:endParaRPr lang="en-ID"/>
        </a:p>
      </dgm:t>
    </dgm:pt>
    <dgm:pt modelId="{3255FAB2-97BB-4904-8BCA-8CD5AFE33C3B}" type="sibTrans" cxnId="{8CB054D5-4BE1-4BBC-B22E-5A7145EE035E}">
      <dgm:prSet/>
      <dgm:spPr/>
      <dgm:t>
        <a:bodyPr/>
        <a:lstStyle/>
        <a:p>
          <a:endParaRPr lang="en-ID"/>
        </a:p>
      </dgm:t>
    </dgm:pt>
    <dgm:pt modelId="{A367AAFB-8EB6-43EC-A629-8C695C85D2DD}" type="pres">
      <dgm:prSet presAssocID="{212F4B08-C365-4119-A5BC-045AB44BD9E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C58CBF3-9194-4E27-A3FE-F5D6D13E12CB}" type="pres">
      <dgm:prSet presAssocID="{212F4B08-C365-4119-A5BC-045AB44BD9ED}" presName="matrix" presStyleCnt="0"/>
      <dgm:spPr/>
    </dgm:pt>
    <dgm:pt modelId="{F1DBBF47-6AE4-46FA-A3D0-12886CE12EB9}" type="pres">
      <dgm:prSet presAssocID="{212F4B08-C365-4119-A5BC-045AB44BD9ED}" presName="tile1" presStyleLbl="node1" presStyleIdx="0" presStyleCnt="4"/>
      <dgm:spPr/>
    </dgm:pt>
    <dgm:pt modelId="{981E1DBA-8820-4A18-BC63-E6D05F5B8EC7}" type="pres">
      <dgm:prSet presAssocID="{212F4B08-C365-4119-A5BC-045AB44BD9E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FC40AA9-AC8D-4C8F-B75D-758D9D37944B}" type="pres">
      <dgm:prSet presAssocID="{212F4B08-C365-4119-A5BC-045AB44BD9ED}" presName="tile2" presStyleLbl="node1" presStyleIdx="1" presStyleCnt="4"/>
      <dgm:spPr/>
    </dgm:pt>
    <dgm:pt modelId="{F9768C4A-BA02-45E1-AF64-C37058677262}" type="pres">
      <dgm:prSet presAssocID="{212F4B08-C365-4119-A5BC-045AB44BD9E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6EB42C7-76AE-4F52-AFCD-07A41068F292}" type="pres">
      <dgm:prSet presAssocID="{212F4B08-C365-4119-A5BC-045AB44BD9ED}" presName="tile3" presStyleLbl="node1" presStyleIdx="2" presStyleCnt="4"/>
      <dgm:spPr/>
    </dgm:pt>
    <dgm:pt modelId="{2C14CAB8-CBBE-4356-A938-95964975B770}" type="pres">
      <dgm:prSet presAssocID="{212F4B08-C365-4119-A5BC-045AB44BD9E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BBFB74B-682B-4F1F-B519-39AA9F5D63CF}" type="pres">
      <dgm:prSet presAssocID="{212F4B08-C365-4119-A5BC-045AB44BD9ED}" presName="tile4" presStyleLbl="node1" presStyleIdx="3" presStyleCnt="4" custScaleX="97546"/>
      <dgm:spPr/>
    </dgm:pt>
    <dgm:pt modelId="{71A1D299-A938-4512-8185-73B94CB96785}" type="pres">
      <dgm:prSet presAssocID="{212F4B08-C365-4119-A5BC-045AB44BD9E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C7BEB5E-4A4E-4F31-8015-2DD4F287DCE0}" type="pres">
      <dgm:prSet presAssocID="{212F4B08-C365-4119-A5BC-045AB44BD9ED}" presName="centerTile" presStyleLbl="fgShp" presStyleIdx="0" presStyleCnt="1" custScaleY="98824" custLinFactNeighborX="1022" custLinFactNeighborY="-7059">
        <dgm:presLayoutVars>
          <dgm:chMax val="0"/>
          <dgm:chPref val="0"/>
        </dgm:presLayoutVars>
      </dgm:prSet>
      <dgm:spPr/>
    </dgm:pt>
  </dgm:ptLst>
  <dgm:cxnLst>
    <dgm:cxn modelId="{10FC3D02-C8C9-46E0-8468-01B7A95E77D4}" type="presOf" srcId="{D8A02DFA-8A97-46FD-8266-6834243871CE}" destId="{F1DBBF47-6AE4-46FA-A3D0-12886CE12EB9}" srcOrd="0" destOrd="0" presId="urn:microsoft.com/office/officeart/2005/8/layout/matrix1"/>
    <dgm:cxn modelId="{0240C708-6E0B-4F46-A862-4E6FE8569803}" type="presOf" srcId="{11A458C4-8B99-41D4-84A7-89E51B6914B8}" destId="{F9768C4A-BA02-45E1-AF64-C37058677262}" srcOrd="1" destOrd="0" presId="urn:microsoft.com/office/officeart/2005/8/layout/matrix1"/>
    <dgm:cxn modelId="{11747214-C87D-4DBD-ACCF-31A33B450B36}" type="presOf" srcId="{212F4B08-C365-4119-A5BC-045AB44BD9ED}" destId="{A367AAFB-8EB6-43EC-A629-8C695C85D2DD}" srcOrd="0" destOrd="0" presId="urn:microsoft.com/office/officeart/2005/8/layout/matrix1"/>
    <dgm:cxn modelId="{6FFF972F-116C-41B3-A2AE-F6085AC722A3}" type="presOf" srcId="{8EF3FE9F-95E8-4401-9557-931F8A48373B}" destId="{2C14CAB8-CBBE-4356-A938-95964975B770}" srcOrd="1" destOrd="0" presId="urn:microsoft.com/office/officeart/2005/8/layout/matrix1"/>
    <dgm:cxn modelId="{47E65D3B-3EC3-4654-BA19-2D6BF436FF6F}" srcId="{286742F3-07E6-4E78-A4AF-32391D7B7963}" destId="{D8A02DFA-8A97-46FD-8266-6834243871CE}" srcOrd="0" destOrd="0" parTransId="{80EC4ABB-69EF-4206-90AD-E44AAD089C10}" sibTransId="{F2F89DEB-C2A7-4FA2-BFBB-2260F40B5CE1}"/>
    <dgm:cxn modelId="{FA0D215F-D6CF-45DD-AFB9-CCD39B240E87}" srcId="{286742F3-07E6-4E78-A4AF-32391D7B7963}" destId="{11A458C4-8B99-41D4-84A7-89E51B6914B8}" srcOrd="1" destOrd="0" parTransId="{43E53D71-85D0-4810-B9FC-0ACBC444F685}" sibTransId="{4B05C49A-F705-4444-AEFC-101689F66502}"/>
    <dgm:cxn modelId="{93E3406D-5269-47F0-8B54-AC602407BD12}" type="presOf" srcId="{D8A02DFA-8A97-46FD-8266-6834243871CE}" destId="{981E1DBA-8820-4A18-BC63-E6D05F5B8EC7}" srcOrd="1" destOrd="0" presId="urn:microsoft.com/office/officeart/2005/8/layout/matrix1"/>
    <dgm:cxn modelId="{36D86C4E-0361-4F91-96B8-0DCC3BF4BCB6}" srcId="{212F4B08-C365-4119-A5BC-045AB44BD9ED}" destId="{286742F3-07E6-4E78-A4AF-32391D7B7963}" srcOrd="0" destOrd="0" parTransId="{08864F4A-D497-4835-A990-7A5B077FE5E1}" sibTransId="{05182530-91F8-4C6F-AFB3-1F197DE40C65}"/>
    <dgm:cxn modelId="{C502C070-C2DA-4274-9A39-D06181FBCF2B}" type="presOf" srcId="{286742F3-07E6-4E78-A4AF-32391D7B7963}" destId="{9C7BEB5E-4A4E-4F31-8015-2DD4F287DCE0}" srcOrd="0" destOrd="0" presId="urn:microsoft.com/office/officeart/2005/8/layout/matrix1"/>
    <dgm:cxn modelId="{E8A4A47E-AD61-4D8A-AD12-6AA44117851B}" srcId="{286742F3-07E6-4E78-A4AF-32391D7B7963}" destId="{8EF3FE9F-95E8-4401-9557-931F8A48373B}" srcOrd="2" destOrd="0" parTransId="{077F220D-1B9B-454B-864F-F4B47755D184}" sibTransId="{E6C96F56-9D87-4F5A-B581-EC962C79B80D}"/>
    <dgm:cxn modelId="{D477FB8F-F7D0-437C-94E0-AC94C6EF3DC0}" type="presOf" srcId="{11A458C4-8B99-41D4-84A7-89E51B6914B8}" destId="{9FC40AA9-AC8D-4C8F-B75D-758D9D37944B}" srcOrd="0" destOrd="0" presId="urn:microsoft.com/office/officeart/2005/8/layout/matrix1"/>
    <dgm:cxn modelId="{35514F93-3E50-4867-BDA1-F5A31F1A5647}" type="presOf" srcId="{E20E12DC-6B92-491D-9C9D-D3FC1FADA8CE}" destId="{71A1D299-A938-4512-8185-73B94CB96785}" srcOrd="1" destOrd="0" presId="urn:microsoft.com/office/officeart/2005/8/layout/matrix1"/>
    <dgm:cxn modelId="{E01332AE-B7E6-42B8-B974-C31958CBA419}" type="presOf" srcId="{8EF3FE9F-95E8-4401-9557-931F8A48373B}" destId="{D6EB42C7-76AE-4F52-AFCD-07A41068F292}" srcOrd="0" destOrd="0" presId="urn:microsoft.com/office/officeart/2005/8/layout/matrix1"/>
    <dgm:cxn modelId="{9104ACC4-5335-46DD-8CF1-9C1A5FF8B065}" type="presOf" srcId="{E20E12DC-6B92-491D-9C9D-D3FC1FADA8CE}" destId="{2BBFB74B-682B-4F1F-B519-39AA9F5D63CF}" srcOrd="0" destOrd="0" presId="urn:microsoft.com/office/officeart/2005/8/layout/matrix1"/>
    <dgm:cxn modelId="{8CB054D5-4BE1-4BBC-B22E-5A7145EE035E}" srcId="{286742F3-07E6-4E78-A4AF-32391D7B7963}" destId="{E20E12DC-6B92-491D-9C9D-D3FC1FADA8CE}" srcOrd="3" destOrd="0" parTransId="{DFCF85E2-A128-4650-AAC5-244ACD1BE118}" sibTransId="{3255FAB2-97BB-4904-8BCA-8CD5AFE33C3B}"/>
    <dgm:cxn modelId="{894BB631-618F-495C-BCA3-425594B67CC9}" type="presParOf" srcId="{A367AAFB-8EB6-43EC-A629-8C695C85D2DD}" destId="{EC58CBF3-9194-4E27-A3FE-F5D6D13E12CB}" srcOrd="0" destOrd="0" presId="urn:microsoft.com/office/officeart/2005/8/layout/matrix1"/>
    <dgm:cxn modelId="{BE763656-C65B-4FA8-B37D-695E2ECBB1FE}" type="presParOf" srcId="{EC58CBF3-9194-4E27-A3FE-F5D6D13E12CB}" destId="{F1DBBF47-6AE4-46FA-A3D0-12886CE12EB9}" srcOrd="0" destOrd="0" presId="urn:microsoft.com/office/officeart/2005/8/layout/matrix1"/>
    <dgm:cxn modelId="{C3BA5360-58D0-4B8C-ABFA-E9B92F93D3C2}" type="presParOf" srcId="{EC58CBF3-9194-4E27-A3FE-F5D6D13E12CB}" destId="{981E1DBA-8820-4A18-BC63-E6D05F5B8EC7}" srcOrd="1" destOrd="0" presId="urn:microsoft.com/office/officeart/2005/8/layout/matrix1"/>
    <dgm:cxn modelId="{A67F24F6-68A3-43F2-BE07-861A2B81B93B}" type="presParOf" srcId="{EC58CBF3-9194-4E27-A3FE-F5D6D13E12CB}" destId="{9FC40AA9-AC8D-4C8F-B75D-758D9D37944B}" srcOrd="2" destOrd="0" presId="urn:microsoft.com/office/officeart/2005/8/layout/matrix1"/>
    <dgm:cxn modelId="{18DEC11F-149C-4E28-B783-9B78DBA4F520}" type="presParOf" srcId="{EC58CBF3-9194-4E27-A3FE-F5D6D13E12CB}" destId="{F9768C4A-BA02-45E1-AF64-C37058677262}" srcOrd="3" destOrd="0" presId="urn:microsoft.com/office/officeart/2005/8/layout/matrix1"/>
    <dgm:cxn modelId="{C3444290-482F-42CE-8D0E-537D22FD925B}" type="presParOf" srcId="{EC58CBF3-9194-4E27-A3FE-F5D6D13E12CB}" destId="{D6EB42C7-76AE-4F52-AFCD-07A41068F292}" srcOrd="4" destOrd="0" presId="urn:microsoft.com/office/officeart/2005/8/layout/matrix1"/>
    <dgm:cxn modelId="{68CBA040-A34F-4E1F-ACC0-46D9F0745E39}" type="presParOf" srcId="{EC58CBF3-9194-4E27-A3FE-F5D6D13E12CB}" destId="{2C14CAB8-CBBE-4356-A938-95964975B770}" srcOrd="5" destOrd="0" presId="urn:microsoft.com/office/officeart/2005/8/layout/matrix1"/>
    <dgm:cxn modelId="{D03C97F1-429D-412A-AF1A-29082F969D34}" type="presParOf" srcId="{EC58CBF3-9194-4E27-A3FE-F5D6D13E12CB}" destId="{2BBFB74B-682B-4F1F-B519-39AA9F5D63CF}" srcOrd="6" destOrd="0" presId="urn:microsoft.com/office/officeart/2005/8/layout/matrix1"/>
    <dgm:cxn modelId="{884B917A-1F5D-416F-A623-0E41B798A489}" type="presParOf" srcId="{EC58CBF3-9194-4E27-A3FE-F5D6D13E12CB}" destId="{71A1D299-A938-4512-8185-73B94CB96785}" srcOrd="7" destOrd="0" presId="urn:microsoft.com/office/officeart/2005/8/layout/matrix1"/>
    <dgm:cxn modelId="{4FFC284A-B37B-4C58-B8EA-B5D5A65DCE85}" type="presParOf" srcId="{A367AAFB-8EB6-43EC-A629-8C695C85D2DD}" destId="{9C7BEB5E-4A4E-4F31-8015-2DD4F287DCE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EBF68-2229-4BF4-8ECD-2D5102A4EC2F}">
      <dsp:nvSpPr>
        <dsp:cNvPr id="0" name=""/>
        <dsp:cNvSpPr/>
      </dsp:nvSpPr>
      <dsp:spPr>
        <a:xfrm>
          <a:off x="6677947" y="1667237"/>
          <a:ext cx="3127693" cy="617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217"/>
              </a:lnTo>
              <a:lnTo>
                <a:pt x="3127693" y="416217"/>
              </a:lnTo>
              <a:lnTo>
                <a:pt x="3127693" y="617743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AEB17-6014-40B0-A6D1-C3338C22E938}">
      <dsp:nvSpPr>
        <dsp:cNvPr id="0" name=""/>
        <dsp:cNvSpPr/>
      </dsp:nvSpPr>
      <dsp:spPr>
        <a:xfrm>
          <a:off x="6136722" y="3637371"/>
          <a:ext cx="802348" cy="686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4733"/>
              </a:lnTo>
              <a:lnTo>
                <a:pt x="802348" y="484733"/>
              </a:lnTo>
              <a:lnTo>
                <a:pt x="802348" y="68625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DCD35-768F-459F-8F8B-CD56213CDC8E}">
      <dsp:nvSpPr>
        <dsp:cNvPr id="0" name=""/>
        <dsp:cNvSpPr/>
      </dsp:nvSpPr>
      <dsp:spPr>
        <a:xfrm>
          <a:off x="6136722" y="1667237"/>
          <a:ext cx="541224" cy="579092"/>
        </a:xfrm>
        <a:custGeom>
          <a:avLst/>
          <a:gdLst/>
          <a:ahLst/>
          <a:cxnLst/>
          <a:rect l="0" t="0" r="0" b="0"/>
          <a:pathLst>
            <a:path>
              <a:moveTo>
                <a:pt x="541224" y="0"/>
              </a:moveTo>
              <a:lnTo>
                <a:pt x="541224" y="377566"/>
              </a:lnTo>
              <a:lnTo>
                <a:pt x="0" y="377566"/>
              </a:lnTo>
              <a:lnTo>
                <a:pt x="0" y="57909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8785C-768E-4726-BE27-D77D06B446DC}">
      <dsp:nvSpPr>
        <dsp:cNvPr id="0" name=""/>
        <dsp:cNvSpPr/>
      </dsp:nvSpPr>
      <dsp:spPr>
        <a:xfrm>
          <a:off x="2418997" y="3681285"/>
          <a:ext cx="1329404" cy="632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150"/>
              </a:lnTo>
              <a:lnTo>
                <a:pt x="1329404" y="431150"/>
              </a:lnTo>
              <a:lnTo>
                <a:pt x="1329404" y="632675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BAA36-BAD5-490C-8F41-7770BDE95751}">
      <dsp:nvSpPr>
        <dsp:cNvPr id="0" name=""/>
        <dsp:cNvSpPr/>
      </dsp:nvSpPr>
      <dsp:spPr>
        <a:xfrm>
          <a:off x="1089592" y="3681285"/>
          <a:ext cx="1329404" cy="632675"/>
        </a:xfrm>
        <a:custGeom>
          <a:avLst/>
          <a:gdLst/>
          <a:ahLst/>
          <a:cxnLst/>
          <a:rect l="0" t="0" r="0" b="0"/>
          <a:pathLst>
            <a:path>
              <a:moveTo>
                <a:pt x="1329404" y="0"/>
              </a:moveTo>
              <a:lnTo>
                <a:pt x="1329404" y="431150"/>
              </a:lnTo>
              <a:lnTo>
                <a:pt x="0" y="431150"/>
              </a:lnTo>
              <a:lnTo>
                <a:pt x="0" y="632675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D915BD-94F1-40E1-B3BB-B250A6EFD966}">
      <dsp:nvSpPr>
        <dsp:cNvPr id="0" name=""/>
        <dsp:cNvSpPr/>
      </dsp:nvSpPr>
      <dsp:spPr>
        <a:xfrm>
          <a:off x="2418997" y="1667237"/>
          <a:ext cx="4258950" cy="632675"/>
        </a:xfrm>
        <a:custGeom>
          <a:avLst/>
          <a:gdLst/>
          <a:ahLst/>
          <a:cxnLst/>
          <a:rect l="0" t="0" r="0" b="0"/>
          <a:pathLst>
            <a:path>
              <a:moveTo>
                <a:pt x="4258950" y="0"/>
              </a:moveTo>
              <a:lnTo>
                <a:pt x="4258950" y="431150"/>
              </a:lnTo>
              <a:lnTo>
                <a:pt x="0" y="431150"/>
              </a:lnTo>
              <a:lnTo>
                <a:pt x="0" y="63267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56928-02AB-4CD0-9A04-A2AE082EBF88}">
      <dsp:nvSpPr>
        <dsp:cNvPr id="0" name=""/>
        <dsp:cNvSpPr/>
      </dsp:nvSpPr>
      <dsp:spPr>
        <a:xfrm>
          <a:off x="4987006" y="285865"/>
          <a:ext cx="3381881" cy="1381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261DF-D405-410B-BF95-9DDFE72D3D7E}">
      <dsp:nvSpPr>
        <dsp:cNvPr id="0" name=""/>
        <dsp:cNvSpPr/>
      </dsp:nvSpPr>
      <dsp:spPr>
        <a:xfrm>
          <a:off x="5228716" y="515490"/>
          <a:ext cx="3381881" cy="1381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Pelapisan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69175" y="555949"/>
        <a:ext cx="3300963" cy="1300454"/>
      </dsp:txXfrm>
    </dsp:sp>
    <dsp:sp modelId="{C99D323E-F4FE-4C8A-9BFC-70A094C00F98}">
      <dsp:nvSpPr>
        <dsp:cNvPr id="0" name=""/>
        <dsp:cNvSpPr/>
      </dsp:nvSpPr>
      <dsp:spPr>
        <a:xfrm>
          <a:off x="1331302" y="2299913"/>
          <a:ext cx="2175389" cy="1381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12EE6-5DA0-4FCE-B1E0-114A3C49D05E}">
      <dsp:nvSpPr>
        <dsp:cNvPr id="0" name=""/>
        <dsp:cNvSpPr/>
      </dsp:nvSpPr>
      <dsp:spPr>
        <a:xfrm>
          <a:off x="1573012" y="2529538"/>
          <a:ext cx="2175389" cy="1381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upper-upper)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3471" y="2569997"/>
        <a:ext cx="2094471" cy="1300454"/>
      </dsp:txXfrm>
    </dsp:sp>
    <dsp:sp modelId="{3CD7D532-B8D7-4B21-965A-9B7670AACBC4}">
      <dsp:nvSpPr>
        <dsp:cNvPr id="0" name=""/>
        <dsp:cNvSpPr/>
      </dsp:nvSpPr>
      <dsp:spPr>
        <a:xfrm>
          <a:off x="1898" y="4313961"/>
          <a:ext cx="2175389" cy="19523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B778A-FBE2-4E95-9B8B-8DE412B0FCDA}">
      <dsp:nvSpPr>
        <dsp:cNvPr id="0" name=""/>
        <dsp:cNvSpPr/>
      </dsp:nvSpPr>
      <dsp:spPr>
        <a:xfrm>
          <a:off x="243608" y="4543585"/>
          <a:ext cx="2175389" cy="1952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Menengah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i="1" kern="1200" dirty="0">
              <a:latin typeface="Cambria" panose="02040503050406030204" pitchFamily="18" charset="0"/>
              <a:ea typeface="Cambria" panose="02040503050406030204" pitchFamily="18" charset="0"/>
            </a:rPr>
            <a:t>(lower-middle)</a:t>
          </a:r>
          <a:endParaRPr lang="en-ID" sz="2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0790" y="4600767"/>
        <a:ext cx="2061025" cy="1837984"/>
      </dsp:txXfrm>
    </dsp:sp>
    <dsp:sp modelId="{1BEC888C-E36F-40F2-AB45-A2D6857F569A}">
      <dsp:nvSpPr>
        <dsp:cNvPr id="0" name=""/>
        <dsp:cNvSpPr/>
      </dsp:nvSpPr>
      <dsp:spPr>
        <a:xfrm>
          <a:off x="2660707" y="4313961"/>
          <a:ext cx="2175389" cy="19300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F32B2-D7F3-4FF2-883A-CC70A7A29392}">
      <dsp:nvSpPr>
        <dsp:cNvPr id="0" name=""/>
        <dsp:cNvSpPr/>
      </dsp:nvSpPr>
      <dsp:spPr>
        <a:xfrm>
          <a:off x="2902416" y="4543585"/>
          <a:ext cx="2175389" cy="1930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bawah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(upper-lower)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58947" y="4600116"/>
        <a:ext cx="2062327" cy="1817032"/>
      </dsp:txXfrm>
    </dsp:sp>
    <dsp:sp modelId="{A5D29BFA-6A21-4553-9B8A-755AFADAA685}">
      <dsp:nvSpPr>
        <dsp:cNvPr id="0" name=""/>
        <dsp:cNvSpPr/>
      </dsp:nvSpPr>
      <dsp:spPr>
        <a:xfrm>
          <a:off x="4696789" y="2246330"/>
          <a:ext cx="2879867" cy="1391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F7822-E6B2-4846-8025-E0B50DA3398A}">
      <dsp:nvSpPr>
        <dsp:cNvPr id="0" name=""/>
        <dsp:cNvSpPr/>
      </dsp:nvSpPr>
      <dsp:spPr>
        <a:xfrm>
          <a:off x="4938498" y="2475954"/>
          <a:ext cx="2879867" cy="1391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>
              <a:latin typeface="Cambria" panose="02040503050406030204" pitchFamily="18" charset="0"/>
              <a:ea typeface="Cambria" panose="02040503050406030204" pitchFamily="18" charset="0"/>
            </a:rPr>
            <a:t>(lower-upper)</a:t>
          </a:r>
          <a:endParaRPr lang="en-ID" sz="3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979240" y="2516696"/>
        <a:ext cx="2798383" cy="1309557"/>
      </dsp:txXfrm>
    </dsp:sp>
    <dsp:sp modelId="{1BC9DC9C-82B2-4DF9-BD9F-69035E3DFC37}">
      <dsp:nvSpPr>
        <dsp:cNvPr id="0" name=""/>
        <dsp:cNvSpPr/>
      </dsp:nvSpPr>
      <dsp:spPr>
        <a:xfrm>
          <a:off x="5319515" y="4323630"/>
          <a:ext cx="3239110" cy="18517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91CE1-B386-4C0D-A111-B3EED33A021C}">
      <dsp:nvSpPr>
        <dsp:cNvPr id="0" name=""/>
        <dsp:cNvSpPr/>
      </dsp:nvSpPr>
      <dsp:spPr>
        <a:xfrm>
          <a:off x="5561225" y="4553255"/>
          <a:ext cx="3239110" cy="1851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Bawah-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bawah</a:t>
          </a:r>
          <a:endParaRPr lang="en-US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3000" i="1" kern="1200" dirty="0">
              <a:latin typeface="Cambria" panose="02040503050406030204" pitchFamily="18" charset="0"/>
              <a:ea typeface="Cambria" panose="02040503050406030204" pitchFamily="18" charset="0"/>
            </a:rPr>
            <a:t>lower-lower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615460" y="4607490"/>
        <a:ext cx="3130640" cy="1743259"/>
      </dsp:txXfrm>
    </dsp:sp>
    <dsp:sp modelId="{F9B6E964-790A-410B-A38A-CBDDDD1DCBBA}">
      <dsp:nvSpPr>
        <dsp:cNvPr id="0" name=""/>
        <dsp:cNvSpPr/>
      </dsp:nvSpPr>
      <dsp:spPr>
        <a:xfrm>
          <a:off x="8224557" y="2284980"/>
          <a:ext cx="3162167" cy="1381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97B59-B98F-4070-932B-6DBF59803AE0}">
      <dsp:nvSpPr>
        <dsp:cNvPr id="0" name=""/>
        <dsp:cNvSpPr/>
      </dsp:nvSpPr>
      <dsp:spPr>
        <a:xfrm>
          <a:off x="8466266" y="2514605"/>
          <a:ext cx="3162167" cy="1381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Kelas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Menengah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endParaRPr lang="en-US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3000" i="1" kern="1200" dirty="0">
              <a:latin typeface="Cambria" panose="02040503050406030204" pitchFamily="18" charset="0"/>
              <a:ea typeface="Cambria" panose="02040503050406030204" pitchFamily="18" charset="0"/>
            </a:rPr>
            <a:t>upper-middle)</a:t>
          </a:r>
          <a:endParaRPr lang="en-ID" sz="3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506725" y="2555064"/>
        <a:ext cx="3081249" cy="1300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F0FA0-D227-45AF-AE0F-7320B9D75811}">
      <dsp:nvSpPr>
        <dsp:cNvPr id="0" name=""/>
        <dsp:cNvSpPr/>
      </dsp:nvSpPr>
      <dsp:spPr>
        <a:xfrm>
          <a:off x="-8271591" y="-1263614"/>
          <a:ext cx="9842428" cy="9842428"/>
        </a:xfrm>
        <a:prstGeom prst="blockArc">
          <a:avLst>
            <a:gd name="adj1" fmla="val 18900000"/>
            <a:gd name="adj2" fmla="val 2700000"/>
            <a:gd name="adj3" fmla="val 219"/>
          </a:avLst>
        </a:pr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8C775-7ED7-413D-AA7A-00C73ACC93FF}">
      <dsp:nvSpPr>
        <dsp:cNvPr id="0" name=""/>
        <dsp:cNvSpPr/>
      </dsp:nvSpPr>
      <dsp:spPr>
        <a:xfrm>
          <a:off x="1010856" y="252250"/>
          <a:ext cx="11304300" cy="2421579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1288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Kelangsungan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hidup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: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aspek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tersebut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berdasarkan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pada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konsep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struktural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fungsional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yang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menekankan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pada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dimensi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keutuhan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.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Stratifikasi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sosial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dibutuhkan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agar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bergerak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beradaptasi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untuk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menempati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“status”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010856" y="252250"/>
        <a:ext cx="11304300" cy="2421579"/>
      </dsp:txXfrm>
    </dsp:sp>
    <dsp:sp modelId="{12553D6A-10D5-4BC8-98A4-3AC4F30A4FD9}">
      <dsp:nvSpPr>
        <dsp:cNvPr id="0" name=""/>
        <dsp:cNvSpPr/>
      </dsp:nvSpPr>
      <dsp:spPr>
        <a:xfrm>
          <a:off x="96456" y="548640"/>
          <a:ext cx="1828800" cy="18288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DAA18-B48C-4AD1-B7C3-B7351A405B31}">
      <dsp:nvSpPr>
        <dsp:cNvPr id="0" name=""/>
        <dsp:cNvSpPr/>
      </dsp:nvSpPr>
      <dsp:spPr>
        <a:xfrm>
          <a:off x="1648114" y="2858809"/>
          <a:ext cx="10772485" cy="2102066"/>
        </a:xfrm>
        <a:prstGeom prst="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128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daya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sehingga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hanya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golongan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/status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saja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mengakses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648114" y="2858809"/>
        <a:ext cx="10772485" cy="2102066"/>
      </dsp:txXfrm>
    </dsp:sp>
    <dsp:sp modelId="{42775923-BF79-405F-B57F-4A29D06C595E}">
      <dsp:nvSpPr>
        <dsp:cNvPr id="0" name=""/>
        <dsp:cNvSpPr/>
      </dsp:nvSpPr>
      <dsp:spPr>
        <a:xfrm>
          <a:off x="628271" y="2743199"/>
          <a:ext cx="1828800" cy="18288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63B52-B7BD-474A-8545-123A49ACE03F}">
      <dsp:nvSpPr>
        <dsp:cNvPr id="0" name=""/>
        <dsp:cNvSpPr/>
      </dsp:nvSpPr>
      <dsp:spPr>
        <a:xfrm>
          <a:off x="1098325" y="5192563"/>
          <a:ext cx="11322274" cy="1980136"/>
        </a:xfrm>
        <a:prstGeom prst="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128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kemajuan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berakibat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pola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berdampak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pengunaan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beradaptasi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menguasai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kepentingan</a:t>
          </a:r>
          <a:r>
            <a:rPr lang="en-US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</a:t>
          </a:r>
          <a:r>
            <a:rPr lang="en-US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endParaRPr lang="en-ID" sz="28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98325" y="5192563"/>
        <a:ext cx="11322274" cy="1980136"/>
      </dsp:txXfrm>
    </dsp:sp>
    <dsp:sp modelId="{2C0B9651-11B3-4A84-A23F-EF47D2AFF980}">
      <dsp:nvSpPr>
        <dsp:cNvPr id="0" name=""/>
        <dsp:cNvSpPr/>
      </dsp:nvSpPr>
      <dsp:spPr>
        <a:xfrm>
          <a:off x="96456" y="4937760"/>
          <a:ext cx="1828800" cy="18288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624F7-A7EF-47B9-82EB-BC34A5982603}">
      <dsp:nvSpPr>
        <dsp:cNvPr id="0" name=""/>
        <dsp:cNvSpPr/>
      </dsp:nvSpPr>
      <dsp:spPr>
        <a:xfrm>
          <a:off x="1491207" y="0"/>
          <a:ext cx="9615984" cy="640079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1970A0-C87F-4290-AA79-CBFEB643D227}">
      <dsp:nvSpPr>
        <dsp:cNvPr id="0" name=""/>
        <dsp:cNvSpPr/>
      </dsp:nvSpPr>
      <dsp:spPr>
        <a:xfrm>
          <a:off x="283216" y="15413"/>
          <a:ext cx="5938866" cy="299219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tertutup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ditandai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keanggotaan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melalui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kelahiran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endogami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Misalnya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: garis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keturunan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berdasarkan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kasta</a:t>
          </a:r>
          <a:r>
            <a:rPr lang="en-US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2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9283" y="161480"/>
        <a:ext cx="5646732" cy="2700060"/>
      </dsp:txXfrm>
    </dsp:sp>
    <dsp:sp modelId="{B5AA4C7F-9AFD-42FD-8E11-13BA838FEA36}">
      <dsp:nvSpPr>
        <dsp:cNvPr id="0" name=""/>
        <dsp:cNvSpPr/>
      </dsp:nvSpPr>
      <dsp:spPr>
        <a:xfrm>
          <a:off x="6637993" y="72111"/>
          <a:ext cx="5706414" cy="289968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Pada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umumnya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stratifikasi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tertutup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berlaku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kelompok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minoritas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ascribed status 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(status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berdasarkan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garis </a:t>
          </a: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keturunan</a:t>
          </a:r>
          <a:r>
            <a:rPr lang="en-US" sz="3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ID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79544" y="213662"/>
        <a:ext cx="5423312" cy="2616587"/>
      </dsp:txXfrm>
    </dsp:sp>
    <dsp:sp modelId="{4C6C1784-1B72-48DB-AD31-CE9C09704E40}">
      <dsp:nvSpPr>
        <dsp:cNvPr id="0" name=""/>
        <dsp:cNvSpPr/>
      </dsp:nvSpPr>
      <dsp:spPr>
        <a:xfrm>
          <a:off x="283984" y="3316842"/>
          <a:ext cx="5938866" cy="29297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Kedudukan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diperoleh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melalui</a:t>
          </a:r>
          <a:r>
            <a:rPr lang="en-US" sz="3000" i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ascribed 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status dan </a:t>
          </a:r>
          <a:r>
            <a:rPr lang="en-US" sz="3000" i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achievement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</a:t>
          </a:r>
          <a:endParaRPr lang="en-ID" sz="3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001" y="3459859"/>
        <a:ext cx="5652832" cy="2643688"/>
      </dsp:txXfrm>
    </dsp:sp>
    <dsp:sp modelId="{1F2AD6A7-CCC5-43E9-AA8C-FA7C2274C459}">
      <dsp:nvSpPr>
        <dsp:cNvPr id="0" name=""/>
        <dsp:cNvSpPr/>
      </dsp:nvSpPr>
      <dsp:spPr>
        <a:xfrm>
          <a:off x="6470280" y="3316842"/>
          <a:ext cx="5844134" cy="27754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tertutup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umumnya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komunitas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etnis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05768" y="3452330"/>
        <a:ext cx="5573158" cy="25045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BBF47-6AE4-46FA-A3D0-12886CE12EB9}">
      <dsp:nvSpPr>
        <dsp:cNvPr id="0" name=""/>
        <dsp:cNvSpPr/>
      </dsp:nvSpPr>
      <dsp:spPr>
        <a:xfrm rot="16200000">
          <a:off x="1295400" y="-1295400"/>
          <a:ext cx="3619499" cy="62103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dilihat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mudah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tidaknya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keterbukaan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memperoleh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status dan strata yang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lebih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tinggi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 </a:t>
          </a:r>
          <a:endParaRPr lang="en-ID" sz="3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5400000">
        <a:off x="-1" y="1"/>
        <a:ext cx="6210300" cy="2714624"/>
      </dsp:txXfrm>
    </dsp:sp>
    <dsp:sp modelId="{9FC40AA9-AC8D-4C8F-B75D-758D9D37944B}">
      <dsp:nvSpPr>
        <dsp:cNvPr id="0" name=""/>
        <dsp:cNvSpPr/>
      </dsp:nvSpPr>
      <dsp:spPr>
        <a:xfrm>
          <a:off x="6210300" y="0"/>
          <a:ext cx="6210300" cy="3619499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vertikal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gerak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struktur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mendapatkan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status,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i="1" kern="1200" dirty="0">
              <a:latin typeface="Cambria" panose="02040503050406030204" pitchFamily="18" charset="0"/>
              <a:ea typeface="Cambria" panose="02040503050406030204" pitchFamily="18" charset="0"/>
            </a:rPr>
            <a:t>privilege </a:t>
          </a:r>
          <a:r>
            <a:rPr lang="en-ID" sz="30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ID" sz="30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ID" sz="3000" i="0" kern="1200" dirty="0">
              <a:latin typeface="Cambria" panose="02040503050406030204" pitchFamily="18" charset="0"/>
              <a:ea typeface="Cambria" panose="02040503050406030204" pitchFamily="18" charset="0"/>
            </a:rPr>
            <a:t>.  </a:t>
          </a:r>
          <a:endParaRPr lang="en-ID" sz="3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210300" y="0"/>
        <a:ext cx="6210300" cy="2714624"/>
      </dsp:txXfrm>
    </dsp:sp>
    <dsp:sp modelId="{D6EB42C7-76AE-4F52-AFCD-07A41068F292}">
      <dsp:nvSpPr>
        <dsp:cNvPr id="0" name=""/>
        <dsp:cNvSpPr/>
      </dsp:nvSpPr>
      <dsp:spPr>
        <a:xfrm rot="10800000">
          <a:off x="0" y="3619499"/>
          <a:ext cx="6210300" cy="3619499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dilakukan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vertikal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golongan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3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4524374"/>
        <a:ext cx="6210300" cy="2714624"/>
      </dsp:txXfrm>
    </dsp:sp>
    <dsp:sp modelId="{2BBFB74B-682B-4F1F-B519-39AA9F5D63CF}">
      <dsp:nvSpPr>
        <dsp:cNvPr id="0" name=""/>
        <dsp:cNvSpPr/>
      </dsp:nvSpPr>
      <dsp:spPr>
        <a:xfrm rot="5400000">
          <a:off x="7505701" y="2400299"/>
          <a:ext cx="3619499" cy="6057899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horizontal :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gerak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stratffikasi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seperti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migrasi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perpindahan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penduduk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,.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Mobilitas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horizontal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berkaitan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perpindahan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3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geografis</a:t>
          </a:r>
          <a:endParaRPr lang="en-ID" sz="3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6286501" y="4524373"/>
        <a:ext cx="6057899" cy="2714624"/>
      </dsp:txXfrm>
    </dsp:sp>
    <dsp:sp modelId="{9C7BEB5E-4A4E-4F31-8015-2DD4F287DCE0}">
      <dsp:nvSpPr>
        <dsp:cNvPr id="0" name=""/>
        <dsp:cNvSpPr/>
      </dsp:nvSpPr>
      <dsp:spPr>
        <a:xfrm>
          <a:off x="4385291" y="2597515"/>
          <a:ext cx="3726180" cy="1788467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latin typeface="Cambria" panose="02040503050406030204" pitchFamily="18" charset="0"/>
              <a:ea typeface="Cambria" panose="02040503050406030204" pitchFamily="18" charset="0"/>
            </a:rPr>
            <a:t>Sistem</a:t>
          </a:r>
          <a:r>
            <a:rPr lang="en-US" sz="3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kern="1200" dirty="0" err="1">
              <a:latin typeface="Cambria" panose="02040503050406030204" pitchFamily="18" charset="0"/>
              <a:ea typeface="Cambria" panose="02040503050406030204" pitchFamily="18" charset="0"/>
            </a:rPr>
            <a:t>stratifikasi</a:t>
          </a:r>
          <a:r>
            <a:rPr lang="en-US" sz="3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kern="12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US" sz="3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400" kern="1200" dirty="0" err="1">
              <a:latin typeface="Cambria" panose="02040503050406030204" pitchFamily="18" charset="0"/>
              <a:ea typeface="Cambria" panose="02040503050406030204" pitchFamily="18" charset="0"/>
            </a:rPr>
            <a:t>terbuka</a:t>
          </a:r>
          <a:r>
            <a:rPr lang="en-US" sz="3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72597" y="2684821"/>
        <a:ext cx="3551568" cy="1613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DCFD7D-F072-B0AF-4E74-DCB78A6B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2209800"/>
            <a:ext cx="9525000" cy="9144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SESI KE-6 </a:t>
            </a:r>
            <a:endParaRPr lang="en-ID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6653628-CF46-53D1-A09D-F8EA1753A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495801"/>
            <a:ext cx="10934700" cy="1981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 DAN STRATIFIKASI SOSIAL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(Modul 6)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A69842-F40E-2E23-DD7E-B66546FE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959369"/>
              </p:ext>
            </p:extLst>
          </p:nvPr>
        </p:nvGraphicFramePr>
        <p:xfrm>
          <a:off x="635000" y="4211117"/>
          <a:ext cx="12039600" cy="401848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78909">
                  <a:extLst>
                    <a:ext uri="{9D8B030D-6E8A-4147-A177-3AD203B41FA5}">
                      <a16:colId xmlns:a16="http://schemas.microsoft.com/office/drawing/2014/main" val="1276794426"/>
                    </a:ext>
                  </a:extLst>
                </a:gridCol>
                <a:gridCol w="9460691">
                  <a:extLst>
                    <a:ext uri="{9D8B030D-6E8A-4147-A177-3AD203B41FA5}">
                      <a16:colId xmlns:a16="http://schemas.microsoft.com/office/drawing/2014/main" val="1967681029"/>
                    </a:ext>
                  </a:extLst>
                </a:gridCol>
              </a:tblGrid>
              <a:tr h="1975410">
                <a:tc>
                  <a:txBody>
                    <a:bodyPr/>
                    <a:lstStyle/>
                    <a:p>
                      <a:r>
                        <a:rPr lang="en-US" sz="3000" b="1" dirty="0"/>
                        <a:t>KB 1 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dan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stratifikasi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sosial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, yang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akan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membahas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pokok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bahasan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sebagai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berikut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: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Pengertian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dan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konsep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stratifikasi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sosial</a:t>
                      </a: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Proses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terbentuknya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stratifikasi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</a:rPr>
                        <a:t>sosial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454445"/>
                  </a:ext>
                </a:extLst>
              </a:tr>
              <a:tr h="2043073">
                <a:tc>
                  <a:txBody>
                    <a:bodyPr/>
                    <a:lstStyle/>
                    <a:p>
                      <a:r>
                        <a:rPr lang="en-US" sz="2800" b="1" dirty="0"/>
                        <a:t>KB 2 </a:t>
                      </a:r>
                      <a:endParaRPr lang="en-ID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Sistem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stratifikasi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sosial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, yang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akan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membahas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pokok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bahasan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sebagai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berikut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: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Sistem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stratifikasi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sosial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Sistem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stratifikasi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sosial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</a:rPr>
                        <a:t>terbuka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0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1835937"/>
            <a:ext cx="12192001" cy="181955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algn="just"/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ke-6 :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D836-441C-0F29-9174-F9D7C730D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91440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E9D69-77EE-1850-9716-71C509011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1F7316-84E2-ECBD-E37D-A8C548937379}"/>
              </a:ext>
            </a:extLst>
          </p:cNvPr>
          <p:cNvSpPr/>
          <p:nvPr/>
        </p:nvSpPr>
        <p:spPr>
          <a:xfrm>
            <a:off x="2254250" y="3505200"/>
            <a:ext cx="8496300" cy="3581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Stratifikasi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keterkaitan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sumberdaya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menentukan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status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1" i="1" dirty="0">
                <a:latin typeface="Cambria" panose="02040503050406030204" pitchFamily="18" charset="0"/>
                <a:ea typeface="Cambria" panose="02040503050406030204" pitchFamily="18" charset="0"/>
              </a:rPr>
              <a:t>prestige,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gaya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hidup</a:t>
            </a:r>
            <a:r>
              <a:rPr lang="en-US" sz="3000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dan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kekuasaan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ID" sz="30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D836-441C-0F29-9174-F9D7C730D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91440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28368CD-4C64-3391-EC7B-A08F5FF82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144743"/>
              </p:ext>
            </p:extLst>
          </p:nvPr>
        </p:nvGraphicFramePr>
        <p:xfrm>
          <a:off x="482600" y="1828801"/>
          <a:ext cx="122682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8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D836-441C-0F29-9174-F9D7C730D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9144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terbentuknya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D551886-DFD7-7FDB-EE20-62AF81A3B7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384337"/>
              </p:ext>
            </p:extLst>
          </p:nvPr>
        </p:nvGraphicFramePr>
        <p:xfrm>
          <a:off x="406400" y="1752600"/>
          <a:ext cx="12420600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678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44A1A1A7-8200-435C-C0FA-377A13E1B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200" y="2819400"/>
            <a:ext cx="10134600" cy="3200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 STRATIFIKASI SOSIAL</a:t>
            </a:r>
          </a:p>
          <a:p>
            <a:endParaRPr lang="en-US" sz="4000" b="1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stratifikasi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terbentuk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beberapa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kriteria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yaitu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kelahiran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endogami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dukungan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institusi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status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ID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80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3408A-1DC2-C2D4-1AB6-94C04770B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8885238" cy="685800"/>
          </a:xfrm>
        </p:spPr>
        <p:txBody>
          <a:bodyPr>
            <a:normAutofit/>
          </a:bodyPr>
          <a:lstStyle/>
          <a:p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Stratifikasi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Tertutup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ID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F2A662-B6E0-0FD7-1C92-8FABE2AFD7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811811"/>
              </p:ext>
            </p:extLst>
          </p:nvPr>
        </p:nvGraphicFramePr>
        <p:xfrm>
          <a:off x="406400" y="1905000"/>
          <a:ext cx="12598399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780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3408A-1DC2-C2D4-1AB6-94C04770B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8885238" cy="685800"/>
          </a:xfrm>
        </p:spPr>
        <p:txBody>
          <a:bodyPr>
            <a:normAutofit/>
          </a:bodyPr>
          <a:lstStyle/>
          <a:p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Stratifikasi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Sosial</a:t>
            </a: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 Terbuka  </a:t>
            </a:r>
            <a:endParaRPr lang="en-ID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145E5A9-3C57-A8AE-584D-FE674EE920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708156"/>
              </p:ext>
            </p:extLst>
          </p:nvPr>
        </p:nvGraphicFramePr>
        <p:xfrm>
          <a:off x="254000" y="1752601"/>
          <a:ext cx="12420601" cy="7238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76885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2888</TotalTime>
  <Pages>0</Pages>
  <Words>420</Words>
  <Characters>0</Characters>
  <Application>Microsoft Office PowerPoint</Application>
  <PresentationFormat>Custom</PresentationFormat>
  <Lines>0</Lines>
  <Paragraphs>53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Gill Sans</vt:lpstr>
      <vt:lpstr>Times New Roman</vt:lpstr>
      <vt:lpstr>Custom Design</vt:lpstr>
      <vt:lpstr>TUTORIAL ONLINE SESI KE-6 </vt:lpstr>
      <vt:lpstr>Tutorial online Sesi 6 sosiologi alih teknologi</vt:lpstr>
      <vt:lpstr>Teknologi dan Stratifikasi Sosial </vt:lpstr>
      <vt:lpstr>Pelapisan sosial dalam masyarakat </vt:lpstr>
      <vt:lpstr>Proses terbentuknya stratifikasi sosial </vt:lpstr>
      <vt:lpstr>PowerPoint Presentation</vt:lpstr>
      <vt:lpstr>Sistem Stratifikasi Sosial Tertutup </vt:lpstr>
      <vt:lpstr>Sistem Stratifikasi Sosial Terbuka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227</cp:revision>
  <dcterms:modified xsi:type="dcterms:W3CDTF">2022-07-19T11:31:38Z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