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1"/>
  </p:sldMasterIdLst>
  <p:notesMasterIdLst>
    <p:notesMasterId r:id="rId1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3004800" cy="9753600"/>
  <p:notesSz cx="6858000" cy="9144000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36" autoAdjust="0"/>
    <p:restoredTop sz="97496" autoAdjust="0"/>
  </p:normalViewPr>
  <p:slideViewPr>
    <p:cSldViewPr>
      <p:cViewPr varScale="1">
        <p:scale>
          <a:sx n="46" d="100"/>
          <a:sy n="46" d="100"/>
        </p:scale>
        <p:origin x="1848" y="4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-462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94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B94370-8FFF-4383-8AD7-B760A3DE9A01}" type="doc">
      <dgm:prSet loTypeId="urn:microsoft.com/office/officeart/2005/8/layout/hierarchy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11E756F0-0AC0-402F-BA71-2E09CE1482E5}">
      <dgm:prSet phldrT="[Text]" custT="1"/>
      <dgm:spPr/>
      <dgm:t>
        <a:bodyPr/>
        <a:lstStyle/>
        <a:p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Pengertian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: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merupakan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proses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penyuluhan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/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penyampaian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pesan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mengubah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persepsi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sikap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minat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menerima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inovasi</a:t>
          </a:r>
          <a:r>
            <a:rPr lang="en-US" sz="30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1E11CC8-7690-4FAD-81BE-44D4DD625912}" type="parTrans" cxnId="{5619A47B-4BC9-4D99-8FF2-E3C6D629CC09}">
      <dgm:prSet/>
      <dgm:spPr/>
      <dgm:t>
        <a:bodyPr/>
        <a:lstStyle/>
        <a:p>
          <a:endParaRPr lang="en-ID"/>
        </a:p>
      </dgm:t>
    </dgm:pt>
    <dgm:pt modelId="{4D9B8F9B-E4F1-469C-ABE7-12BC2F53597B}" type="sibTrans" cxnId="{5619A47B-4BC9-4D99-8FF2-E3C6D629CC09}">
      <dgm:prSet/>
      <dgm:spPr/>
      <dgm:t>
        <a:bodyPr/>
        <a:lstStyle/>
        <a:p>
          <a:endParaRPr lang="en-ID"/>
        </a:p>
      </dgm:t>
    </dgm:pt>
    <dgm:pt modelId="{AB05C289-E1C7-4804-8EBB-508A10DB3D2F}">
      <dgm:prSet phldrT="[Text]" custT="1"/>
      <dgm:spPr/>
      <dgm:t>
        <a:bodyPr/>
        <a:lstStyle/>
        <a:p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Tahapan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: (1). Awareness (2). Interest (3). Attitude (4). Evaluation (5). Trial (6). adoption</a:t>
          </a:r>
          <a:endParaRPr lang="en-ID" sz="3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7ECA1F2-7005-457E-A03B-25CC34C97163}" type="parTrans" cxnId="{6B9BEFB4-99C9-44A2-B05D-24C87972C0EE}">
      <dgm:prSet/>
      <dgm:spPr/>
      <dgm:t>
        <a:bodyPr/>
        <a:lstStyle/>
        <a:p>
          <a:endParaRPr lang="en-ID"/>
        </a:p>
      </dgm:t>
    </dgm:pt>
    <dgm:pt modelId="{B7BF2089-1D9B-494F-B2AF-8C6DD65579E3}" type="sibTrans" cxnId="{6B9BEFB4-99C9-44A2-B05D-24C87972C0EE}">
      <dgm:prSet/>
      <dgm:spPr/>
      <dgm:t>
        <a:bodyPr/>
        <a:lstStyle/>
        <a:p>
          <a:endParaRPr lang="en-ID"/>
        </a:p>
      </dgm:t>
    </dgm:pt>
    <dgm:pt modelId="{8474A3F4-F5AA-457F-B825-3072ECCFA5C8}" type="pres">
      <dgm:prSet presAssocID="{92B94370-8FFF-4383-8AD7-B760A3DE9A0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46055BB-3D1D-4738-B23C-AC9AA5DFDC51}" type="pres">
      <dgm:prSet presAssocID="{11E756F0-0AC0-402F-BA71-2E09CE1482E5}" presName="root" presStyleCnt="0"/>
      <dgm:spPr/>
    </dgm:pt>
    <dgm:pt modelId="{0DDAAB63-9A1B-4131-A57A-7379BBD198FD}" type="pres">
      <dgm:prSet presAssocID="{11E756F0-0AC0-402F-BA71-2E09CE1482E5}" presName="rootComposite" presStyleCnt="0"/>
      <dgm:spPr/>
    </dgm:pt>
    <dgm:pt modelId="{A273479C-FE30-45E6-A32F-8E1D849FB441}" type="pres">
      <dgm:prSet presAssocID="{11E756F0-0AC0-402F-BA71-2E09CE1482E5}" presName="rootText" presStyleLbl="node1" presStyleIdx="0" presStyleCnt="1" custScaleX="144216" custScaleY="35815" custLinFactNeighborX="3209" custLinFactNeighborY="-1684"/>
      <dgm:spPr/>
    </dgm:pt>
    <dgm:pt modelId="{71D31872-60EC-4AB9-84CC-F46ADE8798FD}" type="pres">
      <dgm:prSet presAssocID="{11E756F0-0AC0-402F-BA71-2E09CE1482E5}" presName="rootConnector" presStyleLbl="node1" presStyleIdx="0" presStyleCnt="1"/>
      <dgm:spPr/>
    </dgm:pt>
    <dgm:pt modelId="{25BBCC3C-9418-4DEE-92A7-F312C4D8B403}" type="pres">
      <dgm:prSet presAssocID="{11E756F0-0AC0-402F-BA71-2E09CE1482E5}" presName="childShape" presStyleCnt="0"/>
      <dgm:spPr/>
    </dgm:pt>
    <dgm:pt modelId="{8634B48B-34BC-446E-96A8-4D770023B797}" type="pres">
      <dgm:prSet presAssocID="{27ECA1F2-7005-457E-A03B-25CC34C97163}" presName="Name13" presStyleLbl="parChTrans1D2" presStyleIdx="0" presStyleCnt="1"/>
      <dgm:spPr/>
    </dgm:pt>
    <dgm:pt modelId="{4608226C-6A6D-4218-9699-496DF9C510E6}" type="pres">
      <dgm:prSet presAssocID="{AB05C289-E1C7-4804-8EBB-508A10DB3D2F}" presName="childText" presStyleLbl="bgAcc1" presStyleIdx="0" presStyleCnt="1" custScaleX="157197" custScaleY="61253" custLinFactNeighborX="58" custLinFactNeighborY="614">
        <dgm:presLayoutVars>
          <dgm:bulletEnabled val="1"/>
        </dgm:presLayoutVars>
      </dgm:prSet>
      <dgm:spPr/>
    </dgm:pt>
  </dgm:ptLst>
  <dgm:cxnLst>
    <dgm:cxn modelId="{F2F3EA2A-CA28-42C7-8CEA-3379901D23E6}" type="presOf" srcId="{27ECA1F2-7005-457E-A03B-25CC34C97163}" destId="{8634B48B-34BC-446E-96A8-4D770023B797}" srcOrd="0" destOrd="0" presId="urn:microsoft.com/office/officeart/2005/8/layout/hierarchy3"/>
    <dgm:cxn modelId="{5619A47B-4BC9-4D99-8FF2-E3C6D629CC09}" srcId="{92B94370-8FFF-4383-8AD7-B760A3DE9A01}" destId="{11E756F0-0AC0-402F-BA71-2E09CE1482E5}" srcOrd="0" destOrd="0" parTransId="{61E11CC8-7690-4FAD-81BE-44D4DD625912}" sibTransId="{4D9B8F9B-E4F1-469C-ABE7-12BC2F53597B}"/>
    <dgm:cxn modelId="{75C47A93-6EA7-46FC-8A07-828C9E2E3B33}" type="presOf" srcId="{11E756F0-0AC0-402F-BA71-2E09CE1482E5}" destId="{71D31872-60EC-4AB9-84CC-F46ADE8798FD}" srcOrd="1" destOrd="0" presId="urn:microsoft.com/office/officeart/2005/8/layout/hierarchy3"/>
    <dgm:cxn modelId="{6B9BEFB4-99C9-44A2-B05D-24C87972C0EE}" srcId="{11E756F0-0AC0-402F-BA71-2E09CE1482E5}" destId="{AB05C289-E1C7-4804-8EBB-508A10DB3D2F}" srcOrd="0" destOrd="0" parTransId="{27ECA1F2-7005-457E-A03B-25CC34C97163}" sibTransId="{B7BF2089-1D9B-494F-B2AF-8C6DD65579E3}"/>
    <dgm:cxn modelId="{509808B5-AC92-484F-A8FB-754A646D9DEC}" type="presOf" srcId="{11E756F0-0AC0-402F-BA71-2E09CE1482E5}" destId="{A273479C-FE30-45E6-A32F-8E1D849FB441}" srcOrd="0" destOrd="0" presId="urn:microsoft.com/office/officeart/2005/8/layout/hierarchy3"/>
    <dgm:cxn modelId="{744AB5CF-AE4D-425D-845A-F686DEDBFBFB}" type="presOf" srcId="{92B94370-8FFF-4383-8AD7-B760A3DE9A01}" destId="{8474A3F4-F5AA-457F-B825-3072ECCFA5C8}" srcOrd="0" destOrd="0" presId="urn:microsoft.com/office/officeart/2005/8/layout/hierarchy3"/>
    <dgm:cxn modelId="{942DF4DB-07B3-4082-8F7C-9B0135B60F76}" type="presOf" srcId="{AB05C289-E1C7-4804-8EBB-508A10DB3D2F}" destId="{4608226C-6A6D-4218-9699-496DF9C510E6}" srcOrd="0" destOrd="0" presId="urn:microsoft.com/office/officeart/2005/8/layout/hierarchy3"/>
    <dgm:cxn modelId="{4548B11E-C2C1-481D-A8F2-D2ECD8071868}" type="presParOf" srcId="{8474A3F4-F5AA-457F-B825-3072ECCFA5C8}" destId="{A46055BB-3D1D-4738-B23C-AC9AA5DFDC51}" srcOrd="0" destOrd="0" presId="urn:microsoft.com/office/officeart/2005/8/layout/hierarchy3"/>
    <dgm:cxn modelId="{8BA7D339-FCEB-47D9-AFC7-8676CAC6460E}" type="presParOf" srcId="{A46055BB-3D1D-4738-B23C-AC9AA5DFDC51}" destId="{0DDAAB63-9A1B-4131-A57A-7379BBD198FD}" srcOrd="0" destOrd="0" presId="urn:microsoft.com/office/officeart/2005/8/layout/hierarchy3"/>
    <dgm:cxn modelId="{0BD9B927-F8F4-4C4C-8D0F-98D119C67757}" type="presParOf" srcId="{0DDAAB63-9A1B-4131-A57A-7379BBD198FD}" destId="{A273479C-FE30-45E6-A32F-8E1D849FB441}" srcOrd="0" destOrd="0" presId="urn:microsoft.com/office/officeart/2005/8/layout/hierarchy3"/>
    <dgm:cxn modelId="{371F0813-DB43-4D68-AEC4-16C55C3A8C24}" type="presParOf" srcId="{0DDAAB63-9A1B-4131-A57A-7379BBD198FD}" destId="{71D31872-60EC-4AB9-84CC-F46ADE8798FD}" srcOrd="1" destOrd="0" presId="urn:microsoft.com/office/officeart/2005/8/layout/hierarchy3"/>
    <dgm:cxn modelId="{0D7A8A40-36A8-48BD-A700-7C17017A5DB0}" type="presParOf" srcId="{A46055BB-3D1D-4738-B23C-AC9AA5DFDC51}" destId="{25BBCC3C-9418-4DEE-92A7-F312C4D8B403}" srcOrd="1" destOrd="0" presId="urn:microsoft.com/office/officeart/2005/8/layout/hierarchy3"/>
    <dgm:cxn modelId="{7A28167A-4B75-4FC9-82D2-B8F415539268}" type="presParOf" srcId="{25BBCC3C-9418-4DEE-92A7-F312C4D8B403}" destId="{8634B48B-34BC-446E-96A8-4D770023B797}" srcOrd="0" destOrd="0" presId="urn:microsoft.com/office/officeart/2005/8/layout/hierarchy3"/>
    <dgm:cxn modelId="{4377EF2B-B620-466A-98C8-E3AE87E0D262}" type="presParOf" srcId="{25BBCC3C-9418-4DEE-92A7-F312C4D8B403}" destId="{4608226C-6A6D-4218-9699-496DF9C510E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06C0ED-38B4-4824-BFEB-D71263188976}" type="doc">
      <dgm:prSet loTypeId="urn:diagrams.loki3.com/BracketLis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ID"/>
        </a:p>
      </dgm:t>
    </dgm:pt>
    <dgm:pt modelId="{6466D10F-D3E1-4099-9E3F-603D33669158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Faktor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mempengaruhi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kecepatan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97A51C2-76E0-4F6F-8564-9714510353CD}" type="parTrans" cxnId="{CE9C0960-1F29-4D79-AE9E-DD2BB406A733}">
      <dgm:prSet/>
      <dgm:spPr/>
      <dgm:t>
        <a:bodyPr/>
        <a:lstStyle/>
        <a:p>
          <a:endParaRPr lang="en-ID"/>
        </a:p>
      </dgm:t>
    </dgm:pt>
    <dgm:pt modelId="{19D519FC-9BAA-4F98-92ED-6A2C8274E3D8}" type="sibTrans" cxnId="{CE9C0960-1F29-4D79-AE9E-DD2BB406A733}">
      <dgm:prSet/>
      <dgm:spPr/>
      <dgm:t>
        <a:bodyPr/>
        <a:lstStyle/>
        <a:p>
          <a:endParaRPr lang="en-ID"/>
        </a:p>
      </dgm:t>
    </dgm:pt>
    <dgm:pt modelId="{16093E5B-0509-4263-82A3-2567497ECFEF}">
      <dgm:prSet phldrT="[Text]" custT="1"/>
      <dgm:spPr/>
      <dgm:t>
        <a:bodyPr anchor="t"/>
        <a:lstStyle/>
        <a:p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Sifat </a:t>
          </a:r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karakteristik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inovasi</a:t>
          </a:r>
          <a:endParaRPr lang="en-ID" sz="30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E9C2F5B-B0A4-42C3-B86C-9D44A04E23E1}" type="parTrans" cxnId="{BBD7475D-9B86-453D-8426-F8BE4DE34E31}">
      <dgm:prSet/>
      <dgm:spPr/>
      <dgm:t>
        <a:bodyPr/>
        <a:lstStyle/>
        <a:p>
          <a:endParaRPr lang="en-ID"/>
        </a:p>
      </dgm:t>
    </dgm:pt>
    <dgm:pt modelId="{403AAFCA-B0EB-48A9-BF7A-BFACEA074508}" type="sibTrans" cxnId="{BBD7475D-9B86-453D-8426-F8BE4DE34E31}">
      <dgm:prSet/>
      <dgm:spPr/>
      <dgm:t>
        <a:bodyPr/>
        <a:lstStyle/>
        <a:p>
          <a:endParaRPr lang="en-ID"/>
        </a:p>
      </dgm:t>
    </dgm:pt>
    <dgm:pt modelId="{5FEB78D8-27BC-4023-8BDD-F6716CAAE425}">
      <dgm:prSet phldrT="[Text]" custT="1"/>
      <dgm:spPr/>
      <dgm:t>
        <a:bodyPr anchor="t"/>
        <a:lstStyle/>
        <a:p>
          <a:endParaRPr lang="en-ID" sz="30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CC3E19E-5AF7-44E1-A282-82F46C3CBDD4}" type="parTrans" cxnId="{77BC01BC-9862-4F9A-A44E-A006F0452FC1}">
      <dgm:prSet/>
      <dgm:spPr/>
      <dgm:t>
        <a:bodyPr/>
        <a:lstStyle/>
        <a:p>
          <a:endParaRPr lang="en-ID"/>
        </a:p>
      </dgm:t>
    </dgm:pt>
    <dgm:pt modelId="{E772F641-FE35-43C1-AF02-56BCD543E6C5}" type="sibTrans" cxnId="{77BC01BC-9862-4F9A-A44E-A006F0452FC1}">
      <dgm:prSet/>
      <dgm:spPr/>
      <dgm:t>
        <a:bodyPr/>
        <a:lstStyle/>
        <a:p>
          <a:endParaRPr lang="en-ID"/>
        </a:p>
      </dgm:t>
    </dgm:pt>
    <dgm:pt modelId="{9F4C555A-91E5-4D8B-B98F-393EF1815CF9}">
      <dgm:prSet phldrT="[Text]" custT="1"/>
      <dgm:spPr/>
      <dgm:t>
        <a:bodyPr anchor="t"/>
        <a:lstStyle/>
        <a:p>
          <a:endParaRPr lang="en-ID" sz="30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0C51992-8CF8-4D88-9BE7-755E99B7BA58}" type="parTrans" cxnId="{2A38A1CE-9A8A-4116-8344-5DE526F61D84}">
      <dgm:prSet/>
      <dgm:spPr/>
      <dgm:t>
        <a:bodyPr/>
        <a:lstStyle/>
        <a:p>
          <a:endParaRPr lang="en-ID"/>
        </a:p>
      </dgm:t>
    </dgm:pt>
    <dgm:pt modelId="{EE99D885-CB66-4D83-BE1E-26D91FCF2F61}" type="sibTrans" cxnId="{2A38A1CE-9A8A-4116-8344-5DE526F61D84}">
      <dgm:prSet/>
      <dgm:spPr/>
      <dgm:t>
        <a:bodyPr/>
        <a:lstStyle/>
        <a:p>
          <a:endParaRPr lang="en-ID"/>
        </a:p>
      </dgm:t>
    </dgm:pt>
    <dgm:pt modelId="{14849E41-47E7-470E-AE67-6C0F2846C224}">
      <dgm:prSet phldrT="[Text]" custT="1"/>
      <dgm:spPr/>
      <dgm:t>
        <a:bodyPr anchor="t"/>
        <a:lstStyle/>
        <a:p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Persepsi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akan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diinovasikan</a:t>
          </a:r>
          <a:endParaRPr lang="en-ID" sz="30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265CAE-7A11-4F54-B166-FA20CB799BCD}" type="parTrans" cxnId="{94FEB1C2-ACE3-4BCE-8938-618BFC5C7305}">
      <dgm:prSet/>
      <dgm:spPr/>
      <dgm:t>
        <a:bodyPr/>
        <a:lstStyle/>
        <a:p>
          <a:endParaRPr lang="en-ID"/>
        </a:p>
      </dgm:t>
    </dgm:pt>
    <dgm:pt modelId="{CB2E1A20-713F-4F27-947F-4D95C36E02C9}" type="sibTrans" cxnId="{94FEB1C2-ACE3-4BCE-8938-618BFC5C7305}">
      <dgm:prSet/>
      <dgm:spPr/>
      <dgm:t>
        <a:bodyPr/>
        <a:lstStyle/>
        <a:p>
          <a:endParaRPr lang="en-ID"/>
        </a:p>
      </dgm:t>
    </dgm:pt>
    <dgm:pt modelId="{B84FD3F4-6E65-494D-AC9E-4DC17C00D7CD}">
      <dgm:prSet phldrT="[Text]" custT="1"/>
      <dgm:spPr/>
      <dgm:t>
        <a:bodyPr anchor="t"/>
        <a:lstStyle/>
        <a:p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Pengambilan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keputusan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endParaRPr lang="en-ID" sz="30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1F84054-3519-4EA7-AEE5-FE6B469D645E}" type="parTrans" cxnId="{CE62B062-3974-4B7C-B847-0D9C8E912C53}">
      <dgm:prSet/>
      <dgm:spPr/>
      <dgm:t>
        <a:bodyPr/>
        <a:lstStyle/>
        <a:p>
          <a:endParaRPr lang="en-ID"/>
        </a:p>
      </dgm:t>
    </dgm:pt>
    <dgm:pt modelId="{361A2908-5256-425D-BD0A-062B5BD88928}" type="sibTrans" cxnId="{CE62B062-3974-4B7C-B847-0D9C8E912C53}">
      <dgm:prSet/>
      <dgm:spPr/>
      <dgm:t>
        <a:bodyPr/>
        <a:lstStyle/>
        <a:p>
          <a:endParaRPr lang="en-ID"/>
        </a:p>
      </dgm:t>
    </dgm:pt>
    <dgm:pt modelId="{CB867178-FAB7-4096-A3B9-7679E63C1405}">
      <dgm:prSet phldrT="[Text]" custT="1"/>
      <dgm:spPr/>
      <dgm:t>
        <a:bodyPr anchor="t"/>
        <a:lstStyle/>
        <a:p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Saluran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media yang </a:t>
          </a:r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digunakan</a:t>
          </a:r>
          <a:endParaRPr lang="en-ID" sz="30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CA659B4-B752-46CA-B8E7-13A86699CF32}" type="parTrans" cxnId="{01174616-A2CB-4685-B621-E86F5EDF0A38}">
      <dgm:prSet/>
      <dgm:spPr/>
      <dgm:t>
        <a:bodyPr/>
        <a:lstStyle/>
        <a:p>
          <a:endParaRPr lang="en-ID"/>
        </a:p>
      </dgm:t>
    </dgm:pt>
    <dgm:pt modelId="{B485B657-A988-45DC-81A4-9A0CE88E05F2}" type="sibTrans" cxnId="{01174616-A2CB-4685-B621-E86F5EDF0A38}">
      <dgm:prSet/>
      <dgm:spPr/>
      <dgm:t>
        <a:bodyPr/>
        <a:lstStyle/>
        <a:p>
          <a:endParaRPr lang="en-ID"/>
        </a:p>
      </dgm:t>
    </dgm:pt>
    <dgm:pt modelId="{EA1DE4AD-3704-4CA1-A7FB-E283BE4C5578}">
      <dgm:prSet phldrT="[Text]" custT="1"/>
      <dgm:spPr/>
      <dgm:t>
        <a:bodyPr anchor="t"/>
        <a:lstStyle/>
        <a:p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Kualifikasi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penyuluh</a:t>
          </a:r>
          <a:r>
            <a:rPr lang="en-US" sz="30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0D8E6A6-3DD5-4B15-85E7-8036DD21A57A}" type="parTrans" cxnId="{FA9E8314-78E1-4970-9DC4-52ED575FDE19}">
      <dgm:prSet/>
      <dgm:spPr/>
      <dgm:t>
        <a:bodyPr/>
        <a:lstStyle/>
        <a:p>
          <a:endParaRPr lang="en-ID"/>
        </a:p>
      </dgm:t>
    </dgm:pt>
    <dgm:pt modelId="{C2BF9FE4-E32E-4ABC-86EB-7D7A6E0F108C}" type="sibTrans" cxnId="{FA9E8314-78E1-4970-9DC4-52ED575FDE19}">
      <dgm:prSet/>
      <dgm:spPr/>
      <dgm:t>
        <a:bodyPr/>
        <a:lstStyle/>
        <a:p>
          <a:endParaRPr lang="en-ID"/>
        </a:p>
      </dgm:t>
    </dgm:pt>
    <dgm:pt modelId="{5A223606-00C4-4DDF-B1CD-8866B26DE8A8}" type="pres">
      <dgm:prSet presAssocID="{0806C0ED-38B4-4824-BFEB-D71263188976}" presName="Name0" presStyleCnt="0">
        <dgm:presLayoutVars>
          <dgm:dir/>
          <dgm:animLvl val="lvl"/>
          <dgm:resizeHandles val="exact"/>
        </dgm:presLayoutVars>
      </dgm:prSet>
      <dgm:spPr/>
    </dgm:pt>
    <dgm:pt modelId="{9DE9D1C8-C7DB-486C-8635-166C566300D6}" type="pres">
      <dgm:prSet presAssocID="{6466D10F-D3E1-4099-9E3F-603D33669158}" presName="linNode" presStyleCnt="0"/>
      <dgm:spPr/>
    </dgm:pt>
    <dgm:pt modelId="{9C7E5CE1-DB38-4190-BEA1-0E6A1F5EF60F}" type="pres">
      <dgm:prSet presAssocID="{6466D10F-D3E1-4099-9E3F-603D33669158}" presName="parTx" presStyleLbl="revTx" presStyleIdx="0" presStyleCnt="1" custScaleX="206944" custScaleY="116479" custLinFactNeighborX="-1537" custLinFactNeighborY="-41274">
        <dgm:presLayoutVars>
          <dgm:chMax val="1"/>
          <dgm:bulletEnabled val="1"/>
        </dgm:presLayoutVars>
      </dgm:prSet>
      <dgm:spPr/>
    </dgm:pt>
    <dgm:pt modelId="{2BD67C38-E2AB-4996-969E-FA5B9CE8C661}" type="pres">
      <dgm:prSet presAssocID="{6466D10F-D3E1-4099-9E3F-603D33669158}" presName="bracket" presStyleLbl="parChTrans1D1" presStyleIdx="0" presStyleCnt="1" custLinFactNeighborX="47658" custLinFactNeighborY="-16510"/>
      <dgm:spPr/>
    </dgm:pt>
    <dgm:pt modelId="{430A821B-0AB5-4F57-AF00-C24004C7FE00}" type="pres">
      <dgm:prSet presAssocID="{6466D10F-D3E1-4099-9E3F-603D33669158}" presName="spH" presStyleCnt="0"/>
      <dgm:spPr/>
    </dgm:pt>
    <dgm:pt modelId="{8F1200D3-1821-40F3-B056-3411C5FEC05E}" type="pres">
      <dgm:prSet presAssocID="{6466D10F-D3E1-4099-9E3F-603D33669158}" presName="desTx" presStyleLbl="node1" presStyleIdx="0" presStyleCnt="1" custScaleY="95033" custLinFactNeighborX="-7577" custLinFactNeighborY="-16510">
        <dgm:presLayoutVars>
          <dgm:bulletEnabled val="1"/>
        </dgm:presLayoutVars>
      </dgm:prSet>
      <dgm:spPr/>
    </dgm:pt>
  </dgm:ptLst>
  <dgm:cxnLst>
    <dgm:cxn modelId="{FA9E8314-78E1-4970-9DC4-52ED575FDE19}" srcId="{6466D10F-D3E1-4099-9E3F-603D33669158}" destId="{EA1DE4AD-3704-4CA1-A7FB-E283BE4C5578}" srcOrd="4" destOrd="0" parTransId="{40D8E6A6-3DD5-4B15-85E7-8036DD21A57A}" sibTransId="{C2BF9FE4-E32E-4ABC-86EB-7D7A6E0F108C}"/>
    <dgm:cxn modelId="{01174616-A2CB-4685-B621-E86F5EDF0A38}" srcId="{6466D10F-D3E1-4099-9E3F-603D33669158}" destId="{CB867178-FAB7-4096-A3B9-7679E63C1405}" srcOrd="3" destOrd="0" parTransId="{4CA659B4-B752-46CA-B8E7-13A86699CF32}" sibTransId="{B485B657-A988-45DC-81A4-9A0CE88E05F2}"/>
    <dgm:cxn modelId="{E19AB429-8C75-4A87-9C3A-E57C1118CC00}" type="presOf" srcId="{5FEB78D8-27BC-4023-8BDD-F6716CAAE425}" destId="{8F1200D3-1821-40F3-B056-3411C5FEC05E}" srcOrd="0" destOrd="6" presId="urn:diagrams.loki3.com/BracketList"/>
    <dgm:cxn modelId="{BBD7475D-9B86-453D-8426-F8BE4DE34E31}" srcId="{6466D10F-D3E1-4099-9E3F-603D33669158}" destId="{16093E5B-0509-4263-82A3-2567497ECFEF}" srcOrd="0" destOrd="0" parTransId="{3E9C2F5B-B0A4-42C3-B86C-9D44A04E23E1}" sibTransId="{403AAFCA-B0EB-48A9-BF7A-BFACEA074508}"/>
    <dgm:cxn modelId="{CE9C0960-1F29-4D79-AE9E-DD2BB406A733}" srcId="{0806C0ED-38B4-4824-BFEB-D71263188976}" destId="{6466D10F-D3E1-4099-9E3F-603D33669158}" srcOrd="0" destOrd="0" parTransId="{F97A51C2-76E0-4F6F-8564-9714510353CD}" sibTransId="{19D519FC-9BAA-4F98-92ED-6A2C8274E3D8}"/>
    <dgm:cxn modelId="{FDD79242-D0D6-48B8-8792-4226FF92CD33}" type="presOf" srcId="{6466D10F-D3E1-4099-9E3F-603D33669158}" destId="{9C7E5CE1-DB38-4190-BEA1-0E6A1F5EF60F}" srcOrd="0" destOrd="0" presId="urn:diagrams.loki3.com/BracketList"/>
    <dgm:cxn modelId="{CE62B062-3974-4B7C-B847-0D9C8E912C53}" srcId="{6466D10F-D3E1-4099-9E3F-603D33669158}" destId="{B84FD3F4-6E65-494D-AC9E-4DC17C00D7CD}" srcOrd="2" destOrd="0" parTransId="{51F84054-3519-4EA7-AEE5-FE6B469D645E}" sibTransId="{361A2908-5256-425D-BD0A-062B5BD88928}"/>
    <dgm:cxn modelId="{B1AC9645-9EC4-4772-9203-B3DE974F5781}" type="presOf" srcId="{16093E5B-0509-4263-82A3-2567497ECFEF}" destId="{8F1200D3-1821-40F3-B056-3411C5FEC05E}" srcOrd="0" destOrd="0" presId="urn:diagrams.loki3.com/BracketList"/>
    <dgm:cxn modelId="{F5FEE36D-63D5-40D5-908E-6A5038E8E614}" type="presOf" srcId="{CB867178-FAB7-4096-A3B9-7679E63C1405}" destId="{8F1200D3-1821-40F3-B056-3411C5FEC05E}" srcOrd="0" destOrd="3" presId="urn:diagrams.loki3.com/BracketList"/>
    <dgm:cxn modelId="{0EEC6170-7F7C-4DD2-A075-007D4540AD09}" type="presOf" srcId="{B84FD3F4-6E65-494D-AC9E-4DC17C00D7CD}" destId="{8F1200D3-1821-40F3-B056-3411C5FEC05E}" srcOrd="0" destOrd="2" presId="urn:diagrams.loki3.com/BracketList"/>
    <dgm:cxn modelId="{DA607082-8AC4-45B5-BD52-2C5F4453FE21}" type="presOf" srcId="{14849E41-47E7-470E-AE67-6C0F2846C224}" destId="{8F1200D3-1821-40F3-B056-3411C5FEC05E}" srcOrd="0" destOrd="1" presId="urn:diagrams.loki3.com/BracketList"/>
    <dgm:cxn modelId="{7CE49DAF-1BB2-4ABB-8EA9-37D5C2C1CFBF}" type="presOf" srcId="{EA1DE4AD-3704-4CA1-A7FB-E283BE4C5578}" destId="{8F1200D3-1821-40F3-B056-3411C5FEC05E}" srcOrd="0" destOrd="4" presId="urn:diagrams.loki3.com/BracketList"/>
    <dgm:cxn modelId="{77BC01BC-9862-4F9A-A44E-A006F0452FC1}" srcId="{6466D10F-D3E1-4099-9E3F-603D33669158}" destId="{5FEB78D8-27BC-4023-8BDD-F6716CAAE425}" srcOrd="6" destOrd="0" parTransId="{0CC3E19E-5AF7-44E1-A282-82F46C3CBDD4}" sibTransId="{E772F641-FE35-43C1-AF02-56BCD543E6C5}"/>
    <dgm:cxn modelId="{94FEB1C2-ACE3-4BCE-8938-618BFC5C7305}" srcId="{6466D10F-D3E1-4099-9E3F-603D33669158}" destId="{14849E41-47E7-470E-AE67-6C0F2846C224}" srcOrd="1" destOrd="0" parTransId="{8E265CAE-7A11-4F54-B166-FA20CB799BCD}" sibTransId="{CB2E1A20-713F-4F27-947F-4D95C36E02C9}"/>
    <dgm:cxn modelId="{2A38A1CE-9A8A-4116-8344-5DE526F61D84}" srcId="{6466D10F-D3E1-4099-9E3F-603D33669158}" destId="{9F4C555A-91E5-4D8B-B98F-393EF1815CF9}" srcOrd="5" destOrd="0" parTransId="{10C51992-8CF8-4D88-9BE7-755E99B7BA58}" sibTransId="{EE99D885-CB66-4D83-BE1E-26D91FCF2F61}"/>
    <dgm:cxn modelId="{386566D9-01CE-4C06-9624-91F90BE42BF8}" type="presOf" srcId="{0806C0ED-38B4-4824-BFEB-D71263188976}" destId="{5A223606-00C4-4DDF-B1CD-8866B26DE8A8}" srcOrd="0" destOrd="0" presId="urn:diagrams.loki3.com/BracketList"/>
    <dgm:cxn modelId="{BDDC3EDC-38FD-4D36-842A-EC4274769081}" type="presOf" srcId="{9F4C555A-91E5-4D8B-B98F-393EF1815CF9}" destId="{8F1200D3-1821-40F3-B056-3411C5FEC05E}" srcOrd="0" destOrd="5" presId="urn:diagrams.loki3.com/BracketList"/>
    <dgm:cxn modelId="{E6B37B17-D604-4BC5-A915-A52A93E31AAF}" type="presParOf" srcId="{5A223606-00C4-4DDF-B1CD-8866B26DE8A8}" destId="{9DE9D1C8-C7DB-486C-8635-166C566300D6}" srcOrd="0" destOrd="0" presId="urn:diagrams.loki3.com/BracketList"/>
    <dgm:cxn modelId="{8E676D02-EE13-4EB9-8F14-1EE0FAF9A5B9}" type="presParOf" srcId="{9DE9D1C8-C7DB-486C-8635-166C566300D6}" destId="{9C7E5CE1-DB38-4190-BEA1-0E6A1F5EF60F}" srcOrd="0" destOrd="0" presId="urn:diagrams.loki3.com/BracketList"/>
    <dgm:cxn modelId="{F85A1226-21A4-4B99-A7BC-07E137170359}" type="presParOf" srcId="{9DE9D1C8-C7DB-486C-8635-166C566300D6}" destId="{2BD67C38-E2AB-4996-969E-FA5B9CE8C661}" srcOrd="1" destOrd="0" presId="urn:diagrams.loki3.com/BracketList"/>
    <dgm:cxn modelId="{AC5F737C-2452-47A6-A3B1-7BA4701CE5A5}" type="presParOf" srcId="{9DE9D1C8-C7DB-486C-8635-166C566300D6}" destId="{430A821B-0AB5-4F57-AF00-C24004C7FE00}" srcOrd="2" destOrd="0" presId="urn:diagrams.loki3.com/BracketList"/>
    <dgm:cxn modelId="{BDBD9615-0A2F-4660-B297-A6DDF7FA642B}" type="presParOf" srcId="{9DE9D1C8-C7DB-486C-8635-166C566300D6}" destId="{8F1200D3-1821-40F3-B056-3411C5FEC05E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C88117-149B-4416-9603-9EB223528D0E}" type="doc">
      <dgm:prSet loTypeId="urn:microsoft.com/office/officeart/2005/8/layout/hierarchy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07550D1F-01C1-438E-B108-422594F81707}">
      <dgm:prSet phldrT="[Text]" custT="1"/>
      <dgm:spPr/>
      <dgm:t>
        <a:bodyPr/>
        <a:lstStyle/>
        <a:p>
          <a:r>
            <a:rPr lang="en-US" sz="30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Faktor</a:t>
          </a:r>
          <a:r>
            <a: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penentu</a:t>
          </a:r>
          <a:r>
            <a: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keberhasilan</a:t>
          </a:r>
          <a:r>
            <a: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inovasi</a:t>
          </a:r>
          <a:r>
            <a: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30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B1A468D-CE1C-4360-9266-9C643937BA20}" type="parTrans" cxnId="{2E741F65-CBBE-4976-8D29-57848C547B1C}">
      <dgm:prSet/>
      <dgm:spPr/>
      <dgm:t>
        <a:bodyPr/>
        <a:lstStyle/>
        <a:p>
          <a:endParaRPr lang="en-ID"/>
        </a:p>
      </dgm:t>
    </dgm:pt>
    <dgm:pt modelId="{89A6F927-C693-4EAA-B16E-368D50561FC7}" type="sibTrans" cxnId="{2E741F65-CBBE-4976-8D29-57848C547B1C}">
      <dgm:prSet/>
      <dgm:spPr/>
      <dgm:t>
        <a:bodyPr/>
        <a:lstStyle/>
        <a:p>
          <a:endParaRPr lang="en-ID"/>
        </a:p>
      </dgm:t>
    </dgm:pt>
    <dgm:pt modelId="{44D068E3-52A3-4EAC-A0B2-10459C825325}">
      <dgm:prSet phldrT="[Text]" custT="1"/>
      <dgm:spPr/>
      <dgm:t>
        <a:bodyPr anchor="t"/>
        <a:lstStyle/>
        <a:p>
          <a:pPr algn="just">
            <a:buFont typeface="Arial" panose="020B0604020202020204" pitchFamily="34" charset="0"/>
            <a:buChar char="•"/>
          </a:pP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1.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keadaan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pribadi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penerima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manfaat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penyuluhan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(2).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Lingkungan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fisik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(3)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lingkungan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(4).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Lingkungan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dirty="0" err="1">
              <a:latin typeface="Cambria" panose="02040503050406030204" pitchFamily="18" charset="0"/>
              <a:ea typeface="Cambria" panose="02040503050406030204" pitchFamily="18" charset="0"/>
            </a:rPr>
            <a:t>kelembagaan</a:t>
          </a:r>
          <a:r>
            <a:rPr lang="en-ID" sz="3000" dirty="0">
              <a:latin typeface="Cambria" panose="02040503050406030204" pitchFamily="18" charset="0"/>
              <a:ea typeface="Cambria" panose="02040503050406030204" pitchFamily="18" charset="0"/>
            </a:rPr>
            <a:t> (5). Modal (6). Pasar </a:t>
          </a:r>
        </a:p>
      </dgm:t>
    </dgm:pt>
    <dgm:pt modelId="{C7665440-FE54-4281-9194-A378C1B75CB8}" type="parTrans" cxnId="{D1735352-4587-464B-8FFB-277A4FF11D99}">
      <dgm:prSet/>
      <dgm:spPr/>
      <dgm:t>
        <a:bodyPr/>
        <a:lstStyle/>
        <a:p>
          <a:endParaRPr lang="en-ID"/>
        </a:p>
      </dgm:t>
    </dgm:pt>
    <dgm:pt modelId="{274ABD62-6227-4957-805C-8C35FCEC7EC3}" type="sibTrans" cxnId="{D1735352-4587-464B-8FFB-277A4FF11D99}">
      <dgm:prSet/>
      <dgm:spPr/>
      <dgm:t>
        <a:bodyPr/>
        <a:lstStyle/>
        <a:p>
          <a:endParaRPr lang="en-ID"/>
        </a:p>
      </dgm:t>
    </dgm:pt>
    <dgm:pt modelId="{37593A77-C1D6-4953-AB69-E7EBE2802067}" type="pres">
      <dgm:prSet presAssocID="{49C88117-149B-4416-9603-9EB223528D0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D159FE9-23CF-4AFA-9920-5C4530DDBF7E}" type="pres">
      <dgm:prSet presAssocID="{07550D1F-01C1-438E-B108-422594F81707}" presName="root" presStyleCnt="0"/>
      <dgm:spPr/>
    </dgm:pt>
    <dgm:pt modelId="{66051CF2-46EC-4380-B019-A1BAC3A9F1C8}" type="pres">
      <dgm:prSet presAssocID="{07550D1F-01C1-438E-B108-422594F81707}" presName="rootComposite" presStyleCnt="0"/>
      <dgm:spPr/>
    </dgm:pt>
    <dgm:pt modelId="{A92A9FA1-6373-440B-BE95-BBFDFD6AB3EA}" type="pres">
      <dgm:prSet presAssocID="{07550D1F-01C1-438E-B108-422594F81707}" presName="rootText" presStyleLbl="node1" presStyleIdx="0" presStyleCnt="1" custScaleX="132652" custScaleY="34311"/>
      <dgm:spPr/>
    </dgm:pt>
    <dgm:pt modelId="{A100BAEB-CB28-410C-BF9D-0492EC3DE1DE}" type="pres">
      <dgm:prSet presAssocID="{07550D1F-01C1-438E-B108-422594F81707}" presName="rootConnector" presStyleLbl="node1" presStyleIdx="0" presStyleCnt="1"/>
      <dgm:spPr/>
    </dgm:pt>
    <dgm:pt modelId="{955CB63E-21B4-46B2-B75B-AFE6BE3FFCA8}" type="pres">
      <dgm:prSet presAssocID="{07550D1F-01C1-438E-B108-422594F81707}" presName="childShape" presStyleCnt="0"/>
      <dgm:spPr/>
    </dgm:pt>
    <dgm:pt modelId="{E17359A6-F8E5-40BC-A5E9-762DD9E8CF2B}" type="pres">
      <dgm:prSet presAssocID="{C7665440-FE54-4281-9194-A378C1B75CB8}" presName="Name13" presStyleLbl="parChTrans1D2" presStyleIdx="0" presStyleCnt="1"/>
      <dgm:spPr/>
    </dgm:pt>
    <dgm:pt modelId="{EE320D09-C96C-4896-A9F7-F68D0BA695BD}" type="pres">
      <dgm:prSet presAssocID="{44D068E3-52A3-4EAC-A0B2-10459C825325}" presName="childText" presStyleLbl="bgAcc1" presStyleIdx="0" presStyleCnt="1" custScaleX="137429" custScaleY="44447" custLinFactNeighborX="364" custLinFactNeighborY="-495">
        <dgm:presLayoutVars>
          <dgm:bulletEnabled val="1"/>
        </dgm:presLayoutVars>
      </dgm:prSet>
      <dgm:spPr/>
    </dgm:pt>
  </dgm:ptLst>
  <dgm:cxnLst>
    <dgm:cxn modelId="{2E741F65-CBBE-4976-8D29-57848C547B1C}" srcId="{49C88117-149B-4416-9603-9EB223528D0E}" destId="{07550D1F-01C1-438E-B108-422594F81707}" srcOrd="0" destOrd="0" parTransId="{BB1A468D-CE1C-4360-9266-9C643937BA20}" sibTransId="{89A6F927-C693-4EAA-B16E-368D50561FC7}"/>
    <dgm:cxn modelId="{B176D269-672E-46DD-9EA4-2CF7DC553CE1}" type="presOf" srcId="{07550D1F-01C1-438E-B108-422594F81707}" destId="{A100BAEB-CB28-410C-BF9D-0492EC3DE1DE}" srcOrd="1" destOrd="0" presId="urn:microsoft.com/office/officeart/2005/8/layout/hierarchy3"/>
    <dgm:cxn modelId="{D1735352-4587-464B-8FFB-277A4FF11D99}" srcId="{07550D1F-01C1-438E-B108-422594F81707}" destId="{44D068E3-52A3-4EAC-A0B2-10459C825325}" srcOrd="0" destOrd="0" parTransId="{C7665440-FE54-4281-9194-A378C1B75CB8}" sibTransId="{274ABD62-6227-4957-805C-8C35FCEC7EC3}"/>
    <dgm:cxn modelId="{1E707E55-0BFF-4D17-9A1B-433626540447}" type="presOf" srcId="{49C88117-149B-4416-9603-9EB223528D0E}" destId="{37593A77-C1D6-4953-AB69-E7EBE2802067}" srcOrd="0" destOrd="0" presId="urn:microsoft.com/office/officeart/2005/8/layout/hierarchy3"/>
    <dgm:cxn modelId="{4E6931B1-649E-4054-AF58-B3B4D1301857}" type="presOf" srcId="{44D068E3-52A3-4EAC-A0B2-10459C825325}" destId="{EE320D09-C96C-4896-A9F7-F68D0BA695BD}" srcOrd="0" destOrd="0" presId="urn:microsoft.com/office/officeart/2005/8/layout/hierarchy3"/>
    <dgm:cxn modelId="{81DB75E5-AD2F-4C07-9FBA-D3266A10BC00}" type="presOf" srcId="{C7665440-FE54-4281-9194-A378C1B75CB8}" destId="{E17359A6-F8E5-40BC-A5E9-762DD9E8CF2B}" srcOrd="0" destOrd="0" presId="urn:microsoft.com/office/officeart/2005/8/layout/hierarchy3"/>
    <dgm:cxn modelId="{883F2AFB-1BA7-431B-B1F4-0929ACAE67C2}" type="presOf" srcId="{07550D1F-01C1-438E-B108-422594F81707}" destId="{A92A9FA1-6373-440B-BE95-BBFDFD6AB3EA}" srcOrd="0" destOrd="0" presId="urn:microsoft.com/office/officeart/2005/8/layout/hierarchy3"/>
    <dgm:cxn modelId="{A6E436CA-2607-4D01-B402-708F464E554B}" type="presParOf" srcId="{37593A77-C1D6-4953-AB69-E7EBE2802067}" destId="{7D159FE9-23CF-4AFA-9920-5C4530DDBF7E}" srcOrd="0" destOrd="0" presId="urn:microsoft.com/office/officeart/2005/8/layout/hierarchy3"/>
    <dgm:cxn modelId="{91750FD3-72E5-4C8C-B9CC-C0F0E0806DC2}" type="presParOf" srcId="{7D159FE9-23CF-4AFA-9920-5C4530DDBF7E}" destId="{66051CF2-46EC-4380-B019-A1BAC3A9F1C8}" srcOrd="0" destOrd="0" presId="urn:microsoft.com/office/officeart/2005/8/layout/hierarchy3"/>
    <dgm:cxn modelId="{C44A69D5-62E8-4734-8600-9A00C76A37C9}" type="presParOf" srcId="{66051CF2-46EC-4380-B019-A1BAC3A9F1C8}" destId="{A92A9FA1-6373-440B-BE95-BBFDFD6AB3EA}" srcOrd="0" destOrd="0" presId="urn:microsoft.com/office/officeart/2005/8/layout/hierarchy3"/>
    <dgm:cxn modelId="{F9E10869-03EC-4BF3-AC25-B5C68500BE06}" type="presParOf" srcId="{66051CF2-46EC-4380-B019-A1BAC3A9F1C8}" destId="{A100BAEB-CB28-410C-BF9D-0492EC3DE1DE}" srcOrd="1" destOrd="0" presId="urn:microsoft.com/office/officeart/2005/8/layout/hierarchy3"/>
    <dgm:cxn modelId="{7E2D0FC4-51DD-48E4-AE9E-7F9A1BD879CD}" type="presParOf" srcId="{7D159FE9-23CF-4AFA-9920-5C4530DDBF7E}" destId="{955CB63E-21B4-46B2-B75B-AFE6BE3FFCA8}" srcOrd="1" destOrd="0" presId="urn:microsoft.com/office/officeart/2005/8/layout/hierarchy3"/>
    <dgm:cxn modelId="{7748197E-70D5-4AF6-A130-6FE4B5BC6D9F}" type="presParOf" srcId="{955CB63E-21B4-46B2-B75B-AFE6BE3FFCA8}" destId="{E17359A6-F8E5-40BC-A5E9-762DD9E8CF2B}" srcOrd="0" destOrd="0" presId="urn:microsoft.com/office/officeart/2005/8/layout/hierarchy3"/>
    <dgm:cxn modelId="{FB0012B1-6611-40E3-ACCF-55501CFC3FAA}" type="presParOf" srcId="{955CB63E-21B4-46B2-B75B-AFE6BE3FFCA8}" destId="{EE320D09-C96C-4896-A9F7-F68D0BA695B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2D00AB-12EC-400C-B50D-443C48881865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6AAB3481-38CB-43A1-83BB-7EC1B02496A1}">
      <dgm:prSet phldrT="[Text]" custT="1"/>
      <dgm:spPr/>
      <dgm:t>
        <a:bodyPr/>
        <a:lstStyle/>
        <a:p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pertanian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C3D5F00-E147-4F60-84F8-7463FC076A03}" type="parTrans" cxnId="{7CF100B5-4C85-48DC-8F28-E966C72645F4}">
      <dgm:prSet/>
      <dgm:spPr/>
      <dgm:t>
        <a:bodyPr/>
        <a:lstStyle/>
        <a:p>
          <a:endParaRPr lang="en-ID"/>
        </a:p>
      </dgm:t>
    </dgm:pt>
    <dgm:pt modelId="{417FA629-2EE7-4DC8-B417-94A9CE4E14D2}" type="sibTrans" cxnId="{7CF100B5-4C85-48DC-8F28-E966C72645F4}">
      <dgm:prSet/>
      <dgm:spPr/>
      <dgm:t>
        <a:bodyPr/>
        <a:lstStyle/>
        <a:p>
          <a:endParaRPr lang="en-ID"/>
        </a:p>
      </dgm:t>
    </dgm:pt>
    <dgm:pt modelId="{3B10EDB2-CE31-44EA-919A-63834CCB93B9}">
      <dgm:prSet phldrT="[Text]" custT="1"/>
      <dgm:spPr/>
      <dgm:t>
        <a:bodyPr anchor="t"/>
        <a:lstStyle/>
        <a:p>
          <a:pPr algn="just"/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berasal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ide,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gagasan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budaya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030652F-358F-4C35-96F8-BC7B8E0E1EE7}" type="parTrans" cxnId="{4EA26D2E-11FF-425C-9D7C-F5361DC46D5D}">
      <dgm:prSet/>
      <dgm:spPr/>
      <dgm:t>
        <a:bodyPr/>
        <a:lstStyle/>
        <a:p>
          <a:endParaRPr lang="en-ID"/>
        </a:p>
      </dgm:t>
    </dgm:pt>
    <dgm:pt modelId="{9A04EDFF-4699-4501-8CBF-1BEF81D8EFB4}" type="sibTrans" cxnId="{4EA26D2E-11FF-425C-9D7C-F5361DC46D5D}">
      <dgm:prSet/>
      <dgm:spPr/>
      <dgm:t>
        <a:bodyPr/>
        <a:lstStyle/>
        <a:p>
          <a:endParaRPr lang="en-ID"/>
        </a:p>
      </dgm:t>
    </dgm:pt>
    <dgm:pt modelId="{7FE45059-CD39-4D16-8D8D-715D569AA8FB}">
      <dgm:prSet phldrT="[Text]" custT="1"/>
      <dgm:spPr/>
      <dgm:t>
        <a:bodyPr anchor="t"/>
        <a:lstStyle/>
        <a:p>
          <a:pPr algn="just"/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Kekuatan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(1).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Ketidakpuasan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situasi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(2).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Adanya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pengetahuan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tentang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perbedaan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seharusnya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senyatanya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(3).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Adanya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tekanan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luar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seperti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kompetisi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keharusan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menyesuaikan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diri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(4)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efisiensi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efektifitas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952B0A-E12F-4155-B5A7-0EDBF64C4F53}" type="parTrans" cxnId="{B1AC19F6-AD2A-4561-BBE9-1C69CE4FC19D}">
      <dgm:prSet/>
      <dgm:spPr/>
      <dgm:t>
        <a:bodyPr/>
        <a:lstStyle/>
        <a:p>
          <a:endParaRPr lang="en-ID"/>
        </a:p>
      </dgm:t>
    </dgm:pt>
    <dgm:pt modelId="{0CBA6DE1-B4AF-48E8-BF39-F478C43624E0}" type="sibTrans" cxnId="{B1AC19F6-AD2A-4561-BBE9-1C69CE4FC19D}">
      <dgm:prSet/>
      <dgm:spPr/>
      <dgm:t>
        <a:bodyPr/>
        <a:lstStyle/>
        <a:p>
          <a:endParaRPr lang="en-ID"/>
        </a:p>
      </dgm:t>
    </dgm:pt>
    <dgm:pt modelId="{523F0860-FF4C-43ED-B16F-850324FCBE6F}">
      <dgm:prSet phldrT="[Text]" custT="1"/>
      <dgm:spPr/>
      <dgm:t>
        <a:bodyPr anchor="t"/>
        <a:lstStyle/>
        <a:p>
          <a:pPr algn="just"/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pertanian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juga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adanya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sektor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produksi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khususnya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perkembangan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pengetahuan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tentang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proses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pertumbuhan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padi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pembibitan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pemeliharaan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panen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3B633C4-BA51-4BEC-8F1D-6203920AA68F}" type="parTrans" cxnId="{2616FDE3-81C3-4B41-B10C-E96C1948B25B}">
      <dgm:prSet/>
      <dgm:spPr/>
      <dgm:t>
        <a:bodyPr/>
        <a:lstStyle/>
        <a:p>
          <a:endParaRPr lang="en-ID"/>
        </a:p>
      </dgm:t>
    </dgm:pt>
    <dgm:pt modelId="{B5E4FCB1-6095-48C5-AC43-1F61E590DAEF}" type="sibTrans" cxnId="{2616FDE3-81C3-4B41-B10C-E96C1948B25B}">
      <dgm:prSet/>
      <dgm:spPr/>
      <dgm:t>
        <a:bodyPr/>
        <a:lstStyle/>
        <a:p>
          <a:endParaRPr lang="en-ID"/>
        </a:p>
      </dgm:t>
    </dgm:pt>
    <dgm:pt modelId="{325B65A8-799B-4936-9D9B-C18A58347392}">
      <dgm:prSet phldrT="[Text]" custT="1"/>
      <dgm:spPr/>
      <dgm:t>
        <a:bodyPr anchor="t"/>
        <a:lstStyle/>
        <a:p>
          <a:pPr algn="just"/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dianggap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penting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pertanian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peningkatan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kapasitas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produksi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5237C1A-66F2-45A9-941C-4D061A0D8D14}" type="parTrans" cxnId="{97204EF8-7E49-4D6B-9F63-1DF3B74ECD54}">
      <dgm:prSet/>
      <dgm:spPr/>
      <dgm:t>
        <a:bodyPr/>
        <a:lstStyle/>
        <a:p>
          <a:endParaRPr lang="en-ID"/>
        </a:p>
      </dgm:t>
    </dgm:pt>
    <dgm:pt modelId="{AABC87DF-A737-4A43-BD39-2AA545A407CE}" type="sibTrans" cxnId="{97204EF8-7E49-4D6B-9F63-1DF3B74ECD54}">
      <dgm:prSet/>
      <dgm:spPr/>
      <dgm:t>
        <a:bodyPr/>
        <a:lstStyle/>
        <a:p>
          <a:endParaRPr lang="en-ID"/>
        </a:p>
      </dgm:t>
    </dgm:pt>
    <dgm:pt modelId="{C78D806D-4349-403F-B684-3A4837D61900}" type="pres">
      <dgm:prSet presAssocID="{AB2D00AB-12EC-400C-B50D-443C48881865}" presName="Name0" presStyleCnt="0">
        <dgm:presLayoutVars>
          <dgm:dir/>
          <dgm:animLvl val="lvl"/>
          <dgm:resizeHandles val="exact"/>
        </dgm:presLayoutVars>
      </dgm:prSet>
      <dgm:spPr/>
    </dgm:pt>
    <dgm:pt modelId="{3ED9246C-6578-4D1A-8FCE-88AF2CDD6733}" type="pres">
      <dgm:prSet presAssocID="{6AAB3481-38CB-43A1-83BB-7EC1B02496A1}" presName="linNode" presStyleCnt="0"/>
      <dgm:spPr/>
    </dgm:pt>
    <dgm:pt modelId="{523FA085-004B-485F-BB44-BBFEC810BF4A}" type="pres">
      <dgm:prSet presAssocID="{6AAB3481-38CB-43A1-83BB-7EC1B02496A1}" presName="parentText" presStyleLbl="node1" presStyleIdx="0" presStyleCnt="1" custScaleX="54935" custScaleY="38182" custLinFactNeighborX="-5901" custLinFactNeighborY="-1032">
        <dgm:presLayoutVars>
          <dgm:chMax val="1"/>
          <dgm:bulletEnabled val="1"/>
        </dgm:presLayoutVars>
      </dgm:prSet>
      <dgm:spPr/>
    </dgm:pt>
    <dgm:pt modelId="{97C74370-4F79-412A-80E7-5644F66E7F90}" type="pres">
      <dgm:prSet presAssocID="{6AAB3481-38CB-43A1-83BB-7EC1B02496A1}" presName="descendantText" presStyleLbl="alignAccFollowNode1" presStyleIdx="0" presStyleCnt="1" custScaleX="125040" custScaleY="101903" custLinFactNeighborX="-1608" custLinFactNeighborY="-3949">
        <dgm:presLayoutVars>
          <dgm:bulletEnabled val="1"/>
        </dgm:presLayoutVars>
      </dgm:prSet>
      <dgm:spPr/>
    </dgm:pt>
  </dgm:ptLst>
  <dgm:cxnLst>
    <dgm:cxn modelId="{0B87A70F-7AEB-4BD0-BD1A-9E4A9528DF61}" type="presOf" srcId="{3B10EDB2-CE31-44EA-919A-63834CCB93B9}" destId="{97C74370-4F79-412A-80E7-5644F66E7F90}" srcOrd="0" destOrd="0" presId="urn:microsoft.com/office/officeart/2005/8/layout/vList5"/>
    <dgm:cxn modelId="{4EA26D2E-11FF-425C-9D7C-F5361DC46D5D}" srcId="{6AAB3481-38CB-43A1-83BB-7EC1B02496A1}" destId="{3B10EDB2-CE31-44EA-919A-63834CCB93B9}" srcOrd="0" destOrd="0" parTransId="{6030652F-358F-4C35-96F8-BC7B8E0E1EE7}" sibTransId="{9A04EDFF-4699-4501-8CBF-1BEF81D8EFB4}"/>
    <dgm:cxn modelId="{69712631-1A9A-4AC7-9B5E-BE037544AF4F}" type="presOf" srcId="{7FE45059-CD39-4D16-8D8D-715D569AA8FB}" destId="{97C74370-4F79-412A-80E7-5644F66E7F90}" srcOrd="0" destOrd="1" presId="urn:microsoft.com/office/officeart/2005/8/layout/vList5"/>
    <dgm:cxn modelId="{7221CD36-5EAD-4F1D-8421-33D92319CD05}" type="presOf" srcId="{AB2D00AB-12EC-400C-B50D-443C48881865}" destId="{C78D806D-4349-403F-B684-3A4837D61900}" srcOrd="0" destOrd="0" presId="urn:microsoft.com/office/officeart/2005/8/layout/vList5"/>
    <dgm:cxn modelId="{7CB4824E-65D5-43C2-814D-3D4B91B8CFC5}" type="presOf" srcId="{523F0860-FF4C-43ED-B16F-850324FCBE6F}" destId="{97C74370-4F79-412A-80E7-5644F66E7F90}" srcOrd="0" destOrd="2" presId="urn:microsoft.com/office/officeart/2005/8/layout/vList5"/>
    <dgm:cxn modelId="{7CF100B5-4C85-48DC-8F28-E966C72645F4}" srcId="{AB2D00AB-12EC-400C-B50D-443C48881865}" destId="{6AAB3481-38CB-43A1-83BB-7EC1B02496A1}" srcOrd="0" destOrd="0" parTransId="{BC3D5F00-E147-4F60-84F8-7463FC076A03}" sibTransId="{417FA629-2EE7-4DC8-B417-94A9CE4E14D2}"/>
    <dgm:cxn modelId="{7E7CCEB9-2649-46EF-A820-AC58B9B849A6}" type="presOf" srcId="{6AAB3481-38CB-43A1-83BB-7EC1B02496A1}" destId="{523FA085-004B-485F-BB44-BBFEC810BF4A}" srcOrd="0" destOrd="0" presId="urn:microsoft.com/office/officeart/2005/8/layout/vList5"/>
    <dgm:cxn modelId="{2FA8F0CE-13B7-466B-BDB8-5F5BC4727EF4}" type="presOf" srcId="{325B65A8-799B-4936-9D9B-C18A58347392}" destId="{97C74370-4F79-412A-80E7-5644F66E7F90}" srcOrd="0" destOrd="3" presId="urn:microsoft.com/office/officeart/2005/8/layout/vList5"/>
    <dgm:cxn modelId="{2616FDE3-81C3-4B41-B10C-E96C1948B25B}" srcId="{6AAB3481-38CB-43A1-83BB-7EC1B02496A1}" destId="{523F0860-FF4C-43ED-B16F-850324FCBE6F}" srcOrd="2" destOrd="0" parTransId="{23B633C4-BA51-4BEC-8F1D-6203920AA68F}" sibTransId="{B5E4FCB1-6095-48C5-AC43-1F61E590DAEF}"/>
    <dgm:cxn modelId="{B1AC19F6-AD2A-4561-BBE9-1C69CE4FC19D}" srcId="{6AAB3481-38CB-43A1-83BB-7EC1B02496A1}" destId="{7FE45059-CD39-4D16-8D8D-715D569AA8FB}" srcOrd="1" destOrd="0" parTransId="{C1952B0A-E12F-4155-B5A7-0EDBF64C4F53}" sibTransId="{0CBA6DE1-B4AF-48E8-BF39-F478C43624E0}"/>
    <dgm:cxn modelId="{97204EF8-7E49-4D6B-9F63-1DF3B74ECD54}" srcId="{6AAB3481-38CB-43A1-83BB-7EC1B02496A1}" destId="{325B65A8-799B-4936-9D9B-C18A58347392}" srcOrd="3" destOrd="0" parTransId="{95237C1A-66F2-45A9-941C-4D061A0D8D14}" sibTransId="{AABC87DF-A737-4A43-BD39-2AA545A407CE}"/>
    <dgm:cxn modelId="{75168610-A66D-41B2-A193-21E239F4795A}" type="presParOf" srcId="{C78D806D-4349-403F-B684-3A4837D61900}" destId="{3ED9246C-6578-4D1A-8FCE-88AF2CDD6733}" srcOrd="0" destOrd="0" presId="urn:microsoft.com/office/officeart/2005/8/layout/vList5"/>
    <dgm:cxn modelId="{D69493B2-ED5C-4FFB-9D07-292BC477FE7E}" type="presParOf" srcId="{3ED9246C-6578-4D1A-8FCE-88AF2CDD6733}" destId="{523FA085-004B-485F-BB44-BBFEC810BF4A}" srcOrd="0" destOrd="0" presId="urn:microsoft.com/office/officeart/2005/8/layout/vList5"/>
    <dgm:cxn modelId="{58A650B4-208C-43E2-85DB-19D710F7C4E4}" type="presParOf" srcId="{3ED9246C-6578-4D1A-8FCE-88AF2CDD6733}" destId="{97C74370-4F79-412A-80E7-5644F66E7F9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14F667-A035-4F71-89BA-8A10C716D1AE}" type="doc">
      <dgm:prSet loTypeId="urn:microsoft.com/office/officeart/2005/8/layout/hierarchy2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76782129-7A6E-4D07-82A6-3384FAD6CFA4}">
      <dgm:prSet phldrT="[Text]" custT="1"/>
      <dgm:spPr/>
      <dgm:t>
        <a:bodyPr anchor="ctr"/>
        <a:lstStyle/>
        <a:p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Keputusan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inovasi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kolektif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</a:p>
        <a:p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(Program Supra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Insus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pertanian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3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19BD686-BD87-45F9-85DE-232A58494C79}" type="parTrans" cxnId="{F2AAD3A4-5AFE-45C6-B0E3-B69FF33DE117}">
      <dgm:prSet/>
      <dgm:spPr/>
      <dgm:t>
        <a:bodyPr/>
        <a:lstStyle/>
        <a:p>
          <a:endParaRPr lang="en-ID"/>
        </a:p>
      </dgm:t>
    </dgm:pt>
    <dgm:pt modelId="{3EACF3EF-2827-4401-ACF1-F472CFE4BE97}" type="sibTrans" cxnId="{F2AAD3A4-5AFE-45C6-B0E3-B69FF33DE117}">
      <dgm:prSet/>
      <dgm:spPr/>
      <dgm:t>
        <a:bodyPr/>
        <a:lstStyle/>
        <a:p>
          <a:endParaRPr lang="en-ID"/>
        </a:p>
      </dgm:t>
    </dgm:pt>
    <dgm:pt modelId="{9524B2D0-C20D-4612-BC3B-53F4BE9D7591}">
      <dgm:prSet phldrT="[Text]" custT="1"/>
      <dgm:spPr/>
      <dgm:t>
        <a:bodyPr/>
        <a:lstStyle/>
        <a:p>
          <a:pPr algn="ctr"/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TAHAP SIMULASI</a:t>
          </a:r>
          <a:endParaRPr lang="en-ID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66BD949-CA1C-48CA-8F4D-9896B1C35722}" type="parTrans" cxnId="{265A9D59-4284-4AB8-B07F-7043FC931DDC}">
      <dgm:prSet/>
      <dgm:spPr/>
      <dgm:t>
        <a:bodyPr/>
        <a:lstStyle/>
        <a:p>
          <a:endParaRPr lang="en-ID"/>
        </a:p>
      </dgm:t>
    </dgm:pt>
    <dgm:pt modelId="{271DCD42-F948-4641-BE7B-8341E475E692}" type="sibTrans" cxnId="{265A9D59-4284-4AB8-B07F-7043FC931DDC}">
      <dgm:prSet/>
      <dgm:spPr/>
      <dgm:t>
        <a:bodyPr/>
        <a:lstStyle/>
        <a:p>
          <a:endParaRPr lang="en-ID"/>
        </a:p>
      </dgm:t>
    </dgm:pt>
    <dgm:pt modelId="{CCC275CE-AC06-40C7-8A52-7505BEF313D3}">
      <dgm:prSet phldrT="[Text]" custT="1"/>
      <dgm:spPr/>
      <dgm:t>
        <a:bodyPr/>
        <a:lstStyle/>
        <a:p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TAHAP LEGITIMASI</a:t>
          </a:r>
          <a:endParaRPr lang="en-ID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B136F1E-8182-46A3-98FC-DC73824E2770}" type="parTrans" cxnId="{9FCEEA37-EFBE-4B62-9155-0AD87CCB4041}">
      <dgm:prSet/>
      <dgm:spPr/>
      <dgm:t>
        <a:bodyPr/>
        <a:lstStyle/>
        <a:p>
          <a:endParaRPr lang="en-ID"/>
        </a:p>
      </dgm:t>
    </dgm:pt>
    <dgm:pt modelId="{82D4180B-8ABA-4AFF-9EC9-5E01F3F4FC0B}" type="sibTrans" cxnId="{9FCEEA37-EFBE-4B62-9155-0AD87CCB4041}">
      <dgm:prSet/>
      <dgm:spPr/>
      <dgm:t>
        <a:bodyPr/>
        <a:lstStyle/>
        <a:p>
          <a:endParaRPr lang="en-ID"/>
        </a:p>
      </dgm:t>
    </dgm:pt>
    <dgm:pt modelId="{0C7B38F0-4646-41D7-8531-4D31707500D6}">
      <dgm:prSet phldrT="[Text]" custT="1"/>
      <dgm:spPr/>
      <dgm:t>
        <a:bodyPr/>
        <a:lstStyle/>
        <a:p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TAHAP INISIASI</a:t>
          </a:r>
          <a:endParaRPr lang="en-ID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B41AE70-4300-422A-A00E-FEF0FF5A6E12}" type="parTrans" cxnId="{78EC1D34-2B2C-43C4-9BF1-61A6EFC01A91}">
      <dgm:prSet/>
      <dgm:spPr/>
      <dgm:t>
        <a:bodyPr/>
        <a:lstStyle/>
        <a:p>
          <a:endParaRPr lang="en-ID"/>
        </a:p>
      </dgm:t>
    </dgm:pt>
    <dgm:pt modelId="{83CFCD61-05C6-4C65-8B33-3CBBF2D10759}" type="sibTrans" cxnId="{78EC1D34-2B2C-43C4-9BF1-61A6EFC01A91}">
      <dgm:prSet/>
      <dgm:spPr/>
      <dgm:t>
        <a:bodyPr/>
        <a:lstStyle/>
        <a:p>
          <a:endParaRPr lang="en-ID"/>
        </a:p>
      </dgm:t>
    </dgm:pt>
    <dgm:pt modelId="{AE83678D-8983-4438-924F-57693164F4EC}">
      <dgm:prSet phldrT="[Text]" custT="1"/>
      <dgm:spPr/>
      <dgm:t>
        <a:bodyPr/>
        <a:lstStyle/>
        <a:p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TAHAP KEPUTUSAN </a:t>
          </a:r>
          <a:endParaRPr lang="en-ID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E62C90F-8071-4CCF-87FE-2ABD0A261C5C}" type="parTrans" cxnId="{D12CFDAD-B4C1-4ADA-A118-838C7621B94B}">
      <dgm:prSet/>
      <dgm:spPr/>
      <dgm:t>
        <a:bodyPr/>
        <a:lstStyle/>
        <a:p>
          <a:endParaRPr lang="en-ID"/>
        </a:p>
      </dgm:t>
    </dgm:pt>
    <dgm:pt modelId="{06030B19-05B4-4032-9069-531FEDB53410}" type="sibTrans" cxnId="{D12CFDAD-B4C1-4ADA-A118-838C7621B94B}">
      <dgm:prSet/>
      <dgm:spPr/>
      <dgm:t>
        <a:bodyPr/>
        <a:lstStyle/>
        <a:p>
          <a:endParaRPr lang="en-ID"/>
        </a:p>
      </dgm:t>
    </dgm:pt>
    <dgm:pt modelId="{069ACAE2-B7B2-467B-9464-00D68BE92FAE}">
      <dgm:prSet custT="1"/>
      <dgm:spPr/>
      <dgm:t>
        <a:bodyPr/>
        <a:lstStyle/>
        <a:p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TAHAP TINDAKAN</a:t>
          </a:r>
          <a:endParaRPr lang="en-ID" sz="28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5BAE3C7-3CBE-4465-BEB6-7E550BECED01}" type="parTrans" cxnId="{CEF6E2AE-93FA-419B-8B82-C7362A49386B}">
      <dgm:prSet/>
      <dgm:spPr/>
      <dgm:t>
        <a:bodyPr/>
        <a:lstStyle/>
        <a:p>
          <a:endParaRPr lang="en-ID"/>
        </a:p>
      </dgm:t>
    </dgm:pt>
    <dgm:pt modelId="{E772EED2-260A-420D-887A-74931AD5A8F1}" type="sibTrans" cxnId="{CEF6E2AE-93FA-419B-8B82-C7362A49386B}">
      <dgm:prSet/>
      <dgm:spPr/>
      <dgm:t>
        <a:bodyPr/>
        <a:lstStyle/>
        <a:p>
          <a:endParaRPr lang="en-ID"/>
        </a:p>
      </dgm:t>
    </dgm:pt>
    <dgm:pt modelId="{6B7662B1-D0B1-4444-8971-ED598906DF70}" type="pres">
      <dgm:prSet presAssocID="{2C14F667-A035-4F71-89BA-8A10C716D1A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4FE97A2-029F-4FED-B417-F9D85395DDA1}" type="pres">
      <dgm:prSet presAssocID="{76782129-7A6E-4D07-82A6-3384FAD6CFA4}" presName="root1" presStyleCnt="0"/>
      <dgm:spPr/>
    </dgm:pt>
    <dgm:pt modelId="{9E3E41FB-D71C-4F8C-8461-504F5889B07C}" type="pres">
      <dgm:prSet presAssocID="{76782129-7A6E-4D07-82A6-3384FAD6CFA4}" presName="LevelOneTextNode" presStyleLbl="node0" presStyleIdx="0" presStyleCnt="1" custScaleY="133830">
        <dgm:presLayoutVars>
          <dgm:chPref val="3"/>
        </dgm:presLayoutVars>
      </dgm:prSet>
      <dgm:spPr/>
    </dgm:pt>
    <dgm:pt modelId="{ADDCE0E9-DA2B-4248-9BA7-575B89F5D880}" type="pres">
      <dgm:prSet presAssocID="{76782129-7A6E-4D07-82A6-3384FAD6CFA4}" presName="level2hierChild" presStyleCnt="0"/>
      <dgm:spPr/>
    </dgm:pt>
    <dgm:pt modelId="{3B749C20-4565-4218-B653-5810C3D180F7}" type="pres">
      <dgm:prSet presAssocID="{066BD949-CA1C-48CA-8F4D-9896B1C35722}" presName="conn2-1" presStyleLbl="parChTrans1D2" presStyleIdx="0" presStyleCnt="2"/>
      <dgm:spPr/>
    </dgm:pt>
    <dgm:pt modelId="{707E087B-F073-45D0-B942-208FF0230F90}" type="pres">
      <dgm:prSet presAssocID="{066BD949-CA1C-48CA-8F4D-9896B1C35722}" presName="connTx" presStyleLbl="parChTrans1D2" presStyleIdx="0" presStyleCnt="2"/>
      <dgm:spPr/>
    </dgm:pt>
    <dgm:pt modelId="{E7E1F601-0224-4409-8A3C-DCA0507CC618}" type="pres">
      <dgm:prSet presAssocID="{9524B2D0-C20D-4612-BC3B-53F4BE9D7591}" presName="root2" presStyleCnt="0"/>
      <dgm:spPr/>
    </dgm:pt>
    <dgm:pt modelId="{64DAE521-09D0-4F18-8A50-CAD6EAD2CE3C}" type="pres">
      <dgm:prSet presAssocID="{9524B2D0-C20D-4612-BC3B-53F4BE9D7591}" presName="LevelTwoTextNode" presStyleLbl="node2" presStyleIdx="0" presStyleCnt="2">
        <dgm:presLayoutVars>
          <dgm:chPref val="3"/>
        </dgm:presLayoutVars>
      </dgm:prSet>
      <dgm:spPr/>
    </dgm:pt>
    <dgm:pt modelId="{0E6F7017-667A-40CB-9E28-8F387A7231E0}" type="pres">
      <dgm:prSet presAssocID="{9524B2D0-C20D-4612-BC3B-53F4BE9D7591}" presName="level3hierChild" presStyleCnt="0"/>
      <dgm:spPr/>
    </dgm:pt>
    <dgm:pt modelId="{A5A7B58A-7274-4D85-988F-0E84711534E6}" type="pres">
      <dgm:prSet presAssocID="{9B136F1E-8182-46A3-98FC-DC73824E2770}" presName="conn2-1" presStyleLbl="parChTrans1D3" presStyleIdx="0" presStyleCnt="3"/>
      <dgm:spPr/>
    </dgm:pt>
    <dgm:pt modelId="{590401DA-F3AD-4327-A62D-C361812F1D7C}" type="pres">
      <dgm:prSet presAssocID="{9B136F1E-8182-46A3-98FC-DC73824E2770}" presName="connTx" presStyleLbl="parChTrans1D3" presStyleIdx="0" presStyleCnt="3"/>
      <dgm:spPr/>
    </dgm:pt>
    <dgm:pt modelId="{9F08241D-51C0-4E75-AEDB-86665ABAD253}" type="pres">
      <dgm:prSet presAssocID="{CCC275CE-AC06-40C7-8A52-7505BEF313D3}" presName="root2" presStyleCnt="0"/>
      <dgm:spPr/>
    </dgm:pt>
    <dgm:pt modelId="{E56BD50C-4392-412F-ABB4-20EA2AB37A93}" type="pres">
      <dgm:prSet presAssocID="{CCC275CE-AC06-40C7-8A52-7505BEF313D3}" presName="LevelTwoTextNode" presStyleLbl="node3" presStyleIdx="0" presStyleCnt="3">
        <dgm:presLayoutVars>
          <dgm:chPref val="3"/>
        </dgm:presLayoutVars>
      </dgm:prSet>
      <dgm:spPr/>
    </dgm:pt>
    <dgm:pt modelId="{EE53106E-5894-4E73-A803-CD9E21661160}" type="pres">
      <dgm:prSet presAssocID="{CCC275CE-AC06-40C7-8A52-7505BEF313D3}" presName="level3hierChild" presStyleCnt="0"/>
      <dgm:spPr/>
    </dgm:pt>
    <dgm:pt modelId="{75D3E602-9144-429F-9306-579426011433}" type="pres">
      <dgm:prSet presAssocID="{CB41AE70-4300-422A-A00E-FEF0FF5A6E12}" presName="conn2-1" presStyleLbl="parChTrans1D2" presStyleIdx="1" presStyleCnt="2"/>
      <dgm:spPr/>
    </dgm:pt>
    <dgm:pt modelId="{F987A445-D371-4EA7-ABCC-7C2FE46D2995}" type="pres">
      <dgm:prSet presAssocID="{CB41AE70-4300-422A-A00E-FEF0FF5A6E12}" presName="connTx" presStyleLbl="parChTrans1D2" presStyleIdx="1" presStyleCnt="2"/>
      <dgm:spPr/>
    </dgm:pt>
    <dgm:pt modelId="{4B0B6F4C-4ABC-483E-B9FA-C6F23399A014}" type="pres">
      <dgm:prSet presAssocID="{0C7B38F0-4646-41D7-8531-4D31707500D6}" presName="root2" presStyleCnt="0"/>
      <dgm:spPr/>
    </dgm:pt>
    <dgm:pt modelId="{4F6909F2-B885-4469-AB9D-2B8290D8F631}" type="pres">
      <dgm:prSet presAssocID="{0C7B38F0-4646-41D7-8531-4D31707500D6}" presName="LevelTwoTextNode" presStyleLbl="node2" presStyleIdx="1" presStyleCnt="2">
        <dgm:presLayoutVars>
          <dgm:chPref val="3"/>
        </dgm:presLayoutVars>
      </dgm:prSet>
      <dgm:spPr/>
    </dgm:pt>
    <dgm:pt modelId="{F8F017FA-0E15-4B59-8A9D-2FAC5B555454}" type="pres">
      <dgm:prSet presAssocID="{0C7B38F0-4646-41D7-8531-4D31707500D6}" presName="level3hierChild" presStyleCnt="0"/>
      <dgm:spPr/>
    </dgm:pt>
    <dgm:pt modelId="{76B620AE-E607-4AF3-805C-33244A0611FE}" type="pres">
      <dgm:prSet presAssocID="{7E62C90F-8071-4CCF-87FE-2ABD0A261C5C}" presName="conn2-1" presStyleLbl="parChTrans1D3" presStyleIdx="1" presStyleCnt="3"/>
      <dgm:spPr/>
    </dgm:pt>
    <dgm:pt modelId="{5D5627B3-2F75-41D4-8527-C8017122E5C4}" type="pres">
      <dgm:prSet presAssocID="{7E62C90F-8071-4CCF-87FE-2ABD0A261C5C}" presName="connTx" presStyleLbl="parChTrans1D3" presStyleIdx="1" presStyleCnt="3"/>
      <dgm:spPr/>
    </dgm:pt>
    <dgm:pt modelId="{C7FC4BF0-2F81-492A-81B5-4583A1F6F816}" type="pres">
      <dgm:prSet presAssocID="{AE83678D-8983-4438-924F-57693164F4EC}" presName="root2" presStyleCnt="0"/>
      <dgm:spPr/>
    </dgm:pt>
    <dgm:pt modelId="{2BCC6966-F962-4ADC-B74C-DB4A0A309EC2}" type="pres">
      <dgm:prSet presAssocID="{AE83678D-8983-4438-924F-57693164F4EC}" presName="LevelTwoTextNode" presStyleLbl="node3" presStyleIdx="1" presStyleCnt="3">
        <dgm:presLayoutVars>
          <dgm:chPref val="3"/>
        </dgm:presLayoutVars>
      </dgm:prSet>
      <dgm:spPr/>
    </dgm:pt>
    <dgm:pt modelId="{BB32C277-C250-474D-B505-0404AE5F9FCB}" type="pres">
      <dgm:prSet presAssocID="{AE83678D-8983-4438-924F-57693164F4EC}" presName="level3hierChild" presStyleCnt="0"/>
      <dgm:spPr/>
    </dgm:pt>
    <dgm:pt modelId="{79833C68-6B0A-4800-91F4-DE23FC32C500}" type="pres">
      <dgm:prSet presAssocID="{D5BAE3C7-3CBE-4465-BEB6-7E550BECED01}" presName="conn2-1" presStyleLbl="parChTrans1D3" presStyleIdx="2" presStyleCnt="3"/>
      <dgm:spPr/>
    </dgm:pt>
    <dgm:pt modelId="{F818D0DD-0185-4089-97F5-AFC5D651E98B}" type="pres">
      <dgm:prSet presAssocID="{D5BAE3C7-3CBE-4465-BEB6-7E550BECED01}" presName="connTx" presStyleLbl="parChTrans1D3" presStyleIdx="2" presStyleCnt="3"/>
      <dgm:spPr/>
    </dgm:pt>
    <dgm:pt modelId="{91338D3C-16B8-4578-ACD0-29F8B5E6D9E5}" type="pres">
      <dgm:prSet presAssocID="{069ACAE2-B7B2-467B-9464-00D68BE92FAE}" presName="root2" presStyleCnt="0"/>
      <dgm:spPr/>
    </dgm:pt>
    <dgm:pt modelId="{5682CB05-35DC-479B-938D-1B889887895C}" type="pres">
      <dgm:prSet presAssocID="{069ACAE2-B7B2-467B-9464-00D68BE92FAE}" presName="LevelTwoTextNode" presStyleLbl="node3" presStyleIdx="2" presStyleCnt="3">
        <dgm:presLayoutVars>
          <dgm:chPref val="3"/>
        </dgm:presLayoutVars>
      </dgm:prSet>
      <dgm:spPr/>
    </dgm:pt>
    <dgm:pt modelId="{8F30D75D-7048-410D-A72B-94B95355A90D}" type="pres">
      <dgm:prSet presAssocID="{069ACAE2-B7B2-467B-9464-00D68BE92FAE}" presName="level3hierChild" presStyleCnt="0"/>
      <dgm:spPr/>
    </dgm:pt>
  </dgm:ptLst>
  <dgm:cxnLst>
    <dgm:cxn modelId="{AB9C9C16-2DA9-4B48-BB26-540D16281595}" type="presOf" srcId="{76782129-7A6E-4D07-82A6-3384FAD6CFA4}" destId="{9E3E41FB-D71C-4F8C-8461-504F5889B07C}" srcOrd="0" destOrd="0" presId="urn:microsoft.com/office/officeart/2005/8/layout/hierarchy2"/>
    <dgm:cxn modelId="{5E58C32A-9793-4CC8-95C3-F3D211817F7E}" type="presOf" srcId="{CCC275CE-AC06-40C7-8A52-7505BEF313D3}" destId="{E56BD50C-4392-412F-ABB4-20EA2AB37A93}" srcOrd="0" destOrd="0" presId="urn:microsoft.com/office/officeart/2005/8/layout/hierarchy2"/>
    <dgm:cxn modelId="{78EC1D34-2B2C-43C4-9BF1-61A6EFC01A91}" srcId="{76782129-7A6E-4D07-82A6-3384FAD6CFA4}" destId="{0C7B38F0-4646-41D7-8531-4D31707500D6}" srcOrd="1" destOrd="0" parTransId="{CB41AE70-4300-422A-A00E-FEF0FF5A6E12}" sibTransId="{83CFCD61-05C6-4C65-8B33-3CBBF2D10759}"/>
    <dgm:cxn modelId="{9FCEEA37-EFBE-4B62-9155-0AD87CCB4041}" srcId="{9524B2D0-C20D-4612-BC3B-53F4BE9D7591}" destId="{CCC275CE-AC06-40C7-8A52-7505BEF313D3}" srcOrd="0" destOrd="0" parTransId="{9B136F1E-8182-46A3-98FC-DC73824E2770}" sibTransId="{82D4180B-8ABA-4AFF-9EC9-5E01F3F4FC0B}"/>
    <dgm:cxn modelId="{D12A2861-9DFD-4BA3-BB11-4D4CC8885A81}" type="presOf" srcId="{9524B2D0-C20D-4612-BC3B-53F4BE9D7591}" destId="{64DAE521-09D0-4F18-8A50-CAD6EAD2CE3C}" srcOrd="0" destOrd="0" presId="urn:microsoft.com/office/officeart/2005/8/layout/hierarchy2"/>
    <dgm:cxn modelId="{3921B942-D164-4D36-A3F6-D1C2F5DE2388}" type="presOf" srcId="{9B136F1E-8182-46A3-98FC-DC73824E2770}" destId="{A5A7B58A-7274-4D85-988F-0E84711534E6}" srcOrd="0" destOrd="0" presId="urn:microsoft.com/office/officeart/2005/8/layout/hierarchy2"/>
    <dgm:cxn modelId="{20805046-5674-494C-917A-E15DF1766DE8}" type="presOf" srcId="{AE83678D-8983-4438-924F-57693164F4EC}" destId="{2BCC6966-F962-4ADC-B74C-DB4A0A309EC2}" srcOrd="0" destOrd="0" presId="urn:microsoft.com/office/officeart/2005/8/layout/hierarchy2"/>
    <dgm:cxn modelId="{1FD18D50-0A21-4F80-8B03-FBB47AC816B3}" type="presOf" srcId="{CB41AE70-4300-422A-A00E-FEF0FF5A6E12}" destId="{75D3E602-9144-429F-9306-579426011433}" srcOrd="0" destOrd="0" presId="urn:microsoft.com/office/officeart/2005/8/layout/hierarchy2"/>
    <dgm:cxn modelId="{265A9D59-4284-4AB8-B07F-7043FC931DDC}" srcId="{76782129-7A6E-4D07-82A6-3384FAD6CFA4}" destId="{9524B2D0-C20D-4612-BC3B-53F4BE9D7591}" srcOrd="0" destOrd="0" parTransId="{066BD949-CA1C-48CA-8F4D-9896B1C35722}" sibTransId="{271DCD42-F948-4641-BE7B-8341E475E692}"/>
    <dgm:cxn modelId="{9A114284-C16E-4703-90D1-82DE2EAA818B}" type="presOf" srcId="{CB41AE70-4300-422A-A00E-FEF0FF5A6E12}" destId="{F987A445-D371-4EA7-ABCC-7C2FE46D2995}" srcOrd="1" destOrd="0" presId="urn:microsoft.com/office/officeart/2005/8/layout/hierarchy2"/>
    <dgm:cxn modelId="{84DDE686-8273-4515-A189-DF0413C1BC59}" type="presOf" srcId="{2C14F667-A035-4F71-89BA-8A10C716D1AE}" destId="{6B7662B1-D0B1-4444-8971-ED598906DF70}" srcOrd="0" destOrd="0" presId="urn:microsoft.com/office/officeart/2005/8/layout/hierarchy2"/>
    <dgm:cxn modelId="{36C1D989-026C-4367-A339-1B540C9DCA45}" type="presOf" srcId="{D5BAE3C7-3CBE-4465-BEB6-7E550BECED01}" destId="{79833C68-6B0A-4800-91F4-DE23FC32C500}" srcOrd="0" destOrd="0" presId="urn:microsoft.com/office/officeart/2005/8/layout/hierarchy2"/>
    <dgm:cxn modelId="{37F9889A-BEBB-4469-AF8B-7CDE8FE2F749}" type="presOf" srcId="{066BD949-CA1C-48CA-8F4D-9896B1C35722}" destId="{707E087B-F073-45D0-B942-208FF0230F90}" srcOrd="1" destOrd="0" presId="urn:microsoft.com/office/officeart/2005/8/layout/hierarchy2"/>
    <dgm:cxn modelId="{F2AAD3A4-5AFE-45C6-B0E3-B69FF33DE117}" srcId="{2C14F667-A035-4F71-89BA-8A10C716D1AE}" destId="{76782129-7A6E-4D07-82A6-3384FAD6CFA4}" srcOrd="0" destOrd="0" parTransId="{419BD686-BD87-45F9-85DE-232A58494C79}" sibTransId="{3EACF3EF-2827-4401-ACF1-F472CFE4BE97}"/>
    <dgm:cxn modelId="{BDA828A7-07D0-4B38-8B3E-FB480BBD1728}" type="presOf" srcId="{069ACAE2-B7B2-467B-9464-00D68BE92FAE}" destId="{5682CB05-35DC-479B-938D-1B889887895C}" srcOrd="0" destOrd="0" presId="urn:microsoft.com/office/officeart/2005/8/layout/hierarchy2"/>
    <dgm:cxn modelId="{D12CFDAD-B4C1-4ADA-A118-838C7621B94B}" srcId="{0C7B38F0-4646-41D7-8531-4D31707500D6}" destId="{AE83678D-8983-4438-924F-57693164F4EC}" srcOrd="0" destOrd="0" parTransId="{7E62C90F-8071-4CCF-87FE-2ABD0A261C5C}" sibTransId="{06030B19-05B4-4032-9069-531FEDB53410}"/>
    <dgm:cxn modelId="{CEF6E2AE-93FA-419B-8B82-C7362A49386B}" srcId="{0C7B38F0-4646-41D7-8531-4D31707500D6}" destId="{069ACAE2-B7B2-467B-9464-00D68BE92FAE}" srcOrd="1" destOrd="0" parTransId="{D5BAE3C7-3CBE-4465-BEB6-7E550BECED01}" sibTransId="{E772EED2-260A-420D-887A-74931AD5A8F1}"/>
    <dgm:cxn modelId="{676CADBC-3038-4FF1-BD22-0A9E865217D2}" type="presOf" srcId="{0C7B38F0-4646-41D7-8531-4D31707500D6}" destId="{4F6909F2-B885-4469-AB9D-2B8290D8F631}" srcOrd="0" destOrd="0" presId="urn:microsoft.com/office/officeart/2005/8/layout/hierarchy2"/>
    <dgm:cxn modelId="{26A965C8-8FA4-44E5-B3AF-D35EC7BB7E8D}" type="presOf" srcId="{7E62C90F-8071-4CCF-87FE-2ABD0A261C5C}" destId="{5D5627B3-2F75-41D4-8527-C8017122E5C4}" srcOrd="1" destOrd="0" presId="urn:microsoft.com/office/officeart/2005/8/layout/hierarchy2"/>
    <dgm:cxn modelId="{D04DE0CE-79FF-4664-A456-0A5AC1FDF9E8}" type="presOf" srcId="{066BD949-CA1C-48CA-8F4D-9896B1C35722}" destId="{3B749C20-4565-4218-B653-5810C3D180F7}" srcOrd="0" destOrd="0" presId="urn:microsoft.com/office/officeart/2005/8/layout/hierarchy2"/>
    <dgm:cxn modelId="{3C5367D2-C90D-4ED3-AD4A-DDA4CE96575F}" type="presOf" srcId="{7E62C90F-8071-4CCF-87FE-2ABD0A261C5C}" destId="{76B620AE-E607-4AF3-805C-33244A0611FE}" srcOrd="0" destOrd="0" presId="urn:microsoft.com/office/officeart/2005/8/layout/hierarchy2"/>
    <dgm:cxn modelId="{8BC171F7-8022-49D7-AA43-A21338743C30}" type="presOf" srcId="{D5BAE3C7-3CBE-4465-BEB6-7E550BECED01}" destId="{F818D0DD-0185-4089-97F5-AFC5D651E98B}" srcOrd="1" destOrd="0" presId="urn:microsoft.com/office/officeart/2005/8/layout/hierarchy2"/>
    <dgm:cxn modelId="{ED7B5DFA-3BFB-4E5A-9A03-E36AAE42E296}" type="presOf" srcId="{9B136F1E-8182-46A3-98FC-DC73824E2770}" destId="{590401DA-F3AD-4327-A62D-C361812F1D7C}" srcOrd="1" destOrd="0" presId="urn:microsoft.com/office/officeart/2005/8/layout/hierarchy2"/>
    <dgm:cxn modelId="{CE256EBA-7294-4DD7-8AAF-882B02806F6E}" type="presParOf" srcId="{6B7662B1-D0B1-4444-8971-ED598906DF70}" destId="{D4FE97A2-029F-4FED-B417-F9D85395DDA1}" srcOrd="0" destOrd="0" presId="urn:microsoft.com/office/officeart/2005/8/layout/hierarchy2"/>
    <dgm:cxn modelId="{66F2F9A4-1454-4253-9928-4811E521501C}" type="presParOf" srcId="{D4FE97A2-029F-4FED-B417-F9D85395DDA1}" destId="{9E3E41FB-D71C-4F8C-8461-504F5889B07C}" srcOrd="0" destOrd="0" presId="urn:microsoft.com/office/officeart/2005/8/layout/hierarchy2"/>
    <dgm:cxn modelId="{AD3627B4-4944-424E-B24F-8432C02BE79B}" type="presParOf" srcId="{D4FE97A2-029F-4FED-B417-F9D85395DDA1}" destId="{ADDCE0E9-DA2B-4248-9BA7-575B89F5D880}" srcOrd="1" destOrd="0" presId="urn:microsoft.com/office/officeart/2005/8/layout/hierarchy2"/>
    <dgm:cxn modelId="{F9E93F9C-2169-4D16-9C54-C35F6FF4152E}" type="presParOf" srcId="{ADDCE0E9-DA2B-4248-9BA7-575B89F5D880}" destId="{3B749C20-4565-4218-B653-5810C3D180F7}" srcOrd="0" destOrd="0" presId="urn:microsoft.com/office/officeart/2005/8/layout/hierarchy2"/>
    <dgm:cxn modelId="{8816DFA5-1451-4693-AF59-B300AD3CA9BC}" type="presParOf" srcId="{3B749C20-4565-4218-B653-5810C3D180F7}" destId="{707E087B-F073-45D0-B942-208FF0230F90}" srcOrd="0" destOrd="0" presId="urn:microsoft.com/office/officeart/2005/8/layout/hierarchy2"/>
    <dgm:cxn modelId="{89BFA5CF-5F61-48F7-AAAD-0845C675E6AE}" type="presParOf" srcId="{ADDCE0E9-DA2B-4248-9BA7-575B89F5D880}" destId="{E7E1F601-0224-4409-8A3C-DCA0507CC618}" srcOrd="1" destOrd="0" presId="urn:microsoft.com/office/officeart/2005/8/layout/hierarchy2"/>
    <dgm:cxn modelId="{363EB249-C08A-4F5F-91A7-786D6C9FE47F}" type="presParOf" srcId="{E7E1F601-0224-4409-8A3C-DCA0507CC618}" destId="{64DAE521-09D0-4F18-8A50-CAD6EAD2CE3C}" srcOrd="0" destOrd="0" presId="urn:microsoft.com/office/officeart/2005/8/layout/hierarchy2"/>
    <dgm:cxn modelId="{8620EFDA-B0DC-45AB-88C8-94FA2A05A4E6}" type="presParOf" srcId="{E7E1F601-0224-4409-8A3C-DCA0507CC618}" destId="{0E6F7017-667A-40CB-9E28-8F387A7231E0}" srcOrd="1" destOrd="0" presId="urn:microsoft.com/office/officeart/2005/8/layout/hierarchy2"/>
    <dgm:cxn modelId="{837A117F-D93E-476D-B34C-5A4842B39A28}" type="presParOf" srcId="{0E6F7017-667A-40CB-9E28-8F387A7231E0}" destId="{A5A7B58A-7274-4D85-988F-0E84711534E6}" srcOrd="0" destOrd="0" presId="urn:microsoft.com/office/officeart/2005/8/layout/hierarchy2"/>
    <dgm:cxn modelId="{E3CCADBD-F21C-43CB-89E5-4188A3ED22C3}" type="presParOf" srcId="{A5A7B58A-7274-4D85-988F-0E84711534E6}" destId="{590401DA-F3AD-4327-A62D-C361812F1D7C}" srcOrd="0" destOrd="0" presId="urn:microsoft.com/office/officeart/2005/8/layout/hierarchy2"/>
    <dgm:cxn modelId="{7E016C65-1670-46E6-8049-B9F5D8A77E03}" type="presParOf" srcId="{0E6F7017-667A-40CB-9E28-8F387A7231E0}" destId="{9F08241D-51C0-4E75-AEDB-86665ABAD253}" srcOrd="1" destOrd="0" presId="urn:microsoft.com/office/officeart/2005/8/layout/hierarchy2"/>
    <dgm:cxn modelId="{5D6B5734-521D-4138-9454-C4E1B8C62785}" type="presParOf" srcId="{9F08241D-51C0-4E75-AEDB-86665ABAD253}" destId="{E56BD50C-4392-412F-ABB4-20EA2AB37A93}" srcOrd="0" destOrd="0" presId="urn:microsoft.com/office/officeart/2005/8/layout/hierarchy2"/>
    <dgm:cxn modelId="{42DAE6F4-55A2-4EED-B537-22C26B4808F7}" type="presParOf" srcId="{9F08241D-51C0-4E75-AEDB-86665ABAD253}" destId="{EE53106E-5894-4E73-A803-CD9E21661160}" srcOrd="1" destOrd="0" presId="urn:microsoft.com/office/officeart/2005/8/layout/hierarchy2"/>
    <dgm:cxn modelId="{351EB132-DE4F-4130-BC8A-3BAB2A28F343}" type="presParOf" srcId="{ADDCE0E9-DA2B-4248-9BA7-575B89F5D880}" destId="{75D3E602-9144-429F-9306-579426011433}" srcOrd="2" destOrd="0" presId="urn:microsoft.com/office/officeart/2005/8/layout/hierarchy2"/>
    <dgm:cxn modelId="{5A796AC0-E8D9-40E5-B813-C192F1AB827A}" type="presParOf" srcId="{75D3E602-9144-429F-9306-579426011433}" destId="{F987A445-D371-4EA7-ABCC-7C2FE46D2995}" srcOrd="0" destOrd="0" presId="urn:microsoft.com/office/officeart/2005/8/layout/hierarchy2"/>
    <dgm:cxn modelId="{4A631E61-82F8-42DD-8691-50C3C4F51B90}" type="presParOf" srcId="{ADDCE0E9-DA2B-4248-9BA7-575B89F5D880}" destId="{4B0B6F4C-4ABC-483E-B9FA-C6F23399A014}" srcOrd="3" destOrd="0" presId="urn:microsoft.com/office/officeart/2005/8/layout/hierarchy2"/>
    <dgm:cxn modelId="{5F9F37D6-06D2-4BB7-927F-B2E8993FF12D}" type="presParOf" srcId="{4B0B6F4C-4ABC-483E-B9FA-C6F23399A014}" destId="{4F6909F2-B885-4469-AB9D-2B8290D8F631}" srcOrd="0" destOrd="0" presId="urn:microsoft.com/office/officeart/2005/8/layout/hierarchy2"/>
    <dgm:cxn modelId="{86B86519-7199-4E42-8A8E-0AAF0E35ABAF}" type="presParOf" srcId="{4B0B6F4C-4ABC-483E-B9FA-C6F23399A014}" destId="{F8F017FA-0E15-4B59-8A9D-2FAC5B555454}" srcOrd="1" destOrd="0" presId="urn:microsoft.com/office/officeart/2005/8/layout/hierarchy2"/>
    <dgm:cxn modelId="{273D0385-54E6-407E-8E17-D2049E951A01}" type="presParOf" srcId="{F8F017FA-0E15-4B59-8A9D-2FAC5B555454}" destId="{76B620AE-E607-4AF3-805C-33244A0611FE}" srcOrd="0" destOrd="0" presId="urn:microsoft.com/office/officeart/2005/8/layout/hierarchy2"/>
    <dgm:cxn modelId="{F5DC131B-1B13-44EE-8CA9-243B4B21D0F2}" type="presParOf" srcId="{76B620AE-E607-4AF3-805C-33244A0611FE}" destId="{5D5627B3-2F75-41D4-8527-C8017122E5C4}" srcOrd="0" destOrd="0" presId="urn:microsoft.com/office/officeart/2005/8/layout/hierarchy2"/>
    <dgm:cxn modelId="{EB7A4B87-02C2-4F9F-8855-8C3FA7FEBB95}" type="presParOf" srcId="{F8F017FA-0E15-4B59-8A9D-2FAC5B555454}" destId="{C7FC4BF0-2F81-492A-81B5-4583A1F6F816}" srcOrd="1" destOrd="0" presId="urn:microsoft.com/office/officeart/2005/8/layout/hierarchy2"/>
    <dgm:cxn modelId="{904530F0-7FE8-41D4-A637-AF5E2AC09E62}" type="presParOf" srcId="{C7FC4BF0-2F81-492A-81B5-4583A1F6F816}" destId="{2BCC6966-F962-4ADC-B74C-DB4A0A309EC2}" srcOrd="0" destOrd="0" presId="urn:microsoft.com/office/officeart/2005/8/layout/hierarchy2"/>
    <dgm:cxn modelId="{EDFDB439-B5EC-4610-A41B-5A02B989BEC4}" type="presParOf" srcId="{C7FC4BF0-2F81-492A-81B5-4583A1F6F816}" destId="{BB32C277-C250-474D-B505-0404AE5F9FCB}" srcOrd="1" destOrd="0" presId="urn:microsoft.com/office/officeart/2005/8/layout/hierarchy2"/>
    <dgm:cxn modelId="{E384F654-7482-4B0D-8F67-47B19B52B241}" type="presParOf" srcId="{F8F017FA-0E15-4B59-8A9D-2FAC5B555454}" destId="{79833C68-6B0A-4800-91F4-DE23FC32C500}" srcOrd="2" destOrd="0" presId="urn:microsoft.com/office/officeart/2005/8/layout/hierarchy2"/>
    <dgm:cxn modelId="{56D7FFE3-CB96-4EEC-BCCC-B042F133C468}" type="presParOf" srcId="{79833C68-6B0A-4800-91F4-DE23FC32C500}" destId="{F818D0DD-0185-4089-97F5-AFC5D651E98B}" srcOrd="0" destOrd="0" presId="urn:microsoft.com/office/officeart/2005/8/layout/hierarchy2"/>
    <dgm:cxn modelId="{C343B39C-AD33-468B-B565-4CF4AE95511A}" type="presParOf" srcId="{F8F017FA-0E15-4B59-8A9D-2FAC5B555454}" destId="{91338D3C-16B8-4578-ACD0-29F8B5E6D9E5}" srcOrd="3" destOrd="0" presId="urn:microsoft.com/office/officeart/2005/8/layout/hierarchy2"/>
    <dgm:cxn modelId="{9E1FCB4B-AE7C-41EA-B974-30FD46166AF5}" type="presParOf" srcId="{91338D3C-16B8-4578-ACD0-29F8B5E6D9E5}" destId="{5682CB05-35DC-479B-938D-1B889887895C}" srcOrd="0" destOrd="0" presId="urn:microsoft.com/office/officeart/2005/8/layout/hierarchy2"/>
    <dgm:cxn modelId="{B6632E98-FD0D-4B25-B64E-840120A392F5}" type="presParOf" srcId="{91338D3C-16B8-4578-ACD0-29F8B5E6D9E5}" destId="{8F30D75D-7048-410D-A72B-94B95355A90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8C661B-8947-4E62-8903-B50DE3327AEF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0E34BA82-E954-40BD-8037-C6FF65CD1C29}">
      <dgm:prSet phldrT="[Text]" custT="1"/>
      <dgm:spPr/>
      <dgm:t>
        <a:bodyPr/>
        <a:lstStyle/>
        <a:p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Faktor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menentukan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inovasi</a:t>
          </a:r>
          <a:r>
            <a:rPr lang="en-US" sz="28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endParaRPr lang="en-ID" sz="2800" b="1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F587FD0-1A19-4A6C-ACD8-C852B399D847}" type="parTrans" cxnId="{54653A2D-4E28-4D03-BDCA-AE3579EC725B}">
      <dgm:prSet/>
      <dgm:spPr/>
      <dgm:t>
        <a:bodyPr/>
        <a:lstStyle/>
        <a:p>
          <a:endParaRPr lang="en-ID"/>
        </a:p>
      </dgm:t>
    </dgm:pt>
    <dgm:pt modelId="{F8970F17-8F98-4C5A-9CA1-C69ECFD126F6}" type="sibTrans" cxnId="{54653A2D-4E28-4D03-BDCA-AE3579EC725B}">
      <dgm:prSet/>
      <dgm:spPr/>
      <dgm:t>
        <a:bodyPr/>
        <a:lstStyle/>
        <a:p>
          <a:endParaRPr lang="en-ID"/>
        </a:p>
      </dgm:t>
    </dgm:pt>
    <dgm:pt modelId="{E1686E55-25F1-4EEA-9622-FEC41E400C31}" type="asst">
      <dgm:prSet phldrT="[Text]" custT="1"/>
      <dgm:spPr/>
      <dgm:t>
        <a:bodyPr/>
        <a:lstStyle/>
        <a:p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Peranan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penyuluhan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pertanian</a:t>
          </a:r>
          <a:endParaRPr lang="en-ID" sz="28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891AB1B-9DFF-4FE6-8FA8-46076438761E}" type="parTrans" cxnId="{68D04C06-42D8-425B-8DC2-01DCA8B90F8B}">
      <dgm:prSet/>
      <dgm:spPr/>
      <dgm:t>
        <a:bodyPr/>
        <a:lstStyle/>
        <a:p>
          <a:endParaRPr lang="en-ID"/>
        </a:p>
      </dgm:t>
    </dgm:pt>
    <dgm:pt modelId="{17CC3249-2D50-4D1C-AE1A-00B96797DB09}" type="sibTrans" cxnId="{68D04C06-42D8-425B-8DC2-01DCA8B90F8B}">
      <dgm:prSet/>
      <dgm:spPr/>
      <dgm:t>
        <a:bodyPr/>
        <a:lstStyle/>
        <a:p>
          <a:endParaRPr lang="en-ID"/>
        </a:p>
      </dgm:t>
    </dgm:pt>
    <dgm:pt modelId="{14E26EB0-E6A6-4EFF-8F8D-4EDAEB964E1B}">
      <dgm:prSet phldrT="[Text]" custT="1"/>
      <dgm:spPr/>
      <dgm:t>
        <a:bodyPr/>
        <a:lstStyle/>
        <a:p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Partisipasi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petani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penyuluhan</a:t>
          </a:r>
          <a:r>
            <a:rPr lang="en-US" sz="2800" b="1" dirty="0">
              <a:latin typeface="Cambria" panose="02040503050406030204" pitchFamily="18" charset="0"/>
              <a:ea typeface="Cambria" panose="02040503050406030204" pitchFamily="18" charset="0"/>
            </a:rPr>
            <a:t> program supra </a:t>
          </a:r>
          <a:r>
            <a:rPr lang="en-US" sz="2800" b="1" dirty="0" err="1">
              <a:latin typeface="Cambria" panose="02040503050406030204" pitchFamily="18" charset="0"/>
              <a:ea typeface="Cambria" panose="02040503050406030204" pitchFamily="18" charset="0"/>
            </a:rPr>
            <a:t>insus</a:t>
          </a:r>
          <a:endParaRPr lang="en-ID" sz="28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D495C0D-BCBE-4659-BC35-FCAA75B8DA20}" type="parTrans" cxnId="{0379C7CC-90B3-4F78-9196-98469C59BE71}">
      <dgm:prSet/>
      <dgm:spPr/>
      <dgm:t>
        <a:bodyPr/>
        <a:lstStyle/>
        <a:p>
          <a:endParaRPr lang="en-ID"/>
        </a:p>
      </dgm:t>
    </dgm:pt>
    <dgm:pt modelId="{D07E887E-F950-4A96-9D91-0685DE4852A6}" type="sibTrans" cxnId="{0379C7CC-90B3-4F78-9196-98469C59BE71}">
      <dgm:prSet/>
      <dgm:spPr/>
      <dgm:t>
        <a:bodyPr/>
        <a:lstStyle/>
        <a:p>
          <a:endParaRPr lang="en-ID"/>
        </a:p>
      </dgm:t>
    </dgm:pt>
    <dgm:pt modelId="{7DD8C4A0-0EAD-44BC-B164-13C43A917445}">
      <dgm:prSet phldrT="[Text]" custT="1"/>
      <dgm:spPr/>
      <dgm:t>
        <a:bodyPr/>
        <a:lstStyle/>
        <a:p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Kelompok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tani</a:t>
          </a:r>
          <a:endParaRPr lang="en-ID" sz="30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EE2EB09-70C0-46C5-958F-8D4D8489C63F}" type="parTrans" cxnId="{E5E213EE-3869-41F3-B02F-3EC505EEBE64}">
      <dgm:prSet/>
      <dgm:spPr/>
      <dgm:t>
        <a:bodyPr/>
        <a:lstStyle/>
        <a:p>
          <a:endParaRPr lang="en-ID"/>
        </a:p>
      </dgm:t>
    </dgm:pt>
    <dgm:pt modelId="{66B3191C-68DE-4D31-99E1-050F932A8EB8}" type="sibTrans" cxnId="{E5E213EE-3869-41F3-B02F-3EC505EEBE64}">
      <dgm:prSet/>
      <dgm:spPr/>
      <dgm:t>
        <a:bodyPr/>
        <a:lstStyle/>
        <a:p>
          <a:endParaRPr lang="en-ID"/>
        </a:p>
      </dgm:t>
    </dgm:pt>
    <dgm:pt modelId="{7A8B26BC-EBC1-4423-8F68-326AA390C3AD}" type="pres">
      <dgm:prSet presAssocID="{CF8C661B-8947-4E62-8903-B50DE3327AE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6454B28-AD0B-4CFF-B0A9-941148217A06}" type="pres">
      <dgm:prSet presAssocID="{0E34BA82-E954-40BD-8037-C6FF65CD1C29}" presName="hierRoot1" presStyleCnt="0">
        <dgm:presLayoutVars>
          <dgm:hierBranch val="init"/>
        </dgm:presLayoutVars>
      </dgm:prSet>
      <dgm:spPr/>
    </dgm:pt>
    <dgm:pt modelId="{33B559AD-9471-4432-A783-70D209495360}" type="pres">
      <dgm:prSet presAssocID="{0E34BA82-E954-40BD-8037-C6FF65CD1C29}" presName="rootComposite1" presStyleCnt="0"/>
      <dgm:spPr/>
    </dgm:pt>
    <dgm:pt modelId="{6EF7901F-8E1C-4A62-AC77-11F02906DEA0}" type="pres">
      <dgm:prSet presAssocID="{0E34BA82-E954-40BD-8037-C6FF65CD1C29}" presName="rootText1" presStyleLbl="node0" presStyleIdx="0" presStyleCnt="1" custScaleY="185572">
        <dgm:presLayoutVars>
          <dgm:chPref val="3"/>
        </dgm:presLayoutVars>
      </dgm:prSet>
      <dgm:spPr/>
    </dgm:pt>
    <dgm:pt modelId="{04C7B8D2-C683-47AD-8F87-A5CE5900CF54}" type="pres">
      <dgm:prSet presAssocID="{0E34BA82-E954-40BD-8037-C6FF65CD1C29}" presName="rootConnector1" presStyleLbl="node1" presStyleIdx="0" presStyleCnt="0"/>
      <dgm:spPr/>
    </dgm:pt>
    <dgm:pt modelId="{69E45E51-5219-47EF-87F0-2A533C9298AD}" type="pres">
      <dgm:prSet presAssocID="{0E34BA82-E954-40BD-8037-C6FF65CD1C29}" presName="hierChild2" presStyleCnt="0"/>
      <dgm:spPr/>
    </dgm:pt>
    <dgm:pt modelId="{A75E784F-3EEE-4937-A4CB-D210667A188D}" type="pres">
      <dgm:prSet presAssocID="{AD495C0D-BCBE-4659-BC35-FCAA75B8DA20}" presName="Name64" presStyleLbl="parChTrans1D2" presStyleIdx="0" presStyleCnt="3"/>
      <dgm:spPr/>
    </dgm:pt>
    <dgm:pt modelId="{156473C8-5713-4C8C-A31B-6277B5F32907}" type="pres">
      <dgm:prSet presAssocID="{14E26EB0-E6A6-4EFF-8F8D-4EDAEB964E1B}" presName="hierRoot2" presStyleCnt="0">
        <dgm:presLayoutVars>
          <dgm:hierBranch val="init"/>
        </dgm:presLayoutVars>
      </dgm:prSet>
      <dgm:spPr/>
    </dgm:pt>
    <dgm:pt modelId="{34B5BDC6-10B8-4F2C-9759-062433F45399}" type="pres">
      <dgm:prSet presAssocID="{14E26EB0-E6A6-4EFF-8F8D-4EDAEB964E1B}" presName="rootComposite" presStyleCnt="0"/>
      <dgm:spPr/>
    </dgm:pt>
    <dgm:pt modelId="{FDAC0E01-BF79-42E4-A83E-5ABB9DFDC35F}" type="pres">
      <dgm:prSet presAssocID="{14E26EB0-E6A6-4EFF-8F8D-4EDAEB964E1B}" presName="rootText" presStyleLbl="node2" presStyleIdx="0" presStyleCnt="2" custScaleY="175925">
        <dgm:presLayoutVars>
          <dgm:chPref val="3"/>
        </dgm:presLayoutVars>
      </dgm:prSet>
      <dgm:spPr/>
    </dgm:pt>
    <dgm:pt modelId="{2FFBAC00-59B5-4F26-B5E7-455D9F5D9DC9}" type="pres">
      <dgm:prSet presAssocID="{14E26EB0-E6A6-4EFF-8F8D-4EDAEB964E1B}" presName="rootConnector" presStyleLbl="node2" presStyleIdx="0" presStyleCnt="2"/>
      <dgm:spPr/>
    </dgm:pt>
    <dgm:pt modelId="{E9D23949-3FD9-41AE-ACD8-65779E3FA9C4}" type="pres">
      <dgm:prSet presAssocID="{14E26EB0-E6A6-4EFF-8F8D-4EDAEB964E1B}" presName="hierChild4" presStyleCnt="0"/>
      <dgm:spPr/>
    </dgm:pt>
    <dgm:pt modelId="{EA146A63-CCDB-4E32-AF68-9E6CBF84AA43}" type="pres">
      <dgm:prSet presAssocID="{14E26EB0-E6A6-4EFF-8F8D-4EDAEB964E1B}" presName="hierChild5" presStyleCnt="0"/>
      <dgm:spPr/>
    </dgm:pt>
    <dgm:pt modelId="{07FA56D6-4776-4674-9565-44D9A618D702}" type="pres">
      <dgm:prSet presAssocID="{BEE2EB09-70C0-46C5-958F-8D4D8489C63F}" presName="Name64" presStyleLbl="parChTrans1D2" presStyleIdx="1" presStyleCnt="3"/>
      <dgm:spPr/>
    </dgm:pt>
    <dgm:pt modelId="{5B68D5DE-C70E-4878-80A6-118D9D4C7831}" type="pres">
      <dgm:prSet presAssocID="{7DD8C4A0-0EAD-44BC-B164-13C43A917445}" presName="hierRoot2" presStyleCnt="0">
        <dgm:presLayoutVars>
          <dgm:hierBranch val="init"/>
        </dgm:presLayoutVars>
      </dgm:prSet>
      <dgm:spPr/>
    </dgm:pt>
    <dgm:pt modelId="{2FE81960-D7C9-4346-A0FF-C3D129F36C00}" type="pres">
      <dgm:prSet presAssocID="{7DD8C4A0-0EAD-44BC-B164-13C43A917445}" presName="rootComposite" presStyleCnt="0"/>
      <dgm:spPr/>
    </dgm:pt>
    <dgm:pt modelId="{441FFBB3-3935-411A-9033-841778454DED}" type="pres">
      <dgm:prSet presAssocID="{7DD8C4A0-0EAD-44BC-B164-13C43A917445}" presName="rootText" presStyleLbl="node2" presStyleIdx="1" presStyleCnt="2" custScaleY="140979">
        <dgm:presLayoutVars>
          <dgm:chPref val="3"/>
        </dgm:presLayoutVars>
      </dgm:prSet>
      <dgm:spPr/>
    </dgm:pt>
    <dgm:pt modelId="{900E5EEA-BD78-4A8F-A70F-8CE3D8944B25}" type="pres">
      <dgm:prSet presAssocID="{7DD8C4A0-0EAD-44BC-B164-13C43A917445}" presName="rootConnector" presStyleLbl="node2" presStyleIdx="1" presStyleCnt="2"/>
      <dgm:spPr/>
    </dgm:pt>
    <dgm:pt modelId="{3AF74334-CF25-4610-9014-D6A0071326DC}" type="pres">
      <dgm:prSet presAssocID="{7DD8C4A0-0EAD-44BC-B164-13C43A917445}" presName="hierChild4" presStyleCnt="0"/>
      <dgm:spPr/>
    </dgm:pt>
    <dgm:pt modelId="{EFC3B28B-778F-455C-A375-00B46C55CCF0}" type="pres">
      <dgm:prSet presAssocID="{7DD8C4A0-0EAD-44BC-B164-13C43A917445}" presName="hierChild5" presStyleCnt="0"/>
      <dgm:spPr/>
    </dgm:pt>
    <dgm:pt modelId="{6EEDC63B-A3AF-4EEB-AF32-E26BC5728E18}" type="pres">
      <dgm:prSet presAssocID="{0E34BA82-E954-40BD-8037-C6FF65CD1C29}" presName="hierChild3" presStyleCnt="0"/>
      <dgm:spPr/>
    </dgm:pt>
    <dgm:pt modelId="{BD388FD1-EDD2-45CD-8A26-4496DA1FD5EC}" type="pres">
      <dgm:prSet presAssocID="{6891AB1B-9DFF-4FE6-8FA8-46076438761E}" presName="Name115" presStyleLbl="parChTrans1D2" presStyleIdx="2" presStyleCnt="3"/>
      <dgm:spPr/>
    </dgm:pt>
    <dgm:pt modelId="{DC073FA7-1CB3-4678-BD1D-B224C4D8247A}" type="pres">
      <dgm:prSet presAssocID="{E1686E55-25F1-4EEA-9622-FEC41E400C31}" presName="hierRoot3" presStyleCnt="0">
        <dgm:presLayoutVars>
          <dgm:hierBranch val="init"/>
        </dgm:presLayoutVars>
      </dgm:prSet>
      <dgm:spPr/>
    </dgm:pt>
    <dgm:pt modelId="{16635A9E-CB4C-44B7-983C-0CED8E43C555}" type="pres">
      <dgm:prSet presAssocID="{E1686E55-25F1-4EEA-9622-FEC41E400C31}" presName="rootComposite3" presStyleCnt="0"/>
      <dgm:spPr/>
    </dgm:pt>
    <dgm:pt modelId="{6EE75BAC-709D-4A32-8E1A-250112A8D454}" type="pres">
      <dgm:prSet presAssocID="{E1686E55-25F1-4EEA-9622-FEC41E400C31}" presName="rootText3" presStyleLbl="asst1" presStyleIdx="0" presStyleCnt="1" custScaleY="126510">
        <dgm:presLayoutVars>
          <dgm:chPref val="3"/>
        </dgm:presLayoutVars>
      </dgm:prSet>
      <dgm:spPr/>
    </dgm:pt>
    <dgm:pt modelId="{4F853EE9-570E-4CF6-8CF9-EE9871511A77}" type="pres">
      <dgm:prSet presAssocID="{E1686E55-25F1-4EEA-9622-FEC41E400C31}" presName="rootConnector3" presStyleLbl="asst1" presStyleIdx="0" presStyleCnt="1"/>
      <dgm:spPr/>
    </dgm:pt>
    <dgm:pt modelId="{264C8664-9F9E-40BA-85DD-641962C1A702}" type="pres">
      <dgm:prSet presAssocID="{E1686E55-25F1-4EEA-9622-FEC41E400C31}" presName="hierChild6" presStyleCnt="0"/>
      <dgm:spPr/>
    </dgm:pt>
    <dgm:pt modelId="{C5C3B10E-7284-4FCE-B4E1-D3FAA89124E5}" type="pres">
      <dgm:prSet presAssocID="{E1686E55-25F1-4EEA-9622-FEC41E400C31}" presName="hierChild7" presStyleCnt="0"/>
      <dgm:spPr/>
    </dgm:pt>
  </dgm:ptLst>
  <dgm:cxnLst>
    <dgm:cxn modelId="{68D04C06-42D8-425B-8DC2-01DCA8B90F8B}" srcId="{0E34BA82-E954-40BD-8037-C6FF65CD1C29}" destId="{E1686E55-25F1-4EEA-9622-FEC41E400C31}" srcOrd="0" destOrd="0" parTransId="{6891AB1B-9DFF-4FE6-8FA8-46076438761E}" sibTransId="{17CC3249-2D50-4D1C-AE1A-00B96797DB09}"/>
    <dgm:cxn modelId="{4EB6D112-EF4B-4517-8B0B-D34269024384}" type="presOf" srcId="{E1686E55-25F1-4EEA-9622-FEC41E400C31}" destId="{4F853EE9-570E-4CF6-8CF9-EE9871511A77}" srcOrd="1" destOrd="0" presId="urn:microsoft.com/office/officeart/2009/3/layout/HorizontalOrganizationChart"/>
    <dgm:cxn modelId="{54653A2D-4E28-4D03-BDCA-AE3579EC725B}" srcId="{CF8C661B-8947-4E62-8903-B50DE3327AEF}" destId="{0E34BA82-E954-40BD-8037-C6FF65CD1C29}" srcOrd="0" destOrd="0" parTransId="{FF587FD0-1A19-4A6C-ACD8-C852B399D847}" sibTransId="{F8970F17-8F98-4C5A-9CA1-C69ECFD126F6}"/>
    <dgm:cxn modelId="{9C8D9070-070D-466A-B9E0-E82DACAF2E53}" type="presOf" srcId="{AD495C0D-BCBE-4659-BC35-FCAA75B8DA20}" destId="{A75E784F-3EEE-4937-A4CB-D210667A188D}" srcOrd="0" destOrd="0" presId="urn:microsoft.com/office/officeart/2009/3/layout/HorizontalOrganizationChart"/>
    <dgm:cxn modelId="{8600447A-0833-46EF-9B66-402C01AF8D7E}" type="presOf" srcId="{0E34BA82-E954-40BD-8037-C6FF65CD1C29}" destId="{6EF7901F-8E1C-4A62-AC77-11F02906DEA0}" srcOrd="0" destOrd="0" presId="urn:microsoft.com/office/officeart/2009/3/layout/HorizontalOrganizationChart"/>
    <dgm:cxn modelId="{D556FA99-92C1-4A6A-992B-1261328952C5}" type="presOf" srcId="{14E26EB0-E6A6-4EFF-8F8D-4EDAEB964E1B}" destId="{2FFBAC00-59B5-4F26-B5E7-455D9F5D9DC9}" srcOrd="1" destOrd="0" presId="urn:microsoft.com/office/officeart/2009/3/layout/HorizontalOrganizationChart"/>
    <dgm:cxn modelId="{5C3251A2-3FD4-4F2B-AEA4-75AAF29E43DB}" type="presOf" srcId="{7DD8C4A0-0EAD-44BC-B164-13C43A917445}" destId="{441FFBB3-3935-411A-9033-841778454DED}" srcOrd="0" destOrd="0" presId="urn:microsoft.com/office/officeart/2009/3/layout/HorizontalOrganizationChart"/>
    <dgm:cxn modelId="{DA289CAD-4942-47A4-9F9C-303F103AEF7F}" type="presOf" srcId="{0E34BA82-E954-40BD-8037-C6FF65CD1C29}" destId="{04C7B8D2-C683-47AD-8F87-A5CE5900CF54}" srcOrd="1" destOrd="0" presId="urn:microsoft.com/office/officeart/2009/3/layout/HorizontalOrganizationChart"/>
    <dgm:cxn modelId="{A1AF87B4-6098-4CF3-BFAC-1D3A4894A655}" type="presOf" srcId="{6891AB1B-9DFF-4FE6-8FA8-46076438761E}" destId="{BD388FD1-EDD2-45CD-8A26-4496DA1FD5EC}" srcOrd="0" destOrd="0" presId="urn:microsoft.com/office/officeart/2009/3/layout/HorizontalOrganizationChart"/>
    <dgm:cxn modelId="{BFAF15BF-F164-48AD-97FB-7454B6DF6F34}" type="presOf" srcId="{BEE2EB09-70C0-46C5-958F-8D4D8489C63F}" destId="{07FA56D6-4776-4674-9565-44D9A618D702}" srcOrd="0" destOrd="0" presId="urn:microsoft.com/office/officeart/2009/3/layout/HorizontalOrganizationChart"/>
    <dgm:cxn modelId="{CF7B53BF-1719-4A4A-80AE-93716F82A0D5}" type="presOf" srcId="{CF8C661B-8947-4E62-8903-B50DE3327AEF}" destId="{7A8B26BC-EBC1-4423-8F68-326AA390C3AD}" srcOrd="0" destOrd="0" presId="urn:microsoft.com/office/officeart/2009/3/layout/HorizontalOrganizationChart"/>
    <dgm:cxn modelId="{FB1D02C1-9A0A-4599-82A9-9D90C61B7172}" type="presOf" srcId="{7DD8C4A0-0EAD-44BC-B164-13C43A917445}" destId="{900E5EEA-BD78-4A8F-A70F-8CE3D8944B25}" srcOrd="1" destOrd="0" presId="urn:microsoft.com/office/officeart/2009/3/layout/HorizontalOrganizationChart"/>
    <dgm:cxn modelId="{0379C7CC-90B3-4F78-9196-98469C59BE71}" srcId="{0E34BA82-E954-40BD-8037-C6FF65CD1C29}" destId="{14E26EB0-E6A6-4EFF-8F8D-4EDAEB964E1B}" srcOrd="1" destOrd="0" parTransId="{AD495C0D-BCBE-4659-BC35-FCAA75B8DA20}" sibTransId="{D07E887E-F950-4A96-9D91-0685DE4852A6}"/>
    <dgm:cxn modelId="{E5E213EE-3869-41F3-B02F-3EC505EEBE64}" srcId="{0E34BA82-E954-40BD-8037-C6FF65CD1C29}" destId="{7DD8C4A0-0EAD-44BC-B164-13C43A917445}" srcOrd="2" destOrd="0" parTransId="{BEE2EB09-70C0-46C5-958F-8D4D8489C63F}" sibTransId="{66B3191C-68DE-4D31-99E1-050F932A8EB8}"/>
    <dgm:cxn modelId="{90FCD0F6-9E04-42CD-824D-6212350E8A8B}" type="presOf" srcId="{E1686E55-25F1-4EEA-9622-FEC41E400C31}" destId="{6EE75BAC-709D-4A32-8E1A-250112A8D454}" srcOrd="0" destOrd="0" presId="urn:microsoft.com/office/officeart/2009/3/layout/HorizontalOrganizationChart"/>
    <dgm:cxn modelId="{DE054EF9-C238-443E-8381-716E64CBA89B}" type="presOf" srcId="{14E26EB0-E6A6-4EFF-8F8D-4EDAEB964E1B}" destId="{FDAC0E01-BF79-42E4-A83E-5ABB9DFDC35F}" srcOrd="0" destOrd="0" presId="urn:microsoft.com/office/officeart/2009/3/layout/HorizontalOrganizationChart"/>
    <dgm:cxn modelId="{A845999E-AABE-45DE-A5D7-4669C499F6A5}" type="presParOf" srcId="{7A8B26BC-EBC1-4423-8F68-326AA390C3AD}" destId="{F6454B28-AD0B-4CFF-B0A9-941148217A06}" srcOrd="0" destOrd="0" presId="urn:microsoft.com/office/officeart/2009/3/layout/HorizontalOrganizationChart"/>
    <dgm:cxn modelId="{E2124ED9-EA91-4B21-8407-29869873F7BB}" type="presParOf" srcId="{F6454B28-AD0B-4CFF-B0A9-941148217A06}" destId="{33B559AD-9471-4432-A783-70D209495360}" srcOrd="0" destOrd="0" presId="urn:microsoft.com/office/officeart/2009/3/layout/HorizontalOrganizationChart"/>
    <dgm:cxn modelId="{3FF3CFE4-1D71-4ADC-AEE7-1267536E894E}" type="presParOf" srcId="{33B559AD-9471-4432-A783-70D209495360}" destId="{6EF7901F-8E1C-4A62-AC77-11F02906DEA0}" srcOrd="0" destOrd="0" presId="urn:microsoft.com/office/officeart/2009/3/layout/HorizontalOrganizationChart"/>
    <dgm:cxn modelId="{AA030C5A-C337-4AAB-AE0B-B48B0310658F}" type="presParOf" srcId="{33B559AD-9471-4432-A783-70D209495360}" destId="{04C7B8D2-C683-47AD-8F87-A5CE5900CF54}" srcOrd="1" destOrd="0" presId="urn:microsoft.com/office/officeart/2009/3/layout/HorizontalOrganizationChart"/>
    <dgm:cxn modelId="{CE706175-53AF-4E95-A79A-C92697D69226}" type="presParOf" srcId="{F6454B28-AD0B-4CFF-B0A9-941148217A06}" destId="{69E45E51-5219-47EF-87F0-2A533C9298AD}" srcOrd="1" destOrd="0" presId="urn:microsoft.com/office/officeart/2009/3/layout/HorizontalOrganizationChart"/>
    <dgm:cxn modelId="{B7C4F7A4-7C7C-4A19-9CFB-575F2B991B37}" type="presParOf" srcId="{69E45E51-5219-47EF-87F0-2A533C9298AD}" destId="{A75E784F-3EEE-4937-A4CB-D210667A188D}" srcOrd="0" destOrd="0" presId="urn:microsoft.com/office/officeart/2009/3/layout/HorizontalOrganizationChart"/>
    <dgm:cxn modelId="{A2B045E0-123C-49AD-8182-245E96339690}" type="presParOf" srcId="{69E45E51-5219-47EF-87F0-2A533C9298AD}" destId="{156473C8-5713-4C8C-A31B-6277B5F32907}" srcOrd="1" destOrd="0" presId="urn:microsoft.com/office/officeart/2009/3/layout/HorizontalOrganizationChart"/>
    <dgm:cxn modelId="{4BDAC3B1-3519-4504-B4E2-DA4A1D961567}" type="presParOf" srcId="{156473C8-5713-4C8C-A31B-6277B5F32907}" destId="{34B5BDC6-10B8-4F2C-9759-062433F45399}" srcOrd="0" destOrd="0" presId="urn:microsoft.com/office/officeart/2009/3/layout/HorizontalOrganizationChart"/>
    <dgm:cxn modelId="{4F41E5F2-FAD8-49C7-8BCA-84390FD0D6BA}" type="presParOf" srcId="{34B5BDC6-10B8-4F2C-9759-062433F45399}" destId="{FDAC0E01-BF79-42E4-A83E-5ABB9DFDC35F}" srcOrd="0" destOrd="0" presId="urn:microsoft.com/office/officeart/2009/3/layout/HorizontalOrganizationChart"/>
    <dgm:cxn modelId="{B05C4762-B8DC-4B4C-84C9-476A23AA8818}" type="presParOf" srcId="{34B5BDC6-10B8-4F2C-9759-062433F45399}" destId="{2FFBAC00-59B5-4F26-B5E7-455D9F5D9DC9}" srcOrd="1" destOrd="0" presId="urn:microsoft.com/office/officeart/2009/3/layout/HorizontalOrganizationChart"/>
    <dgm:cxn modelId="{2681E936-5BE9-4F5D-BEEE-8F344AC0DCFD}" type="presParOf" srcId="{156473C8-5713-4C8C-A31B-6277B5F32907}" destId="{E9D23949-3FD9-41AE-ACD8-65779E3FA9C4}" srcOrd="1" destOrd="0" presId="urn:microsoft.com/office/officeart/2009/3/layout/HorizontalOrganizationChart"/>
    <dgm:cxn modelId="{FA604C8C-0A6C-41C5-AF61-700238944767}" type="presParOf" srcId="{156473C8-5713-4C8C-A31B-6277B5F32907}" destId="{EA146A63-CCDB-4E32-AF68-9E6CBF84AA43}" srcOrd="2" destOrd="0" presId="urn:microsoft.com/office/officeart/2009/3/layout/HorizontalOrganizationChart"/>
    <dgm:cxn modelId="{4B5A512A-F2C9-4B54-983A-FD9A9736F580}" type="presParOf" srcId="{69E45E51-5219-47EF-87F0-2A533C9298AD}" destId="{07FA56D6-4776-4674-9565-44D9A618D702}" srcOrd="2" destOrd="0" presId="urn:microsoft.com/office/officeart/2009/3/layout/HorizontalOrganizationChart"/>
    <dgm:cxn modelId="{180DE85F-4012-4201-9F4B-21930728EDBA}" type="presParOf" srcId="{69E45E51-5219-47EF-87F0-2A533C9298AD}" destId="{5B68D5DE-C70E-4878-80A6-118D9D4C7831}" srcOrd="3" destOrd="0" presId="urn:microsoft.com/office/officeart/2009/3/layout/HorizontalOrganizationChart"/>
    <dgm:cxn modelId="{3EEB3161-C93E-4F06-B4AD-860807CA7AC4}" type="presParOf" srcId="{5B68D5DE-C70E-4878-80A6-118D9D4C7831}" destId="{2FE81960-D7C9-4346-A0FF-C3D129F36C00}" srcOrd="0" destOrd="0" presId="urn:microsoft.com/office/officeart/2009/3/layout/HorizontalOrganizationChart"/>
    <dgm:cxn modelId="{EDC57C92-52A8-4489-92F7-D03282F0F873}" type="presParOf" srcId="{2FE81960-D7C9-4346-A0FF-C3D129F36C00}" destId="{441FFBB3-3935-411A-9033-841778454DED}" srcOrd="0" destOrd="0" presId="urn:microsoft.com/office/officeart/2009/3/layout/HorizontalOrganizationChart"/>
    <dgm:cxn modelId="{DB737052-11EB-4DD2-98ED-FFF11E24E73F}" type="presParOf" srcId="{2FE81960-D7C9-4346-A0FF-C3D129F36C00}" destId="{900E5EEA-BD78-4A8F-A70F-8CE3D8944B25}" srcOrd="1" destOrd="0" presId="urn:microsoft.com/office/officeart/2009/3/layout/HorizontalOrganizationChart"/>
    <dgm:cxn modelId="{5291700B-FEFE-463E-8EC9-C4E9B9A62F93}" type="presParOf" srcId="{5B68D5DE-C70E-4878-80A6-118D9D4C7831}" destId="{3AF74334-CF25-4610-9014-D6A0071326DC}" srcOrd="1" destOrd="0" presId="urn:microsoft.com/office/officeart/2009/3/layout/HorizontalOrganizationChart"/>
    <dgm:cxn modelId="{7962FB40-8181-4363-A9EA-05710BD442CC}" type="presParOf" srcId="{5B68D5DE-C70E-4878-80A6-118D9D4C7831}" destId="{EFC3B28B-778F-455C-A375-00B46C55CCF0}" srcOrd="2" destOrd="0" presId="urn:microsoft.com/office/officeart/2009/3/layout/HorizontalOrganizationChart"/>
    <dgm:cxn modelId="{C8077D38-D315-4B77-903C-FA2D0B4BB651}" type="presParOf" srcId="{F6454B28-AD0B-4CFF-B0A9-941148217A06}" destId="{6EEDC63B-A3AF-4EEB-AF32-E26BC5728E18}" srcOrd="2" destOrd="0" presId="urn:microsoft.com/office/officeart/2009/3/layout/HorizontalOrganizationChart"/>
    <dgm:cxn modelId="{FA597A9B-4294-4CFB-B1DB-B4EC3FDAAF3D}" type="presParOf" srcId="{6EEDC63B-A3AF-4EEB-AF32-E26BC5728E18}" destId="{BD388FD1-EDD2-45CD-8A26-4496DA1FD5EC}" srcOrd="0" destOrd="0" presId="urn:microsoft.com/office/officeart/2009/3/layout/HorizontalOrganizationChart"/>
    <dgm:cxn modelId="{95C4AF77-D514-47FB-9AA1-A220136D65B2}" type="presParOf" srcId="{6EEDC63B-A3AF-4EEB-AF32-E26BC5728E18}" destId="{DC073FA7-1CB3-4678-BD1D-B224C4D8247A}" srcOrd="1" destOrd="0" presId="urn:microsoft.com/office/officeart/2009/3/layout/HorizontalOrganizationChart"/>
    <dgm:cxn modelId="{CC4F9A0D-1EA5-43CD-80C2-56A2E72A973B}" type="presParOf" srcId="{DC073FA7-1CB3-4678-BD1D-B224C4D8247A}" destId="{16635A9E-CB4C-44B7-983C-0CED8E43C555}" srcOrd="0" destOrd="0" presId="urn:microsoft.com/office/officeart/2009/3/layout/HorizontalOrganizationChart"/>
    <dgm:cxn modelId="{8DBFC5FF-9E65-4954-AAB4-6A69628091B6}" type="presParOf" srcId="{16635A9E-CB4C-44B7-983C-0CED8E43C555}" destId="{6EE75BAC-709D-4A32-8E1A-250112A8D454}" srcOrd="0" destOrd="0" presId="urn:microsoft.com/office/officeart/2009/3/layout/HorizontalOrganizationChart"/>
    <dgm:cxn modelId="{8DF41D1B-0B7C-40F9-98C0-45D98A0BD3F3}" type="presParOf" srcId="{16635A9E-CB4C-44B7-983C-0CED8E43C555}" destId="{4F853EE9-570E-4CF6-8CF9-EE9871511A77}" srcOrd="1" destOrd="0" presId="urn:microsoft.com/office/officeart/2009/3/layout/HorizontalOrganizationChart"/>
    <dgm:cxn modelId="{A2CA2F1E-FD71-4966-9808-48B7E9B43AD1}" type="presParOf" srcId="{DC073FA7-1CB3-4678-BD1D-B224C4D8247A}" destId="{264C8664-9F9E-40BA-85DD-641962C1A702}" srcOrd="1" destOrd="0" presId="urn:microsoft.com/office/officeart/2009/3/layout/HorizontalOrganizationChart"/>
    <dgm:cxn modelId="{CC987D94-C20B-4731-80D8-0AF115342AEB}" type="presParOf" srcId="{DC073FA7-1CB3-4678-BD1D-B224C4D8247A}" destId="{C5C3B10E-7284-4FCE-B4E1-D3FAA89124E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E839879-6020-4C0D-9234-1B5C71A52A72}" type="doc">
      <dgm:prSet loTypeId="urn:microsoft.com/office/officeart/2005/8/layout/matrix1" loCatId="matrix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A5D82FE1-0D92-4D59-8EAC-03FE0A775A30}">
      <dgm:prSet phldrT="[Text]" custT="1"/>
      <dgm:spPr/>
      <dgm:t>
        <a:bodyPr/>
        <a:lstStyle/>
        <a:p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Konsep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tentang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3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B87AB31-25EB-4D51-9230-D4C2DEFB196E}" type="parTrans" cxnId="{03A84A17-E942-464E-B86F-E13D67537EF5}">
      <dgm:prSet/>
      <dgm:spPr/>
      <dgm:t>
        <a:bodyPr/>
        <a:lstStyle/>
        <a:p>
          <a:endParaRPr lang="en-ID"/>
        </a:p>
      </dgm:t>
    </dgm:pt>
    <dgm:pt modelId="{A5B15821-1DCE-4E96-AAB7-E66CD7656172}" type="sibTrans" cxnId="{03A84A17-E942-464E-B86F-E13D67537EF5}">
      <dgm:prSet/>
      <dgm:spPr/>
      <dgm:t>
        <a:bodyPr/>
        <a:lstStyle/>
        <a:p>
          <a:endParaRPr lang="en-ID"/>
        </a:p>
      </dgm:t>
    </dgm:pt>
    <dgm:pt modelId="{40C0154A-7143-4A1B-A21D-78E8174C8D6B}">
      <dgm:prSet phldrT="[Text]" custT="1"/>
      <dgm:spPr/>
      <dgm:t>
        <a:bodyPr/>
        <a:lstStyle/>
        <a:p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Menurut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Nomor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20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tahun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2005 yang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menjelaskan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tentang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adalah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kemampuan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memanfaatkan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menguasai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pengetahuan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antar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Lembaga yang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berasal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luar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negeri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maupun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negeri</a:t>
          </a:r>
          <a:endParaRPr lang="en-ID" sz="26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8B82E8B-2F8F-49C2-862B-B483A2A865C0}" type="parTrans" cxnId="{53044A8F-1909-4684-8FCC-FCD31AA55EE0}">
      <dgm:prSet/>
      <dgm:spPr/>
      <dgm:t>
        <a:bodyPr/>
        <a:lstStyle/>
        <a:p>
          <a:endParaRPr lang="en-ID"/>
        </a:p>
      </dgm:t>
    </dgm:pt>
    <dgm:pt modelId="{82288AFC-52B3-4E24-8FE8-050E2D8281F8}" type="sibTrans" cxnId="{53044A8F-1909-4684-8FCC-FCD31AA55EE0}">
      <dgm:prSet/>
      <dgm:spPr/>
      <dgm:t>
        <a:bodyPr/>
        <a:lstStyle/>
        <a:p>
          <a:endParaRPr lang="en-ID"/>
        </a:p>
      </dgm:t>
    </dgm:pt>
    <dgm:pt modelId="{440D3912-110F-43E3-B106-0EE9673664DC}">
      <dgm:prSet phldrT="[Text]" custT="1"/>
      <dgm:spPr/>
      <dgm:t>
        <a:bodyPr/>
        <a:lstStyle/>
        <a:p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dikenal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sebagai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penerapan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bagi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pemanfaatan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bagi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baru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juga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dipandang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sebagai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proses transfer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modern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negara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maju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ke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negara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berkembang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6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51A5F08-6DCB-44EF-B274-4B39BD4E4BC1}" type="parTrans" cxnId="{48942992-84DC-44C2-A729-788A6CE9C922}">
      <dgm:prSet/>
      <dgm:spPr/>
      <dgm:t>
        <a:bodyPr/>
        <a:lstStyle/>
        <a:p>
          <a:endParaRPr lang="en-ID"/>
        </a:p>
      </dgm:t>
    </dgm:pt>
    <dgm:pt modelId="{89D85CA6-80EE-4E1C-B832-37E59B0AF743}" type="sibTrans" cxnId="{48942992-84DC-44C2-A729-788A6CE9C922}">
      <dgm:prSet/>
      <dgm:spPr/>
      <dgm:t>
        <a:bodyPr/>
        <a:lstStyle/>
        <a:p>
          <a:endParaRPr lang="en-ID"/>
        </a:p>
      </dgm:t>
    </dgm:pt>
    <dgm:pt modelId="{0353812C-C252-4950-AD4E-C8E7BBBDCDD7}">
      <dgm:prSet phldrT="[Text]" custT="1"/>
      <dgm:spPr/>
      <dgm:t>
        <a:bodyPr anchor="ctr"/>
        <a:lstStyle/>
        <a:p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Pengalihan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1" dirty="0">
              <a:latin typeface="Cambria" panose="02040503050406030204" pitchFamily="18" charset="0"/>
              <a:ea typeface="Cambria" panose="02040503050406030204" pitchFamily="18" charset="0"/>
            </a:rPr>
            <a:t>(transfer of technology) </a:t>
          </a:r>
          <a:r>
            <a:rPr lang="en-US" sz="2800" i="0" dirty="0" err="1">
              <a:latin typeface="Cambria" panose="02040503050406030204" pitchFamily="18" charset="0"/>
              <a:ea typeface="Cambria" panose="02040503050406030204" pitchFamily="18" charset="0"/>
            </a:rPr>
            <a:t>dilakukan</a:t>
          </a:r>
          <a:r>
            <a:rPr lang="en-US" sz="280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dirty="0" err="1">
              <a:latin typeface="Cambria" panose="02040503050406030204" pitchFamily="18" charset="0"/>
              <a:ea typeface="Cambria" panose="02040503050406030204" pitchFamily="18" charset="0"/>
            </a:rPr>
            <a:t>bentuk</a:t>
          </a:r>
          <a:r>
            <a:rPr lang="en-US" sz="280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dirty="0" err="1">
              <a:latin typeface="Cambria" panose="02040503050406030204" pitchFamily="18" charset="0"/>
              <a:ea typeface="Cambria" panose="02040503050406030204" pitchFamily="18" charset="0"/>
            </a:rPr>
            <a:t>investasi</a:t>
          </a:r>
          <a:r>
            <a:rPr lang="en-US" sz="280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dirty="0" err="1">
              <a:latin typeface="Cambria" panose="02040503050406030204" pitchFamily="18" charset="0"/>
              <a:ea typeface="Cambria" panose="02040503050406030204" pitchFamily="18" charset="0"/>
            </a:rPr>
            <a:t>langsung</a:t>
          </a:r>
          <a:r>
            <a:rPr lang="en-US" sz="280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dirty="0" err="1">
              <a:latin typeface="Cambria" panose="02040503050406030204" pitchFamily="18" charset="0"/>
              <a:ea typeface="Cambria" panose="02040503050406030204" pitchFamily="18" charset="0"/>
            </a:rPr>
            <a:t>ataupun</a:t>
          </a:r>
          <a:r>
            <a:rPr lang="en-US" sz="280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280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dirty="0" err="1">
              <a:latin typeface="Cambria" panose="02040503050406030204" pitchFamily="18" charset="0"/>
              <a:ea typeface="Cambria" panose="02040503050406030204" pitchFamily="18" charset="0"/>
            </a:rPr>
            <a:t>cara</a:t>
          </a:r>
          <a:r>
            <a:rPr lang="en-US" sz="280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dirty="0" err="1">
              <a:latin typeface="Cambria" panose="02040503050406030204" pitchFamily="18" charset="0"/>
              <a:ea typeface="Cambria" panose="02040503050406030204" pitchFamily="18" charset="0"/>
            </a:rPr>
            <a:t>lisensi</a:t>
          </a:r>
          <a:r>
            <a:rPr lang="en-US" sz="280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dirty="0" err="1">
              <a:latin typeface="Cambria" panose="02040503050406030204" pitchFamily="18" charset="0"/>
              <a:ea typeface="Cambria" panose="02040503050406030204" pitchFamily="18" charset="0"/>
            </a:rPr>
            <a:t>hak</a:t>
          </a:r>
          <a:r>
            <a:rPr lang="en-US" sz="2800" i="0" dirty="0">
              <a:latin typeface="Cambria" panose="02040503050406030204" pitchFamily="18" charset="0"/>
              <a:ea typeface="Cambria" panose="02040503050406030204" pitchFamily="18" charset="0"/>
            </a:rPr>
            <a:t> paten</a:t>
          </a:r>
          <a:endParaRPr lang="en-ID" sz="2800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ECC0F30-61B0-4DF0-AD7B-6638BB13476C}" type="parTrans" cxnId="{ED8F6CC6-360E-41D4-8941-3ECB1CB00FF4}">
      <dgm:prSet/>
      <dgm:spPr/>
      <dgm:t>
        <a:bodyPr/>
        <a:lstStyle/>
        <a:p>
          <a:endParaRPr lang="en-ID"/>
        </a:p>
      </dgm:t>
    </dgm:pt>
    <dgm:pt modelId="{1F0BF88C-2FAE-44CF-9677-CD1AA03432D9}" type="sibTrans" cxnId="{ED8F6CC6-360E-41D4-8941-3ECB1CB00FF4}">
      <dgm:prSet/>
      <dgm:spPr/>
      <dgm:t>
        <a:bodyPr/>
        <a:lstStyle/>
        <a:p>
          <a:endParaRPr lang="en-ID"/>
        </a:p>
      </dgm:t>
    </dgm:pt>
    <dgm:pt modelId="{BD0CDCA1-5F9A-4BB8-8972-4275669E53B5}">
      <dgm:prSet phldrT="[Text]" custT="1"/>
      <dgm:spPr/>
      <dgm:t>
        <a:bodyPr anchor="t"/>
        <a:lstStyle/>
        <a:p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Potensi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dapat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gagal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maupun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berhasil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Kegagalan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perbedaan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ketidaksiapan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menggunakan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modern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serta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realisasi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penggunaan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tidak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konsep</a:t>
          </a:r>
          <a:endParaRPr lang="en-ID" sz="26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10C4B50-A1B7-4059-B568-E99FA87FC5BD}" type="parTrans" cxnId="{D2B96BF7-752E-4827-B2DA-78CCA73034CB}">
      <dgm:prSet/>
      <dgm:spPr/>
      <dgm:t>
        <a:bodyPr/>
        <a:lstStyle/>
        <a:p>
          <a:endParaRPr lang="en-ID"/>
        </a:p>
      </dgm:t>
    </dgm:pt>
    <dgm:pt modelId="{6B91B580-39AE-40DB-BB8B-C90F4069E080}" type="sibTrans" cxnId="{D2B96BF7-752E-4827-B2DA-78CCA73034CB}">
      <dgm:prSet/>
      <dgm:spPr/>
      <dgm:t>
        <a:bodyPr/>
        <a:lstStyle/>
        <a:p>
          <a:endParaRPr lang="en-ID"/>
        </a:p>
      </dgm:t>
    </dgm:pt>
    <dgm:pt modelId="{529FC141-CF80-40E2-80F0-542AC920D80F}" type="pres">
      <dgm:prSet presAssocID="{3E839879-6020-4C0D-9234-1B5C71A52A72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9D1BAE0-AFF5-4CF3-921A-687D70B4C8EC}" type="pres">
      <dgm:prSet presAssocID="{3E839879-6020-4C0D-9234-1B5C71A52A72}" presName="matrix" presStyleCnt="0"/>
      <dgm:spPr/>
    </dgm:pt>
    <dgm:pt modelId="{9A5F583D-E7FA-4B48-B4C4-89980F1996AC}" type="pres">
      <dgm:prSet presAssocID="{3E839879-6020-4C0D-9234-1B5C71A52A72}" presName="tile1" presStyleLbl="node1" presStyleIdx="0" presStyleCnt="4"/>
      <dgm:spPr/>
    </dgm:pt>
    <dgm:pt modelId="{BF443017-7A86-43FC-BCCF-A64026CE3EFA}" type="pres">
      <dgm:prSet presAssocID="{3E839879-6020-4C0D-9234-1B5C71A52A7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50BB798-81DE-4974-AAFA-8CD412FC4A43}" type="pres">
      <dgm:prSet presAssocID="{3E839879-6020-4C0D-9234-1B5C71A52A72}" presName="tile2" presStyleLbl="node1" presStyleIdx="1" presStyleCnt="4"/>
      <dgm:spPr/>
    </dgm:pt>
    <dgm:pt modelId="{26F106D0-5FEF-4152-A0B1-41EC7598C302}" type="pres">
      <dgm:prSet presAssocID="{3E839879-6020-4C0D-9234-1B5C71A52A7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BE8AE12-B9FB-423F-818D-E49F1DDA3278}" type="pres">
      <dgm:prSet presAssocID="{3E839879-6020-4C0D-9234-1B5C71A52A72}" presName="tile3" presStyleLbl="node1" presStyleIdx="2" presStyleCnt="4" custLinFactNeighborX="-312" custLinFactNeighborY="574"/>
      <dgm:spPr/>
    </dgm:pt>
    <dgm:pt modelId="{4237792F-4D27-4EC1-B8B7-2987AE7AC709}" type="pres">
      <dgm:prSet presAssocID="{3E839879-6020-4C0D-9234-1B5C71A52A7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2D806CD-4CDA-47A7-B09C-7A7E6FC6499D}" type="pres">
      <dgm:prSet presAssocID="{3E839879-6020-4C0D-9234-1B5C71A52A72}" presName="tile4" presStyleLbl="node1" presStyleIdx="3" presStyleCnt="4"/>
      <dgm:spPr/>
    </dgm:pt>
    <dgm:pt modelId="{D209412E-BB59-41A2-A25A-7ABF4AED9DE8}" type="pres">
      <dgm:prSet presAssocID="{3E839879-6020-4C0D-9234-1B5C71A52A7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143233DA-0FC8-4A8E-BD57-6260324F88DB}" type="pres">
      <dgm:prSet presAssocID="{3E839879-6020-4C0D-9234-1B5C71A52A72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03A84A17-E942-464E-B86F-E13D67537EF5}" srcId="{3E839879-6020-4C0D-9234-1B5C71A52A72}" destId="{A5D82FE1-0D92-4D59-8EAC-03FE0A775A30}" srcOrd="0" destOrd="0" parTransId="{0B87AB31-25EB-4D51-9230-D4C2DEFB196E}" sibTransId="{A5B15821-1DCE-4E96-AAB7-E66CD7656172}"/>
    <dgm:cxn modelId="{1009EC21-B9B6-42A2-BD3A-28B2EB365FBB}" type="presOf" srcId="{40C0154A-7143-4A1B-A21D-78E8174C8D6B}" destId="{BF443017-7A86-43FC-BCCF-A64026CE3EFA}" srcOrd="1" destOrd="0" presId="urn:microsoft.com/office/officeart/2005/8/layout/matrix1"/>
    <dgm:cxn modelId="{96540F2E-E9AB-4427-A851-F6B6D160EB5D}" type="presOf" srcId="{0353812C-C252-4950-AD4E-C8E7BBBDCDD7}" destId="{5BE8AE12-B9FB-423F-818D-E49F1DDA3278}" srcOrd="0" destOrd="0" presId="urn:microsoft.com/office/officeart/2005/8/layout/matrix1"/>
    <dgm:cxn modelId="{53D4692F-99AE-4611-9803-381E451C6E8A}" type="presOf" srcId="{3E839879-6020-4C0D-9234-1B5C71A52A72}" destId="{529FC141-CF80-40E2-80F0-542AC920D80F}" srcOrd="0" destOrd="0" presId="urn:microsoft.com/office/officeart/2005/8/layout/matrix1"/>
    <dgm:cxn modelId="{5A8F7D30-5B6B-47E2-AC83-BB0B82D186B4}" type="presOf" srcId="{440D3912-110F-43E3-B106-0EE9673664DC}" destId="{050BB798-81DE-4974-AAFA-8CD412FC4A43}" srcOrd="0" destOrd="0" presId="urn:microsoft.com/office/officeart/2005/8/layout/matrix1"/>
    <dgm:cxn modelId="{0591523D-2ADD-46D6-B65E-F27B76D1384D}" type="presOf" srcId="{BD0CDCA1-5F9A-4BB8-8972-4275669E53B5}" destId="{D209412E-BB59-41A2-A25A-7ABF4AED9DE8}" srcOrd="1" destOrd="0" presId="urn:microsoft.com/office/officeart/2005/8/layout/matrix1"/>
    <dgm:cxn modelId="{AFD39C5F-4755-476D-9D25-8EC5D196E0D4}" type="presOf" srcId="{40C0154A-7143-4A1B-A21D-78E8174C8D6B}" destId="{9A5F583D-E7FA-4B48-B4C4-89980F1996AC}" srcOrd="0" destOrd="0" presId="urn:microsoft.com/office/officeart/2005/8/layout/matrix1"/>
    <dgm:cxn modelId="{E057576B-E3B8-4980-8162-E690DA8B8B4F}" type="presOf" srcId="{BD0CDCA1-5F9A-4BB8-8972-4275669E53B5}" destId="{D2D806CD-4CDA-47A7-B09C-7A7E6FC6499D}" srcOrd="0" destOrd="0" presId="urn:microsoft.com/office/officeart/2005/8/layout/matrix1"/>
    <dgm:cxn modelId="{53044A8F-1909-4684-8FCC-FCD31AA55EE0}" srcId="{A5D82FE1-0D92-4D59-8EAC-03FE0A775A30}" destId="{40C0154A-7143-4A1B-A21D-78E8174C8D6B}" srcOrd="0" destOrd="0" parTransId="{B8B82E8B-2F8F-49C2-862B-B483A2A865C0}" sibTransId="{82288AFC-52B3-4E24-8FE8-050E2D8281F8}"/>
    <dgm:cxn modelId="{48942992-84DC-44C2-A729-788A6CE9C922}" srcId="{A5D82FE1-0D92-4D59-8EAC-03FE0A775A30}" destId="{440D3912-110F-43E3-B106-0EE9673664DC}" srcOrd="1" destOrd="0" parTransId="{551A5F08-6DCB-44EF-B274-4B39BD4E4BC1}" sibTransId="{89D85CA6-80EE-4E1C-B832-37E59B0AF743}"/>
    <dgm:cxn modelId="{2D6999BF-5639-482F-96DE-DB50FB3F87B2}" type="presOf" srcId="{A5D82FE1-0D92-4D59-8EAC-03FE0A775A30}" destId="{143233DA-0FC8-4A8E-BD57-6260324F88DB}" srcOrd="0" destOrd="0" presId="urn:microsoft.com/office/officeart/2005/8/layout/matrix1"/>
    <dgm:cxn modelId="{ED8F6CC6-360E-41D4-8941-3ECB1CB00FF4}" srcId="{A5D82FE1-0D92-4D59-8EAC-03FE0A775A30}" destId="{0353812C-C252-4950-AD4E-C8E7BBBDCDD7}" srcOrd="2" destOrd="0" parTransId="{3ECC0F30-61B0-4DF0-AD7B-6638BB13476C}" sibTransId="{1F0BF88C-2FAE-44CF-9677-CD1AA03432D9}"/>
    <dgm:cxn modelId="{657463CF-44EB-4F3C-A8A4-FFBBEF249F7D}" type="presOf" srcId="{0353812C-C252-4950-AD4E-C8E7BBBDCDD7}" destId="{4237792F-4D27-4EC1-B8B7-2987AE7AC709}" srcOrd="1" destOrd="0" presId="urn:microsoft.com/office/officeart/2005/8/layout/matrix1"/>
    <dgm:cxn modelId="{CD006FEB-3063-49D2-9CEB-6CB9E34058BC}" type="presOf" srcId="{440D3912-110F-43E3-B106-0EE9673664DC}" destId="{26F106D0-5FEF-4152-A0B1-41EC7598C302}" srcOrd="1" destOrd="0" presId="urn:microsoft.com/office/officeart/2005/8/layout/matrix1"/>
    <dgm:cxn modelId="{D2B96BF7-752E-4827-B2DA-78CCA73034CB}" srcId="{A5D82FE1-0D92-4D59-8EAC-03FE0A775A30}" destId="{BD0CDCA1-5F9A-4BB8-8972-4275669E53B5}" srcOrd="3" destOrd="0" parTransId="{C10C4B50-A1B7-4059-B568-E99FA87FC5BD}" sibTransId="{6B91B580-39AE-40DB-BB8B-C90F4069E080}"/>
    <dgm:cxn modelId="{2ABEBC53-98CA-447D-997C-91AA32392F5E}" type="presParOf" srcId="{529FC141-CF80-40E2-80F0-542AC920D80F}" destId="{E9D1BAE0-AFF5-4CF3-921A-687D70B4C8EC}" srcOrd="0" destOrd="0" presId="urn:microsoft.com/office/officeart/2005/8/layout/matrix1"/>
    <dgm:cxn modelId="{B6734702-6674-4B56-AD9A-4646C88F05B5}" type="presParOf" srcId="{E9D1BAE0-AFF5-4CF3-921A-687D70B4C8EC}" destId="{9A5F583D-E7FA-4B48-B4C4-89980F1996AC}" srcOrd="0" destOrd="0" presId="urn:microsoft.com/office/officeart/2005/8/layout/matrix1"/>
    <dgm:cxn modelId="{E89BE37C-86C0-470B-AB59-D8DC3F50E054}" type="presParOf" srcId="{E9D1BAE0-AFF5-4CF3-921A-687D70B4C8EC}" destId="{BF443017-7A86-43FC-BCCF-A64026CE3EFA}" srcOrd="1" destOrd="0" presId="urn:microsoft.com/office/officeart/2005/8/layout/matrix1"/>
    <dgm:cxn modelId="{4CB99460-007E-4623-B0D1-04C55BD92B2C}" type="presParOf" srcId="{E9D1BAE0-AFF5-4CF3-921A-687D70B4C8EC}" destId="{050BB798-81DE-4974-AAFA-8CD412FC4A43}" srcOrd="2" destOrd="0" presId="urn:microsoft.com/office/officeart/2005/8/layout/matrix1"/>
    <dgm:cxn modelId="{4F82E410-E9C9-4259-9868-744F9BFA81E8}" type="presParOf" srcId="{E9D1BAE0-AFF5-4CF3-921A-687D70B4C8EC}" destId="{26F106D0-5FEF-4152-A0B1-41EC7598C302}" srcOrd="3" destOrd="0" presId="urn:microsoft.com/office/officeart/2005/8/layout/matrix1"/>
    <dgm:cxn modelId="{877A444E-C8E0-4357-9AB9-5C5F278ADD1C}" type="presParOf" srcId="{E9D1BAE0-AFF5-4CF3-921A-687D70B4C8EC}" destId="{5BE8AE12-B9FB-423F-818D-E49F1DDA3278}" srcOrd="4" destOrd="0" presId="urn:microsoft.com/office/officeart/2005/8/layout/matrix1"/>
    <dgm:cxn modelId="{66245203-EFDF-4ACD-B332-D1D88E0ADB95}" type="presParOf" srcId="{E9D1BAE0-AFF5-4CF3-921A-687D70B4C8EC}" destId="{4237792F-4D27-4EC1-B8B7-2987AE7AC709}" srcOrd="5" destOrd="0" presId="urn:microsoft.com/office/officeart/2005/8/layout/matrix1"/>
    <dgm:cxn modelId="{D6A35A6D-5234-4FAA-9F49-7C7C4D80D70A}" type="presParOf" srcId="{E9D1BAE0-AFF5-4CF3-921A-687D70B4C8EC}" destId="{D2D806CD-4CDA-47A7-B09C-7A7E6FC6499D}" srcOrd="6" destOrd="0" presId="urn:microsoft.com/office/officeart/2005/8/layout/matrix1"/>
    <dgm:cxn modelId="{A9B059A8-9ED1-4476-86EB-9E17AF7C56F6}" type="presParOf" srcId="{E9D1BAE0-AFF5-4CF3-921A-687D70B4C8EC}" destId="{D209412E-BB59-41A2-A25A-7ABF4AED9DE8}" srcOrd="7" destOrd="0" presId="urn:microsoft.com/office/officeart/2005/8/layout/matrix1"/>
    <dgm:cxn modelId="{8643AFB1-F70F-4A3F-91AE-DC1189B07C93}" type="presParOf" srcId="{529FC141-CF80-40E2-80F0-542AC920D80F}" destId="{143233DA-0FC8-4A8E-BD57-6260324F88D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8B2F5BE-305F-4BEC-B9AB-7B81D62B575C}" type="doc">
      <dgm:prSet loTypeId="urn:microsoft.com/office/officeart/2005/8/layout/orgChart1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ID"/>
        </a:p>
      </dgm:t>
    </dgm:pt>
    <dgm:pt modelId="{DA09704F-EB0A-4305-8C3D-7B374B656092}">
      <dgm:prSet phldrT="[Text]" custT="1"/>
      <dgm:spPr/>
      <dgm:t>
        <a:bodyPr/>
        <a:lstStyle/>
        <a:p>
          <a:r>
            <a:rPr lang="en-US" sz="2200" b="1" dirty="0">
              <a:latin typeface="Cambria" panose="02040503050406030204" pitchFamily="18" charset="0"/>
              <a:ea typeface="Cambria" panose="02040503050406030204" pitchFamily="18" charset="0"/>
            </a:rPr>
            <a:t>CARA ALIH TEKNOLOGI DARI NEGARA MAJU KE NEGARA BERKEMBANG </a:t>
          </a:r>
          <a:endParaRPr lang="en-ID" sz="22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658E5ED-7D27-49BB-9E2C-204E87D0B6D0}" type="parTrans" cxnId="{4160B4A9-2769-4506-B5BF-7ABCFD28E8D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F3BAEF9-CB46-42C0-904E-03C713195EBC}" type="sibTrans" cxnId="{4160B4A9-2769-4506-B5BF-7ABCFD28E8DD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21FD6E2-880B-4737-8AF6-3B13ADFA2592}" type="asst">
      <dgm:prSet phldrT="[Text]" custT="1"/>
      <dgm:spPr/>
      <dgm:t>
        <a:bodyPr/>
        <a:lstStyle/>
        <a:p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Menggunakan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jasa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tenaga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ahli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asing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(expatriate) pada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sektor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dirty="0" err="1">
              <a:latin typeface="Cambria" panose="02040503050406030204" pitchFamily="18" charset="0"/>
              <a:ea typeface="Cambria" panose="02040503050406030204" pitchFamily="18" charset="0"/>
            </a:rPr>
            <a:t>manufaktur</a:t>
          </a:r>
          <a:r>
            <a:rPr lang="en-US" sz="30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72A8ADC-7CEA-44D4-B91E-9B005DFCF62F}" type="parTrans" cxnId="{15715E11-9AA9-4FEA-AC74-7AB35F7A545A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4BCB11-725A-49A9-96DB-0CD6D6D773AB}" type="sibTrans" cxnId="{15715E11-9AA9-4FEA-AC74-7AB35F7A545A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CBA8BEA-0DFC-4BB6-AA2C-881156D4F269}">
      <dgm:prSet phldrT="[Text]" custT="1"/>
      <dgm:spPr/>
      <dgm:t>
        <a:bodyPr/>
        <a:lstStyle/>
        <a:p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Menyelenggarakan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suplai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mesin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equipment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kontrak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tersendiri</a:t>
          </a:r>
          <a:endParaRPr lang="en-ID" sz="2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1BADA2F-6E8B-465F-9868-BF91F2049694}" type="parTrans" cxnId="{6D20DD2B-5224-4B0C-BD2F-C4DF1457F9DA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B13AC5-4F17-4016-AE94-BD4B69138969}" type="sibTrans" cxnId="{6D20DD2B-5224-4B0C-BD2F-C4DF1457F9DA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6052088-4CBB-47A7-A7A0-9554103F09C4}">
      <dgm:prSet phldrT="[Text]" custT="1"/>
      <dgm:spPr/>
      <dgm:t>
        <a:bodyPr/>
        <a:lstStyle/>
        <a:p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Melakukan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lisensi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kepada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perseorangan</a:t>
          </a:r>
          <a:r>
            <a:rPr lang="en-US" sz="2400" dirty="0">
              <a:latin typeface="Cambria" panose="02040503050406030204" pitchFamily="18" charset="0"/>
              <a:ea typeface="Cambria" panose="02040503050406030204" pitchFamily="18" charset="0"/>
            </a:rPr>
            <a:t>/badan </a:t>
          </a:r>
          <a:r>
            <a:rPr lang="en-US" sz="24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endParaRPr lang="en-ID" sz="2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01A8FFE-BF18-4DA6-8FEC-97D92C7CC36E}" type="parTrans" cxnId="{57E90262-050A-420E-8ADE-51DD55464A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3348840-56C5-4187-BB1D-C4154225D07E}" type="sibTrans" cxnId="{57E90262-050A-420E-8ADE-51DD55464A39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23095B8-B3BE-41F2-9D55-4A545A8C72CD}">
      <dgm:prSet phldrT="[Text]" custT="1"/>
      <dgm:spPr/>
      <dgm:t>
        <a:bodyPr/>
        <a:lstStyle/>
        <a:p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Expertisi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bantuan</a:t>
          </a:r>
          <a:r>
            <a:rPr lang="en-US" sz="26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endParaRPr lang="en-ID" sz="26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296D5CA-6219-46A3-90B0-0CB7AB1CB085}" type="parTrans" cxnId="{C0E044AC-1442-45B7-886C-00A4AC827DEF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D77EC78-E36D-47A6-BA0E-BB908AC63830}" type="sibTrans" cxnId="{C0E044AC-1442-45B7-886C-00A4AC827DEF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86263D4-9CFF-4191-AA5C-DD1CBE26690E}" type="pres">
      <dgm:prSet presAssocID="{58B2F5BE-305F-4BEC-B9AB-7B81D62B57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5AC7247-B25B-4C10-9097-A6A41B798AE5}" type="pres">
      <dgm:prSet presAssocID="{DA09704F-EB0A-4305-8C3D-7B374B656092}" presName="hierRoot1" presStyleCnt="0">
        <dgm:presLayoutVars>
          <dgm:hierBranch val="init"/>
        </dgm:presLayoutVars>
      </dgm:prSet>
      <dgm:spPr/>
    </dgm:pt>
    <dgm:pt modelId="{804C8A46-B2F8-42CF-AF2A-288FCE8EFDEC}" type="pres">
      <dgm:prSet presAssocID="{DA09704F-EB0A-4305-8C3D-7B374B656092}" presName="rootComposite1" presStyleCnt="0"/>
      <dgm:spPr/>
    </dgm:pt>
    <dgm:pt modelId="{2E5971DF-4668-46AC-A2A1-7F713F7D07E8}" type="pres">
      <dgm:prSet presAssocID="{DA09704F-EB0A-4305-8C3D-7B374B656092}" presName="rootText1" presStyleLbl="node0" presStyleIdx="0" presStyleCnt="1">
        <dgm:presLayoutVars>
          <dgm:chPref val="3"/>
        </dgm:presLayoutVars>
      </dgm:prSet>
      <dgm:spPr/>
    </dgm:pt>
    <dgm:pt modelId="{F427D8ED-DD79-40EB-BF75-2842BEDF1C3C}" type="pres">
      <dgm:prSet presAssocID="{DA09704F-EB0A-4305-8C3D-7B374B656092}" presName="rootConnector1" presStyleLbl="node1" presStyleIdx="0" presStyleCnt="0"/>
      <dgm:spPr/>
    </dgm:pt>
    <dgm:pt modelId="{10B940B8-61DA-4A2A-AD36-323A38BAC10C}" type="pres">
      <dgm:prSet presAssocID="{DA09704F-EB0A-4305-8C3D-7B374B656092}" presName="hierChild2" presStyleCnt="0"/>
      <dgm:spPr/>
    </dgm:pt>
    <dgm:pt modelId="{8B83D2FF-B053-44C0-91B7-D0B8C88E9371}" type="pres">
      <dgm:prSet presAssocID="{41BADA2F-6E8B-465F-9868-BF91F2049694}" presName="Name37" presStyleLbl="parChTrans1D2" presStyleIdx="0" presStyleCnt="4"/>
      <dgm:spPr/>
    </dgm:pt>
    <dgm:pt modelId="{014F68BF-B6F9-4699-9ADE-17749B8ABEEC}" type="pres">
      <dgm:prSet presAssocID="{6CBA8BEA-0DFC-4BB6-AA2C-881156D4F269}" presName="hierRoot2" presStyleCnt="0">
        <dgm:presLayoutVars>
          <dgm:hierBranch val="init"/>
        </dgm:presLayoutVars>
      </dgm:prSet>
      <dgm:spPr/>
    </dgm:pt>
    <dgm:pt modelId="{7B22DF25-2C77-4A74-AB0B-35EC6A3D9B49}" type="pres">
      <dgm:prSet presAssocID="{6CBA8BEA-0DFC-4BB6-AA2C-881156D4F269}" presName="rootComposite" presStyleCnt="0"/>
      <dgm:spPr/>
    </dgm:pt>
    <dgm:pt modelId="{5C7E2207-1AAB-4A8F-B797-763941D2B45A}" type="pres">
      <dgm:prSet presAssocID="{6CBA8BEA-0DFC-4BB6-AA2C-881156D4F269}" presName="rootText" presStyleLbl="node2" presStyleIdx="0" presStyleCnt="3">
        <dgm:presLayoutVars>
          <dgm:chPref val="3"/>
        </dgm:presLayoutVars>
      </dgm:prSet>
      <dgm:spPr/>
    </dgm:pt>
    <dgm:pt modelId="{2354F612-40A1-4D91-BBF7-34E366ABF215}" type="pres">
      <dgm:prSet presAssocID="{6CBA8BEA-0DFC-4BB6-AA2C-881156D4F269}" presName="rootConnector" presStyleLbl="node2" presStyleIdx="0" presStyleCnt="3"/>
      <dgm:spPr/>
    </dgm:pt>
    <dgm:pt modelId="{52563954-5B10-4CFD-8B1C-45866209E771}" type="pres">
      <dgm:prSet presAssocID="{6CBA8BEA-0DFC-4BB6-AA2C-881156D4F269}" presName="hierChild4" presStyleCnt="0"/>
      <dgm:spPr/>
    </dgm:pt>
    <dgm:pt modelId="{09FF7762-CF23-4174-9681-AE5446DFC305}" type="pres">
      <dgm:prSet presAssocID="{6CBA8BEA-0DFC-4BB6-AA2C-881156D4F269}" presName="hierChild5" presStyleCnt="0"/>
      <dgm:spPr/>
    </dgm:pt>
    <dgm:pt modelId="{A2790310-1387-469E-9D1E-F7F125431FD6}" type="pres">
      <dgm:prSet presAssocID="{E01A8FFE-BF18-4DA6-8FEC-97D92C7CC36E}" presName="Name37" presStyleLbl="parChTrans1D2" presStyleIdx="1" presStyleCnt="4"/>
      <dgm:spPr/>
    </dgm:pt>
    <dgm:pt modelId="{87741BE3-46ED-468C-A15E-5C079B12A342}" type="pres">
      <dgm:prSet presAssocID="{E6052088-4CBB-47A7-A7A0-9554103F09C4}" presName="hierRoot2" presStyleCnt="0">
        <dgm:presLayoutVars>
          <dgm:hierBranch val="init"/>
        </dgm:presLayoutVars>
      </dgm:prSet>
      <dgm:spPr/>
    </dgm:pt>
    <dgm:pt modelId="{09250205-C5C8-4951-B538-24DFE5773D60}" type="pres">
      <dgm:prSet presAssocID="{E6052088-4CBB-47A7-A7A0-9554103F09C4}" presName="rootComposite" presStyleCnt="0"/>
      <dgm:spPr/>
    </dgm:pt>
    <dgm:pt modelId="{1D259F11-4EFF-4208-938D-AFEA7024BC5B}" type="pres">
      <dgm:prSet presAssocID="{E6052088-4CBB-47A7-A7A0-9554103F09C4}" presName="rootText" presStyleLbl="node2" presStyleIdx="1" presStyleCnt="3">
        <dgm:presLayoutVars>
          <dgm:chPref val="3"/>
        </dgm:presLayoutVars>
      </dgm:prSet>
      <dgm:spPr/>
    </dgm:pt>
    <dgm:pt modelId="{0CFD9C81-D481-49AE-B824-68F0E22236D7}" type="pres">
      <dgm:prSet presAssocID="{E6052088-4CBB-47A7-A7A0-9554103F09C4}" presName="rootConnector" presStyleLbl="node2" presStyleIdx="1" presStyleCnt="3"/>
      <dgm:spPr/>
    </dgm:pt>
    <dgm:pt modelId="{9D2F9592-9BB0-434C-A2F6-738EC46AF472}" type="pres">
      <dgm:prSet presAssocID="{E6052088-4CBB-47A7-A7A0-9554103F09C4}" presName="hierChild4" presStyleCnt="0"/>
      <dgm:spPr/>
    </dgm:pt>
    <dgm:pt modelId="{1C2142E2-F4F4-4ED9-8157-C0C1ACDE644B}" type="pres">
      <dgm:prSet presAssocID="{E6052088-4CBB-47A7-A7A0-9554103F09C4}" presName="hierChild5" presStyleCnt="0"/>
      <dgm:spPr/>
    </dgm:pt>
    <dgm:pt modelId="{D05FBB09-4DDD-4D6E-8CEC-48137535B096}" type="pres">
      <dgm:prSet presAssocID="{E296D5CA-6219-46A3-90B0-0CB7AB1CB085}" presName="Name37" presStyleLbl="parChTrans1D2" presStyleIdx="2" presStyleCnt="4"/>
      <dgm:spPr/>
    </dgm:pt>
    <dgm:pt modelId="{9E6E52D5-481F-40FD-A7AC-93795A65E60F}" type="pres">
      <dgm:prSet presAssocID="{923095B8-B3BE-41F2-9D55-4A545A8C72CD}" presName="hierRoot2" presStyleCnt="0">
        <dgm:presLayoutVars>
          <dgm:hierBranch val="init"/>
        </dgm:presLayoutVars>
      </dgm:prSet>
      <dgm:spPr/>
    </dgm:pt>
    <dgm:pt modelId="{DE96418A-AF17-4FF8-AA44-29D029156AD5}" type="pres">
      <dgm:prSet presAssocID="{923095B8-B3BE-41F2-9D55-4A545A8C72CD}" presName="rootComposite" presStyleCnt="0"/>
      <dgm:spPr/>
    </dgm:pt>
    <dgm:pt modelId="{CDED321E-51F6-4629-9A4A-FEF1FB1FBDB8}" type="pres">
      <dgm:prSet presAssocID="{923095B8-B3BE-41F2-9D55-4A545A8C72CD}" presName="rootText" presStyleLbl="node2" presStyleIdx="2" presStyleCnt="3">
        <dgm:presLayoutVars>
          <dgm:chPref val="3"/>
        </dgm:presLayoutVars>
      </dgm:prSet>
      <dgm:spPr/>
    </dgm:pt>
    <dgm:pt modelId="{D4971918-F8E4-4007-9629-F4796E4B198F}" type="pres">
      <dgm:prSet presAssocID="{923095B8-B3BE-41F2-9D55-4A545A8C72CD}" presName="rootConnector" presStyleLbl="node2" presStyleIdx="2" presStyleCnt="3"/>
      <dgm:spPr/>
    </dgm:pt>
    <dgm:pt modelId="{50EF55D2-00F5-4109-9D84-C0603D20F8FF}" type="pres">
      <dgm:prSet presAssocID="{923095B8-B3BE-41F2-9D55-4A545A8C72CD}" presName="hierChild4" presStyleCnt="0"/>
      <dgm:spPr/>
    </dgm:pt>
    <dgm:pt modelId="{6C50CFC7-024D-4B76-8EDB-D0AE2FB6705E}" type="pres">
      <dgm:prSet presAssocID="{923095B8-B3BE-41F2-9D55-4A545A8C72CD}" presName="hierChild5" presStyleCnt="0"/>
      <dgm:spPr/>
    </dgm:pt>
    <dgm:pt modelId="{EE91C003-632A-4088-A3FA-F9BD9971490C}" type="pres">
      <dgm:prSet presAssocID="{DA09704F-EB0A-4305-8C3D-7B374B656092}" presName="hierChild3" presStyleCnt="0"/>
      <dgm:spPr/>
    </dgm:pt>
    <dgm:pt modelId="{84F09843-FF62-4D3E-9997-602C0D6829DD}" type="pres">
      <dgm:prSet presAssocID="{772A8ADC-7CEA-44D4-B91E-9B005DFCF62F}" presName="Name111" presStyleLbl="parChTrans1D2" presStyleIdx="3" presStyleCnt="4"/>
      <dgm:spPr/>
    </dgm:pt>
    <dgm:pt modelId="{DCC96BFD-F2C6-4984-8BBF-A4EDA0E5E280}" type="pres">
      <dgm:prSet presAssocID="{D21FD6E2-880B-4737-8AF6-3B13ADFA2592}" presName="hierRoot3" presStyleCnt="0">
        <dgm:presLayoutVars>
          <dgm:hierBranch val="init"/>
        </dgm:presLayoutVars>
      </dgm:prSet>
      <dgm:spPr/>
    </dgm:pt>
    <dgm:pt modelId="{D21245F3-85A2-4415-BBD4-06C50B047253}" type="pres">
      <dgm:prSet presAssocID="{D21FD6E2-880B-4737-8AF6-3B13ADFA2592}" presName="rootComposite3" presStyleCnt="0"/>
      <dgm:spPr/>
    </dgm:pt>
    <dgm:pt modelId="{F549273F-6911-4570-B8CB-F70F8880B0EC}" type="pres">
      <dgm:prSet presAssocID="{D21FD6E2-880B-4737-8AF6-3B13ADFA2592}" presName="rootText3" presStyleLbl="asst1" presStyleIdx="0" presStyleCnt="1">
        <dgm:presLayoutVars>
          <dgm:chPref val="3"/>
        </dgm:presLayoutVars>
      </dgm:prSet>
      <dgm:spPr/>
    </dgm:pt>
    <dgm:pt modelId="{16BD52D8-3897-4270-917D-4861A66B1B0D}" type="pres">
      <dgm:prSet presAssocID="{D21FD6E2-880B-4737-8AF6-3B13ADFA2592}" presName="rootConnector3" presStyleLbl="asst1" presStyleIdx="0" presStyleCnt="1"/>
      <dgm:spPr/>
    </dgm:pt>
    <dgm:pt modelId="{278D326F-A76C-4949-A98E-F3A606CFD990}" type="pres">
      <dgm:prSet presAssocID="{D21FD6E2-880B-4737-8AF6-3B13ADFA2592}" presName="hierChild6" presStyleCnt="0"/>
      <dgm:spPr/>
    </dgm:pt>
    <dgm:pt modelId="{EA840FC6-6DA8-4316-B942-FE85A8852220}" type="pres">
      <dgm:prSet presAssocID="{D21FD6E2-880B-4737-8AF6-3B13ADFA2592}" presName="hierChild7" presStyleCnt="0"/>
      <dgm:spPr/>
    </dgm:pt>
  </dgm:ptLst>
  <dgm:cxnLst>
    <dgm:cxn modelId="{A0BE0607-1985-4F74-A2D6-71F132EFA6F9}" type="presOf" srcId="{D21FD6E2-880B-4737-8AF6-3B13ADFA2592}" destId="{16BD52D8-3897-4270-917D-4861A66B1B0D}" srcOrd="1" destOrd="0" presId="urn:microsoft.com/office/officeart/2005/8/layout/orgChart1"/>
    <dgm:cxn modelId="{C156300C-16CA-45F9-9095-3A8E4225D29E}" type="presOf" srcId="{E01A8FFE-BF18-4DA6-8FEC-97D92C7CC36E}" destId="{A2790310-1387-469E-9D1E-F7F125431FD6}" srcOrd="0" destOrd="0" presId="urn:microsoft.com/office/officeart/2005/8/layout/orgChart1"/>
    <dgm:cxn modelId="{15715E11-9AA9-4FEA-AC74-7AB35F7A545A}" srcId="{DA09704F-EB0A-4305-8C3D-7B374B656092}" destId="{D21FD6E2-880B-4737-8AF6-3B13ADFA2592}" srcOrd="0" destOrd="0" parTransId="{772A8ADC-7CEA-44D4-B91E-9B005DFCF62F}" sibTransId="{5B4BCB11-725A-49A9-96DB-0CD6D6D773AB}"/>
    <dgm:cxn modelId="{6D20DD2B-5224-4B0C-BD2F-C4DF1457F9DA}" srcId="{DA09704F-EB0A-4305-8C3D-7B374B656092}" destId="{6CBA8BEA-0DFC-4BB6-AA2C-881156D4F269}" srcOrd="1" destOrd="0" parTransId="{41BADA2F-6E8B-465F-9868-BF91F2049694}" sibTransId="{8EB13AC5-4F17-4016-AE94-BD4B69138969}"/>
    <dgm:cxn modelId="{C6256060-DBA9-4B52-8B2E-6560CB3FF98B}" type="presOf" srcId="{923095B8-B3BE-41F2-9D55-4A545A8C72CD}" destId="{D4971918-F8E4-4007-9629-F4796E4B198F}" srcOrd="1" destOrd="0" presId="urn:microsoft.com/office/officeart/2005/8/layout/orgChart1"/>
    <dgm:cxn modelId="{57E90262-050A-420E-8ADE-51DD55464A39}" srcId="{DA09704F-EB0A-4305-8C3D-7B374B656092}" destId="{E6052088-4CBB-47A7-A7A0-9554103F09C4}" srcOrd="2" destOrd="0" parTransId="{E01A8FFE-BF18-4DA6-8FEC-97D92C7CC36E}" sibTransId="{13348840-56C5-4187-BB1D-C4154225D07E}"/>
    <dgm:cxn modelId="{80FD1065-13E4-4936-9BAB-BB706294E3A5}" type="presOf" srcId="{DA09704F-EB0A-4305-8C3D-7B374B656092}" destId="{F427D8ED-DD79-40EB-BF75-2842BEDF1C3C}" srcOrd="1" destOrd="0" presId="urn:microsoft.com/office/officeart/2005/8/layout/orgChart1"/>
    <dgm:cxn modelId="{30AEC784-CBA7-4CBA-9EBA-21BFFF6E6259}" type="presOf" srcId="{41BADA2F-6E8B-465F-9868-BF91F2049694}" destId="{8B83D2FF-B053-44C0-91B7-D0B8C88E9371}" srcOrd="0" destOrd="0" presId="urn:microsoft.com/office/officeart/2005/8/layout/orgChart1"/>
    <dgm:cxn modelId="{3B66918C-0CC5-40DC-BF72-79E218A2C511}" type="presOf" srcId="{D21FD6E2-880B-4737-8AF6-3B13ADFA2592}" destId="{F549273F-6911-4570-B8CB-F70F8880B0EC}" srcOrd="0" destOrd="0" presId="urn:microsoft.com/office/officeart/2005/8/layout/orgChart1"/>
    <dgm:cxn modelId="{C056D2A6-5315-409C-AFA0-3A1624703EFD}" type="presOf" srcId="{6CBA8BEA-0DFC-4BB6-AA2C-881156D4F269}" destId="{5C7E2207-1AAB-4A8F-B797-763941D2B45A}" srcOrd="0" destOrd="0" presId="urn:microsoft.com/office/officeart/2005/8/layout/orgChart1"/>
    <dgm:cxn modelId="{4160B4A9-2769-4506-B5BF-7ABCFD28E8DD}" srcId="{58B2F5BE-305F-4BEC-B9AB-7B81D62B575C}" destId="{DA09704F-EB0A-4305-8C3D-7B374B656092}" srcOrd="0" destOrd="0" parTransId="{D658E5ED-7D27-49BB-9E2C-204E87D0B6D0}" sibTransId="{0F3BAEF9-CB46-42C0-904E-03C713195EBC}"/>
    <dgm:cxn modelId="{C0E044AC-1442-45B7-886C-00A4AC827DEF}" srcId="{DA09704F-EB0A-4305-8C3D-7B374B656092}" destId="{923095B8-B3BE-41F2-9D55-4A545A8C72CD}" srcOrd="3" destOrd="0" parTransId="{E296D5CA-6219-46A3-90B0-0CB7AB1CB085}" sibTransId="{1D77EC78-E36D-47A6-BA0E-BB908AC63830}"/>
    <dgm:cxn modelId="{E94C09AD-84B3-41A3-A37A-4DFEFFC7706C}" type="presOf" srcId="{772A8ADC-7CEA-44D4-B91E-9B005DFCF62F}" destId="{84F09843-FF62-4D3E-9997-602C0D6829DD}" srcOrd="0" destOrd="0" presId="urn:microsoft.com/office/officeart/2005/8/layout/orgChart1"/>
    <dgm:cxn modelId="{55174DB9-7CFD-407F-8EF0-1EBB112BF839}" type="presOf" srcId="{E296D5CA-6219-46A3-90B0-0CB7AB1CB085}" destId="{D05FBB09-4DDD-4D6E-8CEC-48137535B096}" srcOrd="0" destOrd="0" presId="urn:microsoft.com/office/officeart/2005/8/layout/orgChart1"/>
    <dgm:cxn modelId="{D1B019BC-B9A5-41BD-A07B-58B0D0CAF618}" type="presOf" srcId="{923095B8-B3BE-41F2-9D55-4A545A8C72CD}" destId="{CDED321E-51F6-4629-9A4A-FEF1FB1FBDB8}" srcOrd="0" destOrd="0" presId="urn:microsoft.com/office/officeart/2005/8/layout/orgChart1"/>
    <dgm:cxn modelId="{BBA815CE-1D3E-4447-99C1-5D68C5A9801F}" type="presOf" srcId="{E6052088-4CBB-47A7-A7A0-9554103F09C4}" destId="{0CFD9C81-D481-49AE-B824-68F0E22236D7}" srcOrd="1" destOrd="0" presId="urn:microsoft.com/office/officeart/2005/8/layout/orgChart1"/>
    <dgm:cxn modelId="{6EB44CD4-C393-4DC1-A97C-9BA933992E53}" type="presOf" srcId="{E6052088-4CBB-47A7-A7A0-9554103F09C4}" destId="{1D259F11-4EFF-4208-938D-AFEA7024BC5B}" srcOrd="0" destOrd="0" presId="urn:microsoft.com/office/officeart/2005/8/layout/orgChart1"/>
    <dgm:cxn modelId="{1BFDC8D4-20D9-4753-9DEF-FE8332B653F1}" type="presOf" srcId="{DA09704F-EB0A-4305-8C3D-7B374B656092}" destId="{2E5971DF-4668-46AC-A2A1-7F713F7D07E8}" srcOrd="0" destOrd="0" presId="urn:microsoft.com/office/officeart/2005/8/layout/orgChart1"/>
    <dgm:cxn modelId="{2ACB9AEB-BB1A-4817-8219-C2C2AD06B249}" type="presOf" srcId="{58B2F5BE-305F-4BEC-B9AB-7B81D62B575C}" destId="{A86263D4-9CFF-4191-AA5C-DD1CBE26690E}" srcOrd="0" destOrd="0" presId="urn:microsoft.com/office/officeart/2005/8/layout/orgChart1"/>
    <dgm:cxn modelId="{B9981CF2-1B32-44A8-A02C-FE435F2CC099}" type="presOf" srcId="{6CBA8BEA-0DFC-4BB6-AA2C-881156D4F269}" destId="{2354F612-40A1-4D91-BBF7-34E366ABF215}" srcOrd="1" destOrd="0" presId="urn:microsoft.com/office/officeart/2005/8/layout/orgChart1"/>
    <dgm:cxn modelId="{B8F203C5-CF0C-4294-AC9F-296E0F7E6ECF}" type="presParOf" srcId="{A86263D4-9CFF-4191-AA5C-DD1CBE26690E}" destId="{A5AC7247-B25B-4C10-9097-A6A41B798AE5}" srcOrd="0" destOrd="0" presId="urn:microsoft.com/office/officeart/2005/8/layout/orgChart1"/>
    <dgm:cxn modelId="{ACFE896E-D0EA-40A8-B703-EE1B04A67C6D}" type="presParOf" srcId="{A5AC7247-B25B-4C10-9097-A6A41B798AE5}" destId="{804C8A46-B2F8-42CF-AF2A-288FCE8EFDEC}" srcOrd="0" destOrd="0" presId="urn:microsoft.com/office/officeart/2005/8/layout/orgChart1"/>
    <dgm:cxn modelId="{DC86E708-63E2-43CD-9B71-B2609D387CA5}" type="presParOf" srcId="{804C8A46-B2F8-42CF-AF2A-288FCE8EFDEC}" destId="{2E5971DF-4668-46AC-A2A1-7F713F7D07E8}" srcOrd="0" destOrd="0" presId="urn:microsoft.com/office/officeart/2005/8/layout/orgChart1"/>
    <dgm:cxn modelId="{EF0BB9F5-97E3-45E1-B234-D76E30CB55C5}" type="presParOf" srcId="{804C8A46-B2F8-42CF-AF2A-288FCE8EFDEC}" destId="{F427D8ED-DD79-40EB-BF75-2842BEDF1C3C}" srcOrd="1" destOrd="0" presId="urn:microsoft.com/office/officeart/2005/8/layout/orgChart1"/>
    <dgm:cxn modelId="{A976671A-9A5F-4C14-9AAA-2732730E906E}" type="presParOf" srcId="{A5AC7247-B25B-4C10-9097-A6A41B798AE5}" destId="{10B940B8-61DA-4A2A-AD36-323A38BAC10C}" srcOrd="1" destOrd="0" presId="urn:microsoft.com/office/officeart/2005/8/layout/orgChart1"/>
    <dgm:cxn modelId="{3E878B7B-6B27-43AA-BDBD-88F3ED97ED4B}" type="presParOf" srcId="{10B940B8-61DA-4A2A-AD36-323A38BAC10C}" destId="{8B83D2FF-B053-44C0-91B7-D0B8C88E9371}" srcOrd="0" destOrd="0" presId="urn:microsoft.com/office/officeart/2005/8/layout/orgChart1"/>
    <dgm:cxn modelId="{B3D779E8-099D-4311-8BB9-F488E53879A9}" type="presParOf" srcId="{10B940B8-61DA-4A2A-AD36-323A38BAC10C}" destId="{014F68BF-B6F9-4699-9ADE-17749B8ABEEC}" srcOrd="1" destOrd="0" presId="urn:microsoft.com/office/officeart/2005/8/layout/orgChart1"/>
    <dgm:cxn modelId="{859E33AA-F22A-4880-8310-67F0C687171E}" type="presParOf" srcId="{014F68BF-B6F9-4699-9ADE-17749B8ABEEC}" destId="{7B22DF25-2C77-4A74-AB0B-35EC6A3D9B49}" srcOrd="0" destOrd="0" presId="urn:microsoft.com/office/officeart/2005/8/layout/orgChart1"/>
    <dgm:cxn modelId="{1951D727-0687-486E-82B5-0D9165B7237E}" type="presParOf" srcId="{7B22DF25-2C77-4A74-AB0B-35EC6A3D9B49}" destId="{5C7E2207-1AAB-4A8F-B797-763941D2B45A}" srcOrd="0" destOrd="0" presId="urn:microsoft.com/office/officeart/2005/8/layout/orgChart1"/>
    <dgm:cxn modelId="{800F2700-F084-4D02-B150-A74BC8DF3FB4}" type="presParOf" srcId="{7B22DF25-2C77-4A74-AB0B-35EC6A3D9B49}" destId="{2354F612-40A1-4D91-BBF7-34E366ABF215}" srcOrd="1" destOrd="0" presId="urn:microsoft.com/office/officeart/2005/8/layout/orgChart1"/>
    <dgm:cxn modelId="{4E765DBE-FBF8-447D-B1C7-0034C3647A9F}" type="presParOf" srcId="{014F68BF-B6F9-4699-9ADE-17749B8ABEEC}" destId="{52563954-5B10-4CFD-8B1C-45866209E771}" srcOrd="1" destOrd="0" presId="urn:microsoft.com/office/officeart/2005/8/layout/orgChart1"/>
    <dgm:cxn modelId="{DA60F468-818C-41E4-AE82-E50BFF38BA52}" type="presParOf" srcId="{014F68BF-B6F9-4699-9ADE-17749B8ABEEC}" destId="{09FF7762-CF23-4174-9681-AE5446DFC305}" srcOrd="2" destOrd="0" presId="urn:microsoft.com/office/officeart/2005/8/layout/orgChart1"/>
    <dgm:cxn modelId="{16B3FFE3-51D2-4452-BB87-38AEC20E315D}" type="presParOf" srcId="{10B940B8-61DA-4A2A-AD36-323A38BAC10C}" destId="{A2790310-1387-469E-9D1E-F7F125431FD6}" srcOrd="2" destOrd="0" presId="urn:microsoft.com/office/officeart/2005/8/layout/orgChart1"/>
    <dgm:cxn modelId="{78EB422A-B621-42BD-A5DF-BECC2EEB4FAF}" type="presParOf" srcId="{10B940B8-61DA-4A2A-AD36-323A38BAC10C}" destId="{87741BE3-46ED-468C-A15E-5C079B12A342}" srcOrd="3" destOrd="0" presId="urn:microsoft.com/office/officeart/2005/8/layout/orgChart1"/>
    <dgm:cxn modelId="{770BF388-A71B-48D8-BE26-A93F1EF06D0A}" type="presParOf" srcId="{87741BE3-46ED-468C-A15E-5C079B12A342}" destId="{09250205-C5C8-4951-B538-24DFE5773D60}" srcOrd="0" destOrd="0" presId="urn:microsoft.com/office/officeart/2005/8/layout/orgChart1"/>
    <dgm:cxn modelId="{9EC0C9C4-D52C-404F-A3A6-0DEDC7558F6D}" type="presParOf" srcId="{09250205-C5C8-4951-B538-24DFE5773D60}" destId="{1D259F11-4EFF-4208-938D-AFEA7024BC5B}" srcOrd="0" destOrd="0" presId="urn:microsoft.com/office/officeart/2005/8/layout/orgChart1"/>
    <dgm:cxn modelId="{2C529D31-E4EA-4411-BAB3-9B3E46B40213}" type="presParOf" srcId="{09250205-C5C8-4951-B538-24DFE5773D60}" destId="{0CFD9C81-D481-49AE-B824-68F0E22236D7}" srcOrd="1" destOrd="0" presId="urn:microsoft.com/office/officeart/2005/8/layout/orgChart1"/>
    <dgm:cxn modelId="{01B627FE-8E23-46B4-8C54-5A3B4555BDFF}" type="presParOf" srcId="{87741BE3-46ED-468C-A15E-5C079B12A342}" destId="{9D2F9592-9BB0-434C-A2F6-738EC46AF472}" srcOrd="1" destOrd="0" presId="urn:microsoft.com/office/officeart/2005/8/layout/orgChart1"/>
    <dgm:cxn modelId="{4B0784D4-3C55-49F0-89C1-4EABA53F7362}" type="presParOf" srcId="{87741BE3-46ED-468C-A15E-5C079B12A342}" destId="{1C2142E2-F4F4-4ED9-8157-C0C1ACDE644B}" srcOrd="2" destOrd="0" presId="urn:microsoft.com/office/officeart/2005/8/layout/orgChart1"/>
    <dgm:cxn modelId="{D1F0DDC9-BE2C-4DFD-8BFA-9D25B7854790}" type="presParOf" srcId="{10B940B8-61DA-4A2A-AD36-323A38BAC10C}" destId="{D05FBB09-4DDD-4D6E-8CEC-48137535B096}" srcOrd="4" destOrd="0" presId="urn:microsoft.com/office/officeart/2005/8/layout/orgChart1"/>
    <dgm:cxn modelId="{1AFEF3A6-45AD-4446-B0C1-0DE70556846B}" type="presParOf" srcId="{10B940B8-61DA-4A2A-AD36-323A38BAC10C}" destId="{9E6E52D5-481F-40FD-A7AC-93795A65E60F}" srcOrd="5" destOrd="0" presId="urn:microsoft.com/office/officeart/2005/8/layout/orgChart1"/>
    <dgm:cxn modelId="{20F45093-2F3C-4266-BF7A-E874AE7CFA46}" type="presParOf" srcId="{9E6E52D5-481F-40FD-A7AC-93795A65E60F}" destId="{DE96418A-AF17-4FF8-AA44-29D029156AD5}" srcOrd="0" destOrd="0" presId="urn:microsoft.com/office/officeart/2005/8/layout/orgChart1"/>
    <dgm:cxn modelId="{EE6CE2A7-1AB6-481C-B053-5B0D2C3AB42E}" type="presParOf" srcId="{DE96418A-AF17-4FF8-AA44-29D029156AD5}" destId="{CDED321E-51F6-4629-9A4A-FEF1FB1FBDB8}" srcOrd="0" destOrd="0" presId="urn:microsoft.com/office/officeart/2005/8/layout/orgChart1"/>
    <dgm:cxn modelId="{E6FAC60B-F96E-4A1C-9399-B88527042228}" type="presParOf" srcId="{DE96418A-AF17-4FF8-AA44-29D029156AD5}" destId="{D4971918-F8E4-4007-9629-F4796E4B198F}" srcOrd="1" destOrd="0" presId="urn:microsoft.com/office/officeart/2005/8/layout/orgChart1"/>
    <dgm:cxn modelId="{55FCA146-3904-4100-B6AE-005EDD6A18E6}" type="presParOf" srcId="{9E6E52D5-481F-40FD-A7AC-93795A65E60F}" destId="{50EF55D2-00F5-4109-9D84-C0603D20F8FF}" srcOrd="1" destOrd="0" presId="urn:microsoft.com/office/officeart/2005/8/layout/orgChart1"/>
    <dgm:cxn modelId="{52D24C9D-7BC1-4B7B-A617-535F0FCF3D73}" type="presParOf" srcId="{9E6E52D5-481F-40FD-A7AC-93795A65E60F}" destId="{6C50CFC7-024D-4B76-8EDB-D0AE2FB6705E}" srcOrd="2" destOrd="0" presId="urn:microsoft.com/office/officeart/2005/8/layout/orgChart1"/>
    <dgm:cxn modelId="{6E5A46C3-A04C-4DE5-ACAA-FD4DFD4D2B37}" type="presParOf" srcId="{A5AC7247-B25B-4C10-9097-A6A41B798AE5}" destId="{EE91C003-632A-4088-A3FA-F9BD9971490C}" srcOrd="2" destOrd="0" presId="urn:microsoft.com/office/officeart/2005/8/layout/orgChart1"/>
    <dgm:cxn modelId="{90F1D0C6-D105-4A86-9AAD-E00EC24314EC}" type="presParOf" srcId="{EE91C003-632A-4088-A3FA-F9BD9971490C}" destId="{84F09843-FF62-4D3E-9997-602C0D6829DD}" srcOrd="0" destOrd="0" presId="urn:microsoft.com/office/officeart/2005/8/layout/orgChart1"/>
    <dgm:cxn modelId="{B7F91384-9674-4FDF-A263-10FEF6B34A51}" type="presParOf" srcId="{EE91C003-632A-4088-A3FA-F9BD9971490C}" destId="{DCC96BFD-F2C6-4984-8BBF-A4EDA0E5E280}" srcOrd="1" destOrd="0" presId="urn:microsoft.com/office/officeart/2005/8/layout/orgChart1"/>
    <dgm:cxn modelId="{47F3D8B3-9E58-451A-8DBD-98C577687A45}" type="presParOf" srcId="{DCC96BFD-F2C6-4984-8BBF-A4EDA0E5E280}" destId="{D21245F3-85A2-4415-BBD4-06C50B047253}" srcOrd="0" destOrd="0" presId="urn:microsoft.com/office/officeart/2005/8/layout/orgChart1"/>
    <dgm:cxn modelId="{040D1594-4264-4341-9C12-F8F80AF647EC}" type="presParOf" srcId="{D21245F3-85A2-4415-BBD4-06C50B047253}" destId="{F549273F-6911-4570-B8CB-F70F8880B0EC}" srcOrd="0" destOrd="0" presId="urn:microsoft.com/office/officeart/2005/8/layout/orgChart1"/>
    <dgm:cxn modelId="{6786D351-7F86-4FB2-8CC1-563997EA6E3C}" type="presParOf" srcId="{D21245F3-85A2-4415-BBD4-06C50B047253}" destId="{16BD52D8-3897-4270-917D-4861A66B1B0D}" srcOrd="1" destOrd="0" presId="urn:microsoft.com/office/officeart/2005/8/layout/orgChart1"/>
    <dgm:cxn modelId="{4BAE15CA-48A3-46EE-9321-659251F29CBF}" type="presParOf" srcId="{DCC96BFD-F2C6-4984-8BBF-A4EDA0E5E280}" destId="{278D326F-A76C-4949-A98E-F3A606CFD990}" srcOrd="1" destOrd="0" presId="urn:microsoft.com/office/officeart/2005/8/layout/orgChart1"/>
    <dgm:cxn modelId="{7EFB4343-6368-4B62-97E0-C5205CAF8E28}" type="presParOf" srcId="{DCC96BFD-F2C6-4984-8BBF-A4EDA0E5E280}" destId="{EA840FC6-6DA8-4316-B942-FE85A885222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3479C-FE30-45E6-A32F-8E1D849FB441}">
      <dsp:nvSpPr>
        <dsp:cNvPr id="0" name=""/>
        <dsp:cNvSpPr/>
      </dsp:nvSpPr>
      <dsp:spPr>
        <a:xfrm>
          <a:off x="279110" y="812079"/>
          <a:ext cx="12385310" cy="15379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Pengertian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: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merupakan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proses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penyuluhan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/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penyampaian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pesan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mengubah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persepsi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sikap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minat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menerima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inovasi</a:t>
          </a:r>
          <a:r>
            <a:rPr lang="en-US" sz="3000" b="1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kern="12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4154" y="857123"/>
        <a:ext cx="12295222" cy="1447813"/>
      </dsp:txXfrm>
    </dsp:sp>
    <dsp:sp modelId="{8634B48B-34BC-446E-96A8-4D770023B797}">
      <dsp:nvSpPr>
        <dsp:cNvPr id="0" name=""/>
        <dsp:cNvSpPr/>
      </dsp:nvSpPr>
      <dsp:spPr>
        <a:xfrm>
          <a:off x="1517641" y="2349980"/>
          <a:ext cx="966461" cy="2487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7286"/>
              </a:lnTo>
              <a:lnTo>
                <a:pt x="966461" y="2487286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08226C-6A6D-4218-9699-496DF9C510E6}">
      <dsp:nvSpPr>
        <dsp:cNvPr id="0" name=""/>
        <dsp:cNvSpPr/>
      </dsp:nvSpPr>
      <dsp:spPr>
        <a:xfrm>
          <a:off x="2484102" y="3522160"/>
          <a:ext cx="10800097" cy="2630212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Tahapan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: (1). Awareness (2). Interest (3). Attitude (4). Evaluation (5). Trial (6). adoption</a:t>
          </a:r>
          <a:endParaRPr lang="en-ID" sz="3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561138" y="3599196"/>
        <a:ext cx="10646025" cy="24761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E5CE1-DB38-4190-BEA1-0E6A1F5EF60F}">
      <dsp:nvSpPr>
        <dsp:cNvPr id="0" name=""/>
        <dsp:cNvSpPr/>
      </dsp:nvSpPr>
      <dsp:spPr>
        <a:xfrm>
          <a:off x="0" y="1936789"/>
          <a:ext cx="5229877" cy="161282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13360" tIns="76200" rIns="213360" bIns="762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Faktor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mempengaruhi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kecepatan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0" y="1936789"/>
        <a:ext cx="5229877" cy="1612822"/>
      </dsp:txXfrm>
    </dsp:sp>
    <dsp:sp modelId="{2BD67C38-E2AB-4996-969E-FA5B9CE8C661}">
      <dsp:nvSpPr>
        <dsp:cNvPr id="0" name=""/>
        <dsp:cNvSpPr/>
      </dsp:nvSpPr>
      <dsp:spPr>
        <a:xfrm>
          <a:off x="5333999" y="1012379"/>
          <a:ext cx="505438" cy="3461616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1200D3-1821-40F3-B056-3411C5FEC05E}">
      <dsp:nvSpPr>
        <dsp:cNvPr id="0" name=""/>
        <dsp:cNvSpPr/>
      </dsp:nvSpPr>
      <dsp:spPr>
        <a:xfrm>
          <a:off x="5929942" y="1098348"/>
          <a:ext cx="6873968" cy="3289677"/>
        </a:xfrm>
        <a:prstGeom prst="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Sifat </a:t>
          </a: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karakteristik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inovasi</a:t>
          </a:r>
          <a:endParaRPr lang="en-ID" sz="3000" kern="12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Persepsi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akan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diinovasikan</a:t>
          </a:r>
          <a:endParaRPr lang="en-ID" sz="3000" kern="12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Pengambilan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keputusan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endParaRPr lang="en-ID" sz="3000" kern="12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Saluran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media yang </a:t>
          </a: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digunakan</a:t>
          </a:r>
          <a:endParaRPr lang="en-ID" sz="3000" kern="12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Kualifikasi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penyuluh</a:t>
          </a:r>
          <a:r>
            <a:rPr lang="en-US" sz="3000" kern="1200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kern="12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3000" kern="12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3000" kern="1200" dirty="0">
            <a:solidFill>
              <a:schemeClr val="bg2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29942" y="1098348"/>
        <a:ext cx="6873968" cy="32896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A9FA1-6373-440B-BE95-BBFDFD6AB3EA}">
      <dsp:nvSpPr>
        <dsp:cNvPr id="0" name=""/>
        <dsp:cNvSpPr/>
      </dsp:nvSpPr>
      <dsp:spPr>
        <a:xfrm>
          <a:off x="2805" y="1041254"/>
          <a:ext cx="12462356" cy="161172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Faktor</a:t>
          </a:r>
          <a:r>
            <a:rPr lang="en-US" sz="30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penentu</a:t>
          </a:r>
          <a:r>
            <a:rPr lang="en-US" sz="30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keberhasilan</a:t>
          </a:r>
          <a:r>
            <a:rPr lang="en-US" sz="30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30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suatu</a:t>
          </a:r>
          <a:r>
            <a:rPr lang="en-US" sz="30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inovasi</a:t>
          </a:r>
          <a:r>
            <a:rPr lang="en-US" sz="30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30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0011" y="1088460"/>
        <a:ext cx="12367944" cy="1517308"/>
      </dsp:txXfrm>
    </dsp:sp>
    <dsp:sp modelId="{E17359A6-F8E5-40BC-A5E9-762DD9E8CF2B}">
      <dsp:nvSpPr>
        <dsp:cNvPr id="0" name=""/>
        <dsp:cNvSpPr/>
      </dsp:nvSpPr>
      <dsp:spPr>
        <a:xfrm>
          <a:off x="1249041" y="2652975"/>
          <a:ext cx="1249041" cy="21950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5018"/>
              </a:lnTo>
              <a:lnTo>
                <a:pt x="1249041" y="219501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320D09-C96C-4896-A9F7-F68D0BA695BD}">
      <dsp:nvSpPr>
        <dsp:cNvPr id="0" name=""/>
        <dsp:cNvSpPr/>
      </dsp:nvSpPr>
      <dsp:spPr>
        <a:xfrm>
          <a:off x="2498083" y="3804070"/>
          <a:ext cx="10328915" cy="20878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t" anchorCtr="0">
          <a:noAutofit/>
        </a:bodyPr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1.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keadaan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pribadi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penerima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manfaat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penyuluhan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(2).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Lingkungan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fisik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(3)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lingkungan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sosial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(4).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Lingkungan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kelembagaan</a:t>
          </a:r>
          <a:r>
            <a:rPr lang="en-ID" sz="3000" kern="1200" dirty="0">
              <a:latin typeface="Cambria" panose="02040503050406030204" pitchFamily="18" charset="0"/>
              <a:ea typeface="Cambria" panose="02040503050406030204" pitchFamily="18" charset="0"/>
            </a:rPr>
            <a:t> (5). Modal (6). Pasar </a:t>
          </a:r>
        </a:p>
      </dsp:txBody>
      <dsp:txXfrm>
        <a:off x="2559234" y="3865221"/>
        <a:ext cx="10206613" cy="19655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74370-4F79-412A-80E7-5644F66E7F90}">
      <dsp:nvSpPr>
        <dsp:cNvPr id="0" name=""/>
        <dsp:cNvSpPr/>
      </dsp:nvSpPr>
      <dsp:spPr>
        <a:xfrm rot="5400000">
          <a:off x="4739950" y="-1751204"/>
          <a:ext cx="6081821" cy="10498637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berasal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ide,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gagasan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budaya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Kekuatan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(1).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Ketidakpuasan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terhadap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situasi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(2).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Adanya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pengetahuan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tentang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perbedaan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seharusnya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senyatanya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(3).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Adanya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tekanan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luar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seperti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kompetisi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keharusan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menyesuaikan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diri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(4)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efisiensi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efektifitas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pertanian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juga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adanya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sektor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produksi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khususnya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perkembangan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pengetahuan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tentang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proses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pertumbuhan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padi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pembibitan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pemeliharaan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panen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dianggap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penting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pertanian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untuk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peningkatan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kapasitas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produksi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2531542" y="754094"/>
        <a:ext cx="10201747" cy="5488041"/>
      </dsp:txXfrm>
    </dsp:sp>
    <dsp:sp modelId="{523FA085-004B-485F-BB44-BBFEC810BF4A}">
      <dsp:nvSpPr>
        <dsp:cNvPr id="0" name=""/>
        <dsp:cNvSpPr/>
      </dsp:nvSpPr>
      <dsp:spPr>
        <a:xfrm>
          <a:off x="0" y="2232562"/>
          <a:ext cx="2594511" cy="284849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pertanian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perubahan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26654" y="2359216"/>
        <a:ext cx="2341203" cy="25951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E41FB-D71C-4F8C-8461-504F5889B07C}">
      <dsp:nvSpPr>
        <dsp:cNvPr id="0" name=""/>
        <dsp:cNvSpPr/>
      </dsp:nvSpPr>
      <dsp:spPr>
        <a:xfrm>
          <a:off x="7027" y="1892370"/>
          <a:ext cx="3371827" cy="225625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Keputusan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inovasi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kolektif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(Program Supra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Insus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pertanian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3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3111" y="1958454"/>
        <a:ext cx="3239659" cy="2124090"/>
      </dsp:txXfrm>
    </dsp:sp>
    <dsp:sp modelId="{3B749C20-4565-4218-B653-5810C3D180F7}">
      <dsp:nvSpPr>
        <dsp:cNvPr id="0" name=""/>
        <dsp:cNvSpPr/>
      </dsp:nvSpPr>
      <dsp:spPr>
        <a:xfrm rot="18770822">
          <a:off x="3061569" y="2271805"/>
          <a:ext cx="1983301" cy="43287"/>
        </a:xfrm>
        <a:custGeom>
          <a:avLst/>
          <a:gdLst/>
          <a:ahLst/>
          <a:cxnLst/>
          <a:rect l="0" t="0" r="0" b="0"/>
          <a:pathLst>
            <a:path>
              <a:moveTo>
                <a:pt x="0" y="21643"/>
              </a:moveTo>
              <a:lnTo>
                <a:pt x="1983301" y="2164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/>
        </a:p>
      </dsp:txBody>
      <dsp:txXfrm>
        <a:off x="4003638" y="2243866"/>
        <a:ext cx="99165" cy="99165"/>
      </dsp:txXfrm>
    </dsp:sp>
    <dsp:sp modelId="{64DAE521-09D0-4F18-8A50-CAD6EAD2CE3C}">
      <dsp:nvSpPr>
        <dsp:cNvPr id="0" name=""/>
        <dsp:cNvSpPr/>
      </dsp:nvSpPr>
      <dsp:spPr>
        <a:xfrm>
          <a:off x="4727586" y="723441"/>
          <a:ext cx="3371827" cy="168591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TAHAP SIMULASI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776965" y="772820"/>
        <a:ext cx="3273069" cy="1587155"/>
      </dsp:txXfrm>
    </dsp:sp>
    <dsp:sp modelId="{A5A7B58A-7274-4D85-988F-0E84711534E6}">
      <dsp:nvSpPr>
        <dsp:cNvPr id="0" name=""/>
        <dsp:cNvSpPr/>
      </dsp:nvSpPr>
      <dsp:spPr>
        <a:xfrm>
          <a:off x="8099413" y="1544754"/>
          <a:ext cx="1348731" cy="43287"/>
        </a:xfrm>
        <a:custGeom>
          <a:avLst/>
          <a:gdLst/>
          <a:ahLst/>
          <a:cxnLst/>
          <a:rect l="0" t="0" r="0" b="0"/>
          <a:pathLst>
            <a:path>
              <a:moveTo>
                <a:pt x="0" y="21643"/>
              </a:moveTo>
              <a:lnTo>
                <a:pt x="1348731" y="2164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8740061" y="1532680"/>
        <a:ext cx="67436" cy="67436"/>
      </dsp:txXfrm>
    </dsp:sp>
    <dsp:sp modelId="{E56BD50C-4392-412F-ABB4-20EA2AB37A93}">
      <dsp:nvSpPr>
        <dsp:cNvPr id="0" name=""/>
        <dsp:cNvSpPr/>
      </dsp:nvSpPr>
      <dsp:spPr>
        <a:xfrm>
          <a:off x="9448144" y="723441"/>
          <a:ext cx="3371827" cy="168591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TAHAP LEGITIMASI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9497523" y="772820"/>
        <a:ext cx="3273069" cy="1587155"/>
      </dsp:txXfrm>
    </dsp:sp>
    <dsp:sp modelId="{75D3E602-9144-429F-9306-579426011433}">
      <dsp:nvSpPr>
        <dsp:cNvPr id="0" name=""/>
        <dsp:cNvSpPr/>
      </dsp:nvSpPr>
      <dsp:spPr>
        <a:xfrm rot="2829178">
          <a:off x="3061569" y="3725905"/>
          <a:ext cx="1983301" cy="43287"/>
        </a:xfrm>
        <a:custGeom>
          <a:avLst/>
          <a:gdLst/>
          <a:ahLst/>
          <a:cxnLst/>
          <a:rect l="0" t="0" r="0" b="0"/>
          <a:pathLst>
            <a:path>
              <a:moveTo>
                <a:pt x="0" y="21643"/>
              </a:moveTo>
              <a:lnTo>
                <a:pt x="1983301" y="2164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700" kern="1200"/>
        </a:p>
      </dsp:txBody>
      <dsp:txXfrm>
        <a:off x="4003638" y="3697967"/>
        <a:ext cx="99165" cy="99165"/>
      </dsp:txXfrm>
    </dsp:sp>
    <dsp:sp modelId="{4F6909F2-B885-4469-AB9D-2B8290D8F631}">
      <dsp:nvSpPr>
        <dsp:cNvPr id="0" name=""/>
        <dsp:cNvSpPr/>
      </dsp:nvSpPr>
      <dsp:spPr>
        <a:xfrm>
          <a:off x="4727586" y="3631643"/>
          <a:ext cx="3371827" cy="168591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TAHAP INISIASI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776965" y="3681022"/>
        <a:ext cx="3273069" cy="1587155"/>
      </dsp:txXfrm>
    </dsp:sp>
    <dsp:sp modelId="{76B620AE-E607-4AF3-805C-33244A0611FE}">
      <dsp:nvSpPr>
        <dsp:cNvPr id="0" name=""/>
        <dsp:cNvSpPr/>
      </dsp:nvSpPr>
      <dsp:spPr>
        <a:xfrm rot="19457599">
          <a:off x="7943295" y="3968255"/>
          <a:ext cx="1660967" cy="43287"/>
        </a:xfrm>
        <a:custGeom>
          <a:avLst/>
          <a:gdLst/>
          <a:ahLst/>
          <a:cxnLst/>
          <a:rect l="0" t="0" r="0" b="0"/>
          <a:pathLst>
            <a:path>
              <a:moveTo>
                <a:pt x="0" y="21643"/>
              </a:moveTo>
              <a:lnTo>
                <a:pt x="1660967" y="2164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8732255" y="3948375"/>
        <a:ext cx="83048" cy="83048"/>
      </dsp:txXfrm>
    </dsp:sp>
    <dsp:sp modelId="{2BCC6966-F962-4ADC-B74C-DB4A0A309EC2}">
      <dsp:nvSpPr>
        <dsp:cNvPr id="0" name=""/>
        <dsp:cNvSpPr/>
      </dsp:nvSpPr>
      <dsp:spPr>
        <a:xfrm>
          <a:off x="9448144" y="2662242"/>
          <a:ext cx="3371827" cy="168591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TAHAP KEPUTUSAN 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9497523" y="2711621"/>
        <a:ext cx="3273069" cy="1587155"/>
      </dsp:txXfrm>
    </dsp:sp>
    <dsp:sp modelId="{79833C68-6B0A-4800-91F4-DE23FC32C500}">
      <dsp:nvSpPr>
        <dsp:cNvPr id="0" name=""/>
        <dsp:cNvSpPr/>
      </dsp:nvSpPr>
      <dsp:spPr>
        <a:xfrm rot="2142401">
          <a:off x="7943295" y="4937656"/>
          <a:ext cx="1660967" cy="43287"/>
        </a:xfrm>
        <a:custGeom>
          <a:avLst/>
          <a:gdLst/>
          <a:ahLst/>
          <a:cxnLst/>
          <a:rect l="0" t="0" r="0" b="0"/>
          <a:pathLst>
            <a:path>
              <a:moveTo>
                <a:pt x="0" y="21643"/>
              </a:moveTo>
              <a:lnTo>
                <a:pt x="1660967" y="2164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8732255" y="4917776"/>
        <a:ext cx="83048" cy="83048"/>
      </dsp:txXfrm>
    </dsp:sp>
    <dsp:sp modelId="{5682CB05-35DC-479B-938D-1B889887895C}">
      <dsp:nvSpPr>
        <dsp:cNvPr id="0" name=""/>
        <dsp:cNvSpPr/>
      </dsp:nvSpPr>
      <dsp:spPr>
        <a:xfrm>
          <a:off x="9448144" y="4601043"/>
          <a:ext cx="3371827" cy="168591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TAHAP TINDAKAN</a:t>
          </a:r>
          <a:endParaRPr lang="en-ID" sz="28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9497523" y="4650422"/>
        <a:ext cx="3273069" cy="15871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88FD1-EDD2-45CD-8A26-4496DA1FD5EC}">
      <dsp:nvSpPr>
        <dsp:cNvPr id="0" name=""/>
        <dsp:cNvSpPr/>
      </dsp:nvSpPr>
      <dsp:spPr>
        <a:xfrm>
          <a:off x="3774742" y="3269596"/>
          <a:ext cx="2638757" cy="235603"/>
        </a:xfrm>
        <a:custGeom>
          <a:avLst/>
          <a:gdLst/>
          <a:ahLst/>
          <a:cxnLst/>
          <a:rect l="0" t="0" r="0" b="0"/>
          <a:pathLst>
            <a:path>
              <a:moveTo>
                <a:pt x="0" y="235603"/>
              </a:moveTo>
              <a:lnTo>
                <a:pt x="2638757" y="235603"/>
              </a:lnTo>
              <a:lnTo>
                <a:pt x="2638757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FA56D6-4776-4674-9565-44D9A618D702}">
      <dsp:nvSpPr>
        <dsp:cNvPr id="0" name=""/>
        <dsp:cNvSpPr/>
      </dsp:nvSpPr>
      <dsp:spPr>
        <a:xfrm>
          <a:off x="3774742" y="3505199"/>
          <a:ext cx="5277514" cy="1246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00549" y="0"/>
              </a:lnTo>
              <a:lnTo>
                <a:pt x="4900549" y="1246947"/>
              </a:lnTo>
              <a:lnTo>
                <a:pt x="5277514" y="124694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E784F-3EEE-4937-A4CB-D210667A188D}">
      <dsp:nvSpPr>
        <dsp:cNvPr id="0" name=""/>
        <dsp:cNvSpPr/>
      </dsp:nvSpPr>
      <dsp:spPr>
        <a:xfrm>
          <a:off x="3774742" y="2459147"/>
          <a:ext cx="5277514" cy="1046052"/>
        </a:xfrm>
        <a:custGeom>
          <a:avLst/>
          <a:gdLst/>
          <a:ahLst/>
          <a:cxnLst/>
          <a:rect l="0" t="0" r="0" b="0"/>
          <a:pathLst>
            <a:path>
              <a:moveTo>
                <a:pt x="0" y="1046052"/>
              </a:moveTo>
              <a:lnTo>
                <a:pt x="4900549" y="1046052"/>
              </a:lnTo>
              <a:lnTo>
                <a:pt x="4900549" y="0"/>
              </a:lnTo>
              <a:lnTo>
                <a:pt x="5277514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7901F-8E1C-4A62-AC77-11F02906DEA0}">
      <dsp:nvSpPr>
        <dsp:cNvPr id="0" name=""/>
        <dsp:cNvSpPr/>
      </dsp:nvSpPr>
      <dsp:spPr>
        <a:xfrm>
          <a:off x="5088" y="2438397"/>
          <a:ext cx="3769653" cy="213360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Faktor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menentukan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adopsi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inovasi</a:t>
          </a:r>
          <a:r>
            <a:rPr lang="en-US" sz="2800" b="1" kern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endParaRPr lang="en-ID" sz="2800" b="1" kern="1200" dirty="0">
            <a:solidFill>
              <a:schemeClr val="tx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088" y="2438397"/>
        <a:ext cx="3769653" cy="2133603"/>
      </dsp:txXfrm>
    </dsp:sp>
    <dsp:sp modelId="{FDAC0E01-BF79-42E4-A83E-5ABB9DFDC35F}">
      <dsp:nvSpPr>
        <dsp:cNvPr id="0" name=""/>
        <dsp:cNvSpPr/>
      </dsp:nvSpPr>
      <dsp:spPr>
        <a:xfrm>
          <a:off x="9052256" y="1447803"/>
          <a:ext cx="3769653" cy="202268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Partisipasi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petani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penyuluhan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 program supra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insus</a:t>
          </a:r>
          <a:endParaRPr lang="en-ID" sz="2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9052256" y="1447803"/>
        <a:ext cx="3769653" cy="2022687"/>
      </dsp:txXfrm>
    </dsp:sp>
    <dsp:sp modelId="{441FFBB3-3935-411A-9033-841778454DED}">
      <dsp:nvSpPr>
        <dsp:cNvPr id="0" name=""/>
        <dsp:cNvSpPr/>
      </dsp:nvSpPr>
      <dsp:spPr>
        <a:xfrm>
          <a:off x="9052256" y="3941697"/>
          <a:ext cx="3769653" cy="162089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Kelompok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tani</a:t>
          </a:r>
          <a:endParaRPr lang="en-ID" sz="30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9052256" y="3941697"/>
        <a:ext cx="3769653" cy="1620897"/>
      </dsp:txXfrm>
    </dsp:sp>
    <dsp:sp modelId="{6EE75BAC-709D-4A32-8E1A-250112A8D454}">
      <dsp:nvSpPr>
        <dsp:cNvPr id="0" name=""/>
        <dsp:cNvSpPr/>
      </dsp:nvSpPr>
      <dsp:spPr>
        <a:xfrm>
          <a:off x="4528672" y="1815054"/>
          <a:ext cx="3769653" cy="145454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Peranan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penyuluhan</a:t>
          </a:r>
          <a:r>
            <a:rPr lang="en-US" sz="28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pertanian</a:t>
          </a:r>
          <a:endParaRPr lang="en-ID" sz="2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528672" y="1815054"/>
        <a:ext cx="3769653" cy="145454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5F583D-E7FA-4B48-B4C4-89980F1996AC}">
      <dsp:nvSpPr>
        <dsp:cNvPr id="0" name=""/>
        <dsp:cNvSpPr/>
      </dsp:nvSpPr>
      <dsp:spPr>
        <a:xfrm rot="16200000">
          <a:off x="1333500" y="-1333500"/>
          <a:ext cx="3619500" cy="6286500"/>
        </a:xfrm>
        <a:prstGeom prst="round1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Menurut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Nomor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20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tahun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2005 yang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menjelaskan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tentang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adalah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kemampuan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memanfaatkan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menguasai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ilmu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pengetahuan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antar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Lembaga yang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berasal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luar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negeri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maupun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negeri</a:t>
          </a:r>
          <a:endParaRPr lang="en-ID" sz="2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5400000">
        <a:off x="0" y="0"/>
        <a:ext cx="6286500" cy="2714625"/>
      </dsp:txXfrm>
    </dsp:sp>
    <dsp:sp modelId="{050BB798-81DE-4974-AAFA-8CD412FC4A43}">
      <dsp:nvSpPr>
        <dsp:cNvPr id="0" name=""/>
        <dsp:cNvSpPr/>
      </dsp:nvSpPr>
      <dsp:spPr>
        <a:xfrm>
          <a:off x="6286500" y="0"/>
          <a:ext cx="6286500" cy="3619500"/>
        </a:xfrm>
        <a:prstGeom prst="round1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dikenal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sebagai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penerapan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bagi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pemanfaatan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bagi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baru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juga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dipandang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sebagai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proses transfer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modern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negara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maju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ke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negara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berkembang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2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6286500" y="0"/>
        <a:ext cx="6286500" cy="2714625"/>
      </dsp:txXfrm>
    </dsp:sp>
    <dsp:sp modelId="{5BE8AE12-B9FB-423F-818D-E49F1DDA3278}">
      <dsp:nvSpPr>
        <dsp:cNvPr id="0" name=""/>
        <dsp:cNvSpPr/>
      </dsp:nvSpPr>
      <dsp:spPr>
        <a:xfrm rot="10800000">
          <a:off x="0" y="3619500"/>
          <a:ext cx="6286500" cy="3619500"/>
        </a:xfrm>
        <a:prstGeom prst="round1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Pengalihan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8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1" kern="1200" dirty="0">
              <a:latin typeface="Cambria" panose="02040503050406030204" pitchFamily="18" charset="0"/>
              <a:ea typeface="Cambria" panose="02040503050406030204" pitchFamily="18" charset="0"/>
            </a:rPr>
            <a:t>(transfer of technology) </a:t>
          </a:r>
          <a:r>
            <a:rPr lang="en-US" sz="28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dilakukan</a:t>
          </a:r>
          <a:r>
            <a:rPr lang="en-US" sz="28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8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bentuk</a:t>
          </a:r>
          <a:r>
            <a:rPr lang="en-US" sz="28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investasi</a:t>
          </a:r>
          <a:r>
            <a:rPr lang="en-US" sz="28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langsung</a:t>
          </a:r>
          <a:r>
            <a:rPr lang="en-US" sz="28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ataupun</a:t>
          </a:r>
          <a:r>
            <a:rPr lang="en-US" sz="28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28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cara</a:t>
          </a:r>
          <a:r>
            <a:rPr lang="en-US" sz="28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lisensi</a:t>
          </a:r>
          <a:r>
            <a:rPr lang="en-US" sz="28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hak</a:t>
          </a:r>
          <a:r>
            <a:rPr lang="en-US" sz="2800" i="0" kern="1200" dirty="0">
              <a:latin typeface="Cambria" panose="02040503050406030204" pitchFamily="18" charset="0"/>
              <a:ea typeface="Cambria" panose="02040503050406030204" pitchFamily="18" charset="0"/>
            </a:rPr>
            <a:t> paten</a:t>
          </a:r>
          <a:endParaRPr lang="en-ID" sz="28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10800000">
        <a:off x="0" y="4524375"/>
        <a:ext cx="6286500" cy="2714625"/>
      </dsp:txXfrm>
    </dsp:sp>
    <dsp:sp modelId="{D2D806CD-4CDA-47A7-B09C-7A7E6FC6499D}">
      <dsp:nvSpPr>
        <dsp:cNvPr id="0" name=""/>
        <dsp:cNvSpPr/>
      </dsp:nvSpPr>
      <dsp:spPr>
        <a:xfrm rot="5400000">
          <a:off x="7620000" y="2286000"/>
          <a:ext cx="3619500" cy="6286500"/>
        </a:xfrm>
        <a:prstGeom prst="round1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Potensi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dapat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gagal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maupun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berhasil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Kegagalan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terjadi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karena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perbedaan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masyarakat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,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ketidaksiapan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menggunakan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modern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serta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realisasi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penggunaan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tidak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konsep</a:t>
          </a:r>
          <a:endParaRPr lang="en-ID" sz="2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 rot="-5400000">
        <a:off x="6286500" y="4524374"/>
        <a:ext cx="6286500" cy="2714625"/>
      </dsp:txXfrm>
    </dsp:sp>
    <dsp:sp modelId="{143233DA-0FC8-4A8E-BD57-6260324F88DB}">
      <dsp:nvSpPr>
        <dsp:cNvPr id="0" name=""/>
        <dsp:cNvSpPr/>
      </dsp:nvSpPr>
      <dsp:spPr>
        <a:xfrm>
          <a:off x="4400549" y="2714625"/>
          <a:ext cx="3771900" cy="1809750"/>
        </a:xfrm>
        <a:prstGeom prst="round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Konsep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tentang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alih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r>
            <a:rPr lang="en-US" sz="3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488894" y="2802970"/>
        <a:ext cx="3595210" cy="16330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09843-FF62-4D3E-9997-602C0D6829DD}">
      <dsp:nvSpPr>
        <dsp:cNvPr id="0" name=""/>
        <dsp:cNvSpPr/>
      </dsp:nvSpPr>
      <dsp:spPr>
        <a:xfrm>
          <a:off x="6030428" y="1826979"/>
          <a:ext cx="383071" cy="1678220"/>
        </a:xfrm>
        <a:custGeom>
          <a:avLst/>
          <a:gdLst/>
          <a:ahLst/>
          <a:cxnLst/>
          <a:rect l="0" t="0" r="0" b="0"/>
          <a:pathLst>
            <a:path>
              <a:moveTo>
                <a:pt x="383071" y="0"/>
              </a:moveTo>
              <a:lnTo>
                <a:pt x="383071" y="1678220"/>
              </a:lnTo>
              <a:lnTo>
                <a:pt x="0" y="167822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5FBB09-4DDD-4D6E-8CEC-48137535B096}">
      <dsp:nvSpPr>
        <dsp:cNvPr id="0" name=""/>
        <dsp:cNvSpPr/>
      </dsp:nvSpPr>
      <dsp:spPr>
        <a:xfrm>
          <a:off x="6413500" y="1826979"/>
          <a:ext cx="4414448" cy="3356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3368"/>
              </a:lnTo>
              <a:lnTo>
                <a:pt x="4414448" y="2973368"/>
              </a:lnTo>
              <a:lnTo>
                <a:pt x="4414448" y="335644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790310-1387-469E-9D1E-F7F125431FD6}">
      <dsp:nvSpPr>
        <dsp:cNvPr id="0" name=""/>
        <dsp:cNvSpPr/>
      </dsp:nvSpPr>
      <dsp:spPr>
        <a:xfrm>
          <a:off x="6367779" y="1826979"/>
          <a:ext cx="91440" cy="33564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5644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83D2FF-B053-44C0-91B7-D0B8C88E9371}">
      <dsp:nvSpPr>
        <dsp:cNvPr id="0" name=""/>
        <dsp:cNvSpPr/>
      </dsp:nvSpPr>
      <dsp:spPr>
        <a:xfrm>
          <a:off x="1999051" y="1826979"/>
          <a:ext cx="4414448" cy="3356440"/>
        </a:xfrm>
        <a:custGeom>
          <a:avLst/>
          <a:gdLst/>
          <a:ahLst/>
          <a:cxnLst/>
          <a:rect l="0" t="0" r="0" b="0"/>
          <a:pathLst>
            <a:path>
              <a:moveTo>
                <a:pt x="4414448" y="0"/>
              </a:moveTo>
              <a:lnTo>
                <a:pt x="4414448" y="2973368"/>
              </a:lnTo>
              <a:lnTo>
                <a:pt x="0" y="2973368"/>
              </a:lnTo>
              <a:lnTo>
                <a:pt x="0" y="3356440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971DF-4668-46AC-A2A1-7F713F7D07E8}">
      <dsp:nvSpPr>
        <dsp:cNvPr id="0" name=""/>
        <dsp:cNvSpPr/>
      </dsp:nvSpPr>
      <dsp:spPr>
        <a:xfrm>
          <a:off x="4589347" y="2827"/>
          <a:ext cx="3648304" cy="1824152"/>
        </a:xfrm>
        <a:prstGeom prst="rect">
          <a:avLst/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Cambria" panose="02040503050406030204" pitchFamily="18" charset="0"/>
              <a:ea typeface="Cambria" panose="02040503050406030204" pitchFamily="18" charset="0"/>
            </a:rPr>
            <a:t>CARA ALIH TEKNOLOGI DARI NEGARA MAJU KE NEGARA BERKEMBANG </a:t>
          </a:r>
          <a:endParaRPr lang="en-ID" sz="22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589347" y="2827"/>
        <a:ext cx="3648304" cy="1824152"/>
      </dsp:txXfrm>
    </dsp:sp>
    <dsp:sp modelId="{5C7E2207-1AAB-4A8F-B797-763941D2B45A}">
      <dsp:nvSpPr>
        <dsp:cNvPr id="0" name=""/>
        <dsp:cNvSpPr/>
      </dsp:nvSpPr>
      <dsp:spPr>
        <a:xfrm>
          <a:off x="174899" y="5183420"/>
          <a:ext cx="3648304" cy="1824152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Menyelenggarakan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suplai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dari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mesin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atau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equipment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dengan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kontrak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tersendiri</a:t>
          </a:r>
          <a:endParaRPr lang="en-ID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4899" y="5183420"/>
        <a:ext cx="3648304" cy="1824152"/>
      </dsp:txXfrm>
    </dsp:sp>
    <dsp:sp modelId="{1D259F11-4EFF-4208-938D-AFEA7024BC5B}">
      <dsp:nvSpPr>
        <dsp:cNvPr id="0" name=""/>
        <dsp:cNvSpPr/>
      </dsp:nvSpPr>
      <dsp:spPr>
        <a:xfrm>
          <a:off x="4589347" y="5183420"/>
          <a:ext cx="3648304" cy="1824152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Melakukan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lisensi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kepada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perseorangan</a:t>
          </a:r>
          <a:r>
            <a:rPr lang="en-US" sz="2400" kern="1200" dirty="0">
              <a:latin typeface="Cambria" panose="02040503050406030204" pitchFamily="18" charset="0"/>
              <a:ea typeface="Cambria" panose="02040503050406030204" pitchFamily="18" charset="0"/>
            </a:rPr>
            <a:t>/badan </a:t>
          </a:r>
          <a:r>
            <a:rPr lang="en-US" sz="2400" kern="1200" dirty="0" err="1">
              <a:latin typeface="Cambria" panose="02040503050406030204" pitchFamily="18" charset="0"/>
              <a:ea typeface="Cambria" panose="02040503050406030204" pitchFamily="18" charset="0"/>
            </a:rPr>
            <a:t>hukum</a:t>
          </a:r>
          <a:endParaRPr lang="en-ID" sz="2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589347" y="5183420"/>
        <a:ext cx="3648304" cy="1824152"/>
      </dsp:txXfrm>
    </dsp:sp>
    <dsp:sp modelId="{CDED321E-51F6-4629-9A4A-FEF1FB1FBDB8}">
      <dsp:nvSpPr>
        <dsp:cNvPr id="0" name=""/>
        <dsp:cNvSpPr/>
      </dsp:nvSpPr>
      <dsp:spPr>
        <a:xfrm>
          <a:off x="9003796" y="5183420"/>
          <a:ext cx="3648304" cy="1824152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Expertisi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bantuan</a:t>
          </a:r>
          <a:r>
            <a:rPr lang="en-US" sz="26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600" kern="1200" dirty="0" err="1">
              <a:latin typeface="Cambria" panose="02040503050406030204" pitchFamily="18" charset="0"/>
              <a:ea typeface="Cambria" panose="02040503050406030204" pitchFamily="18" charset="0"/>
            </a:rPr>
            <a:t>teknologi</a:t>
          </a:r>
          <a:endParaRPr lang="en-ID" sz="26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9003796" y="5183420"/>
        <a:ext cx="3648304" cy="1824152"/>
      </dsp:txXfrm>
    </dsp:sp>
    <dsp:sp modelId="{F549273F-6911-4570-B8CB-F70F8880B0EC}">
      <dsp:nvSpPr>
        <dsp:cNvPr id="0" name=""/>
        <dsp:cNvSpPr/>
      </dsp:nvSpPr>
      <dsp:spPr>
        <a:xfrm>
          <a:off x="2382123" y="2593123"/>
          <a:ext cx="3648304" cy="1824152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Menggunakan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jasa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tenaga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ahli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asing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(expatriate) pada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sektor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3000" kern="1200" dirty="0" err="1">
              <a:latin typeface="Cambria" panose="02040503050406030204" pitchFamily="18" charset="0"/>
              <a:ea typeface="Cambria" panose="02040503050406030204" pitchFamily="18" charset="0"/>
            </a:rPr>
            <a:t>manufaktur</a:t>
          </a:r>
          <a:r>
            <a:rPr lang="en-US" sz="30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en-ID" sz="3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382123" y="2593123"/>
        <a:ext cx="3648304" cy="1824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7/25/2022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134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7/25/2022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EDCFD7D-F072-B0AF-4E74-DCB78A6B8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0" y="2209800"/>
            <a:ext cx="9525000" cy="914400"/>
          </a:xfr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t">
            <a:normAutofit/>
          </a:bodyPr>
          <a:lstStyle/>
          <a:p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SESI KE-7 </a:t>
            </a:r>
            <a:endParaRPr lang="en-ID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76653628-CF46-53D1-A09D-F8EA1753A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5050" y="3886200"/>
            <a:ext cx="10934700" cy="31242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ADOPSI INOVASI TEKNOLOGI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(Modul 7)</a:t>
            </a:r>
          </a:p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ALIH TEKNOLOGI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(Modul 8)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E473E-CABC-A807-C3F7-3B1332F23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762001"/>
            <a:ext cx="9829800" cy="685800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Adopsi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inovasi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pertanian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padi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sawah </a:t>
            </a:r>
            <a:endParaRPr lang="en-ID" sz="3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636F847-EA10-7673-F02E-44C750ED37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5845764"/>
              </p:ext>
            </p:extLst>
          </p:nvPr>
        </p:nvGraphicFramePr>
        <p:xfrm>
          <a:off x="1" y="1752601"/>
          <a:ext cx="12827000" cy="7010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1192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E473E-CABC-A807-C3F7-3B1332F23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762001"/>
            <a:ext cx="9829800" cy="685800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Adopsi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inovasi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pertanian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padi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sawah </a:t>
            </a:r>
            <a:endParaRPr lang="en-ID" sz="3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AD9ACA2-489E-8E91-8C56-28E109378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602319"/>
              </p:ext>
            </p:extLst>
          </p:nvPr>
        </p:nvGraphicFramePr>
        <p:xfrm>
          <a:off x="0" y="1752600"/>
          <a:ext cx="12826999" cy="7010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4042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F06EA8E0-5FAD-B761-2F7A-4018EB594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600" y="2667000"/>
            <a:ext cx="11430000" cy="4419600"/>
          </a:xfrm>
        </p:spPr>
        <p:txBody>
          <a:bodyPr/>
          <a:lstStyle/>
          <a:p>
            <a:r>
              <a:rPr lang="en-US" sz="40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MODUL 8</a:t>
            </a:r>
          </a:p>
          <a:p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ALIH TEKNOLOGI</a:t>
            </a:r>
          </a:p>
          <a:p>
            <a:endParaRPr lang="en-US" sz="4000" b="1" u="sng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KB 1 :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Perspektif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endParaRPr lang="en-US" sz="4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KB 2 :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Indonesia </a:t>
            </a:r>
            <a:endParaRPr lang="en-ID" sz="44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070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DE434-CD09-0BC2-95F3-887A95F7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0" y="762000"/>
            <a:ext cx="9190038" cy="838200"/>
          </a:xfrm>
        </p:spPr>
        <p:txBody>
          <a:bodyPr>
            <a:normAutofit/>
          </a:bodyPr>
          <a:lstStyle/>
          <a:p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PERSPEKTIF TENTANG ALIH TEKNOLOGI</a:t>
            </a:r>
            <a:endParaRPr lang="en-ID" sz="3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5AECD4F-8807-153F-CA8B-E516B1B85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000528"/>
              </p:ext>
            </p:extLst>
          </p:nvPr>
        </p:nvGraphicFramePr>
        <p:xfrm>
          <a:off x="254000" y="1752600"/>
          <a:ext cx="12573000" cy="723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1799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DE434-CD09-0BC2-95F3-887A95F7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0" y="762000"/>
            <a:ext cx="9190038" cy="838200"/>
          </a:xfrm>
        </p:spPr>
        <p:txBody>
          <a:bodyPr>
            <a:normAutofit/>
          </a:bodyPr>
          <a:lstStyle/>
          <a:p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PENGATURAN TENTANG ALIH TEKNOLOGI </a:t>
            </a:r>
            <a:endParaRPr lang="en-ID" sz="3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2F32A8-B03B-3B5C-FE11-3E9030357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133601"/>
            <a:ext cx="12827000" cy="6019799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Pengaturan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menjadi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perhatian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kerangka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masuknya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di Indonesia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melalui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cipta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lisensi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ataupun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penanaman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modal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asing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pengaturan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rangka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PMA (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Penanaman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modal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asing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) :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tercantum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UU No. 1/67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kebijakan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rangka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penambahan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modal,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keterampilan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manajemen</a:t>
            </a:r>
            <a:endParaRPr lang="en-ID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Perjanjian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lisensi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: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tercantum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UU No. 13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1997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pasal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82 yang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memuat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Undang-undang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paten</a:t>
            </a:r>
          </a:p>
          <a:p>
            <a:pPr algn="just"/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Syarat-syarat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perjanjian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lisensi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: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diatur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pasal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21 UU Paten No. 13/1997 </a:t>
            </a:r>
          </a:p>
          <a:p>
            <a:endParaRPr lang="en-ID" sz="2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285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DE434-CD09-0BC2-95F3-887A95F7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0" y="762000"/>
            <a:ext cx="9190038" cy="838200"/>
          </a:xfrm>
        </p:spPr>
        <p:txBody>
          <a:bodyPr>
            <a:normAutofit/>
          </a:bodyPr>
          <a:lstStyle/>
          <a:p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CARA ALIH TEKNOLOGI </a:t>
            </a:r>
            <a:endParaRPr lang="en-ID" sz="3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3D3B33A7-F0D1-CC7C-D442-CA0D650FF2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9422702"/>
              </p:ext>
            </p:extLst>
          </p:nvPr>
        </p:nvGraphicFramePr>
        <p:xfrm>
          <a:off x="1" y="1600201"/>
          <a:ext cx="12827000" cy="701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779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DE434-CD09-0BC2-95F3-887A95F7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0" y="762000"/>
            <a:ext cx="9190038" cy="838200"/>
          </a:xfrm>
        </p:spPr>
        <p:txBody>
          <a:bodyPr>
            <a:normAutofit/>
          </a:bodyPr>
          <a:lstStyle/>
          <a:p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PERKEMBANGAN ALIH TEKNOLOGI DI INDONESIA </a:t>
            </a:r>
            <a:endParaRPr lang="en-ID" sz="3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EB37BB-8060-2675-0EB5-A442A2228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1752601"/>
            <a:ext cx="12420600" cy="6400799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Kebijakan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ilmu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pengetahuan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pembangunan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: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kebijakan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Langkah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mengurangi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ketergantungan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maju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menciptakan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stabilitas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ekonomi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nasional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meningkatkan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kemampuan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kapasitas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penyerapan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Pengalaman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melalui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penanaman</a:t>
            </a:r>
            <a:r>
              <a:rPr lang="en-US" sz="3600" b="1" u="sng" dirty="0">
                <a:latin typeface="Cambria" panose="02040503050406030204" pitchFamily="18" charset="0"/>
                <a:ea typeface="Cambria" panose="02040503050406030204" pitchFamily="18" charset="0"/>
              </a:rPr>
              <a:t> modal : 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transfer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ke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Indonesia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maju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ke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Indonesia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melalui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beberapa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tahapan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yaitu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tahap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identifikasi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tahap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negosiasi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tahap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implementasi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ID" sz="3600" b="1" u="sng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840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DE434-CD09-0BC2-95F3-887A95F7E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0" y="762000"/>
            <a:ext cx="9190038" cy="838200"/>
          </a:xfrm>
        </p:spPr>
        <p:txBody>
          <a:bodyPr>
            <a:normAutofit/>
          </a:bodyPr>
          <a:lstStyle/>
          <a:p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ALIH TEKNOLOGI DAN KEPENTINGAN NASIONAL</a:t>
            </a:r>
            <a:endParaRPr lang="en-ID" sz="3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7C95E-050C-A22D-E785-37852D04A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1" y="2057400"/>
            <a:ext cx="12192000" cy="6248399"/>
          </a:xfrm>
        </p:spPr>
        <p:txBody>
          <a:bodyPr>
            <a:normAutofit/>
          </a:bodyPr>
          <a:lstStyle/>
          <a:p>
            <a:pPr algn="just"/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Beberapa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permasalahan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berkaitan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proses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ke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berkembang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yaitu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kapasitas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teknis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daria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berkembang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mampu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menyerap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menggunakan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konteks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perdagangan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internasional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terdapat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pembatasan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dilakukan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oleh negara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maju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terhadap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berkembang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just"/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Penyusunan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kebijakan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penyusunan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anggaran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sesuai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diperlukan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menjaga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proses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di Indonesia.</a:t>
            </a:r>
          </a:p>
          <a:p>
            <a:pPr algn="just"/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Pada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konteks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kepentingan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nasional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Diketahui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bahwa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proses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alih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dilakukan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melalui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Kerjasama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maju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meningkatkan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kapasitas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eksport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keterlibatan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Indonesia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politik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400" dirty="0" err="1">
                <a:latin typeface="Cambria" panose="02040503050406030204" pitchFamily="18" charset="0"/>
                <a:ea typeface="Cambria" panose="02040503050406030204" pitchFamily="18" charset="0"/>
              </a:rPr>
              <a:t>luar</a:t>
            </a:r>
            <a:r>
              <a:rPr lang="en-US" sz="3400" dirty="0">
                <a:latin typeface="Cambria" panose="02040503050406030204" pitchFamily="18" charset="0"/>
                <a:ea typeface="Cambria" panose="02040503050406030204" pitchFamily="18" charset="0"/>
              </a:rPr>
              <a:t> negeri </a:t>
            </a:r>
            <a:endParaRPr lang="en-ID" sz="3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51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10007600" cy="1143001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alih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0960BF-1543-1A6B-AF85-CB8F145EF0F4}"/>
              </a:ext>
            </a:extLst>
          </p:cNvPr>
          <p:cNvSpPr/>
          <p:nvPr/>
        </p:nvSpPr>
        <p:spPr>
          <a:xfrm>
            <a:off x="482599" y="3200400"/>
            <a:ext cx="12192001" cy="3505200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3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3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r>
              <a:rPr lang="en-US" sz="3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3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tutorial online </a:t>
            </a:r>
            <a:r>
              <a:rPr lang="en-US" sz="3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ke-7 </a:t>
            </a:r>
            <a:r>
              <a:rPr lang="en-US" sz="30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en-US" sz="3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adopsi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adopsi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sawah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alih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Indonesia 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10007600" cy="1143001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alih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3D0BEF4-8486-827F-EB89-9EBD5D2FD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447137"/>
              </p:ext>
            </p:extLst>
          </p:nvPr>
        </p:nvGraphicFramePr>
        <p:xfrm>
          <a:off x="444499" y="2209800"/>
          <a:ext cx="12268201" cy="56388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791496">
                  <a:extLst>
                    <a:ext uri="{9D8B030D-6E8A-4147-A177-3AD203B41FA5}">
                      <a16:colId xmlns:a16="http://schemas.microsoft.com/office/drawing/2014/main" val="174876795"/>
                    </a:ext>
                  </a:extLst>
                </a:gridCol>
                <a:gridCol w="9476705">
                  <a:extLst>
                    <a:ext uri="{9D8B030D-6E8A-4147-A177-3AD203B41FA5}">
                      <a16:colId xmlns:a16="http://schemas.microsoft.com/office/drawing/2014/main" val="1930432557"/>
                    </a:ext>
                  </a:extLst>
                </a:gridCol>
              </a:tblGrid>
              <a:tr h="3876243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MODUL 7</a:t>
                      </a:r>
                    </a:p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KB 1 </a:t>
                      </a:r>
                      <a:endParaRPr lang="en-ID" sz="2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Adopsi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inovasi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, yang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membahas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bahasan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berikut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Pengertian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adopsi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Tahapan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adopsi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Faktor-faktor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mempengaruhi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adopsi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Difusi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inovasi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Faktor-faktor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penentu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keberhasilan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adopsi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suatu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inovasi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586750"/>
                  </a:ext>
                </a:extLst>
              </a:tr>
              <a:tr h="1762557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MODUL 7 </a:t>
                      </a:r>
                    </a:p>
                    <a:p>
                      <a:r>
                        <a:rPr lang="en-US" sz="2400" b="1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KB 2</a:t>
                      </a:r>
                      <a:endParaRPr lang="en-ID" sz="240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Adopsi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inovasi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pertanian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padi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sawah, yang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membahas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bahasan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berikut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pertanian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perubahan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masyarakat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petani</a:t>
                      </a:r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477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2323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10007600" cy="1143001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alih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3D0BEF4-8486-827F-EB89-9EBD5D2FD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754717"/>
              </p:ext>
            </p:extLst>
          </p:nvPr>
        </p:nvGraphicFramePr>
        <p:xfrm>
          <a:off x="482599" y="2362200"/>
          <a:ext cx="12268201" cy="48006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791496">
                  <a:extLst>
                    <a:ext uri="{9D8B030D-6E8A-4147-A177-3AD203B41FA5}">
                      <a16:colId xmlns:a16="http://schemas.microsoft.com/office/drawing/2014/main" val="174876795"/>
                    </a:ext>
                  </a:extLst>
                </a:gridCol>
                <a:gridCol w="9476705">
                  <a:extLst>
                    <a:ext uri="{9D8B030D-6E8A-4147-A177-3AD203B41FA5}">
                      <a16:colId xmlns:a16="http://schemas.microsoft.com/office/drawing/2014/main" val="1930432557"/>
                    </a:ext>
                  </a:extLst>
                </a:gridCol>
              </a:tblGrid>
              <a:tr h="2526632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MODUL 8</a:t>
                      </a:r>
                    </a:p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KB 1 </a:t>
                      </a:r>
                      <a:endParaRPr lang="en-ID" sz="2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Perspektif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alih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, yang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membahas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bahasan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berikut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Perspektif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alih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Pengaturan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tentang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alih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Cara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alih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586750"/>
                  </a:ext>
                </a:extLst>
              </a:tr>
              <a:tr h="2273968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MODUL 8</a:t>
                      </a:r>
                    </a:p>
                    <a:p>
                      <a:r>
                        <a:rPr lang="en-US" sz="2400" b="1" dirty="0"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KB 2</a:t>
                      </a:r>
                      <a:endParaRPr lang="en-ID" sz="240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Alih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di Indonesia, yang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membahas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bahasan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berikut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Perkembangan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di Indonesia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Kasus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mobil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nasional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: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upaya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alih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Alih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kepentingan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nasional</a:t>
                      </a:r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477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756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F06EA8E0-5FAD-B761-2F7A-4018EB594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600" y="2667000"/>
            <a:ext cx="11430000" cy="4419600"/>
          </a:xfrm>
        </p:spPr>
        <p:txBody>
          <a:bodyPr/>
          <a:lstStyle/>
          <a:p>
            <a:r>
              <a:rPr lang="en-US" sz="40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MODUL 7</a:t>
            </a:r>
          </a:p>
          <a:p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ADOPSI INOVASI TEKNOLOGI</a:t>
            </a:r>
          </a:p>
          <a:p>
            <a:endParaRPr lang="en-US" sz="4000" b="1" u="sng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KB 1 :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Adopsi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Inovasi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endParaRPr lang="en-US" sz="44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KB 2 :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Adopsi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Inovasi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Pertanian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Padi</a:t>
            </a:r>
            <a:r>
              <a:rPr lang="en-US" sz="4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Sawah</a:t>
            </a:r>
            <a:endParaRPr lang="en-ID" sz="44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371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247AB1E-FE33-E832-EF67-8C98045BA1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362089"/>
              </p:ext>
            </p:extLst>
          </p:nvPr>
        </p:nvGraphicFramePr>
        <p:xfrm>
          <a:off x="-279400" y="1371600"/>
          <a:ext cx="13284200" cy="7010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6669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4EDAC3C-7C11-984E-A9E6-9F5B9A05BF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2250846"/>
              </p:ext>
            </p:extLst>
          </p:nvPr>
        </p:nvGraphicFramePr>
        <p:xfrm>
          <a:off x="177800" y="2133601"/>
          <a:ext cx="12826999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2469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9482A9D9-A8EC-1E20-515C-3B205D65B4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44302"/>
              </p:ext>
            </p:extLst>
          </p:nvPr>
        </p:nvGraphicFramePr>
        <p:xfrm>
          <a:off x="177800" y="1828800"/>
          <a:ext cx="12826999" cy="6956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7329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E473E-CABC-A807-C3F7-3B1332F23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762001"/>
            <a:ext cx="9829800" cy="685800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Adopsi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inovasi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pertanian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padi</a:t>
            </a:r>
            <a:r>
              <a:rPr lang="en-US" sz="3000" b="1" dirty="0">
                <a:latin typeface="Cambria" panose="02040503050406030204" pitchFamily="18" charset="0"/>
                <a:ea typeface="Cambria" panose="02040503050406030204" pitchFamily="18" charset="0"/>
              </a:rPr>
              <a:t> sawah </a:t>
            </a:r>
            <a:endParaRPr lang="en-ID" sz="3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9117D28-D008-2FB3-E3EF-D9760BB4E9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589964"/>
              </p:ext>
            </p:extLst>
          </p:nvPr>
        </p:nvGraphicFramePr>
        <p:xfrm>
          <a:off x="-203200" y="1828800"/>
          <a:ext cx="13119099" cy="746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674696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3124</TotalTime>
  <Pages>0</Pages>
  <Words>905</Words>
  <Characters>0</Characters>
  <Application>Microsoft Office PowerPoint</Application>
  <PresentationFormat>Custom</PresentationFormat>
  <Lines>0</Lines>
  <Paragraphs>107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Gill Sans</vt:lpstr>
      <vt:lpstr>Times New Roman</vt:lpstr>
      <vt:lpstr>Custom Design</vt:lpstr>
      <vt:lpstr>TUTORIAL ONLINE SESI KE-7 </vt:lpstr>
      <vt:lpstr>Tutorial online Sesi 7 sosiologi alih teknologi</vt:lpstr>
      <vt:lpstr>Tutorial online Sesi 7 sosiologi alih teknologi</vt:lpstr>
      <vt:lpstr>Tutorial online Sesi 7 sosiologi alih teknologi</vt:lpstr>
      <vt:lpstr>PowerPoint Presentation</vt:lpstr>
      <vt:lpstr>PowerPoint Presentation</vt:lpstr>
      <vt:lpstr>PowerPoint Presentation</vt:lpstr>
      <vt:lpstr>PowerPoint Presentation</vt:lpstr>
      <vt:lpstr>Adopsi inovasi teknologi pertanian padi sawah </vt:lpstr>
      <vt:lpstr>Adopsi inovasi teknologi pertanian padi sawah </vt:lpstr>
      <vt:lpstr>Adopsi inovasi teknologi pertanian padi sawah </vt:lpstr>
      <vt:lpstr>PowerPoint Presentation</vt:lpstr>
      <vt:lpstr>PERSPEKTIF TENTANG ALIH TEKNOLOGI</vt:lpstr>
      <vt:lpstr>PENGATURAN TENTANG ALIH TEKNOLOGI </vt:lpstr>
      <vt:lpstr> CARA ALIH TEKNOLOGI </vt:lpstr>
      <vt:lpstr> PERKEMBANGAN ALIH TEKNOLOGI DI INDONESIA </vt:lpstr>
      <vt:lpstr> ALIH TEKNOLOGI DAN KEPENTINGAN NASIONAL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Yuliana Windi Sari</cp:lastModifiedBy>
  <cp:revision>236</cp:revision>
  <dcterms:modified xsi:type="dcterms:W3CDTF">2022-07-25T08:07:20Z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2022-07-14T14:11:58Z</vt:lpwstr>
  </property>
  <property fmtid="{D5CDD505-2E9C-101B-9397-08002B2CF9AE}" pid="4" name="MSIP_Label_cdde0556-1f76-452e-9e94-03158f226e4e_Method">
    <vt:lpwstr>Privileged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6b37989a-bfbb-47c0-abf2-5551ad941be8</vt:lpwstr>
  </property>
  <property fmtid="{D5CDD505-2E9C-101B-9397-08002B2CF9AE}" pid="8" name="MSIP_Label_cdde0556-1f76-452e-9e94-03158f226e4e_ContentBits">
    <vt:lpwstr>0</vt:lpwstr>
  </property>
</Properties>
</file>