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sldIdLst>
    <p:sldId id="256" r:id="rId2"/>
    <p:sldId id="257" r:id="rId3"/>
    <p:sldId id="287" r:id="rId4"/>
    <p:sldId id="286" r:id="rId5"/>
    <p:sldId id="285" r:id="rId6"/>
    <p:sldId id="283" r:id="rId7"/>
  </p:sldIdLst>
  <p:sldSz cx="10688638" cy="75628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6B"/>
    <a:srgbClr val="FF421C"/>
    <a:srgbClr val="FBD528"/>
    <a:srgbClr val="FD4D26"/>
    <a:srgbClr val="2564C1"/>
    <a:srgbClr val="9BA5BE"/>
    <a:srgbClr val="215CF0"/>
    <a:srgbClr val="F89F52"/>
    <a:srgbClr val="F25052"/>
    <a:srgbClr val="DCD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>
  <p:normalViewPr>
    <p:restoredLeft sz="15.62%"/>
    <p:restoredTop sz="94.66%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presProps" Target="presProps.xml"/><Relationship Id="rId3" Type="http://purl.oclc.org/ooxml/officeDocument/relationships/slide" Target="slides/slide2.xml"/><Relationship Id="rId7" Type="http://purl.oclc.org/ooxml/officeDocument/relationships/slide" Target="slides/slide6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tableStyles" Target="tableStyles.xml"/><Relationship Id="rId5" Type="http://purl.oclc.org/ooxml/officeDocument/relationships/slide" Target="slides/slide4.xml"/><Relationship Id="rId10" Type="http://purl.oclc.org/ooxml/officeDocument/relationships/theme" Target="theme/theme1.xml"/><Relationship Id="rId4" Type="http://purl.oclc.org/ooxml/officeDocument/relationships/slide" Target="slides/slide3.xml"/><Relationship Id="rId9" Type="http://purl.oclc.org/ooxml/officeDocument/relationships/viewProps" Target="viewProps.xml"/></Relationships>
</file>

<file path=ppt/diagrams/colors1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purl.oclc.org/ooxml/drawingml/diagram" xmlns:a="http://purl.oclc.org/ooxml/drawingml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%"/>
      </a:schemeClr>
    </dgm:fillClrLst>
    <dgm:linClrLst meth="repeat">
      <a:schemeClr val="accent3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%"/>
      </a:schemeClr>
    </dgm:fillClrLst>
    <dgm:linClrLst meth="repeat">
      <a:schemeClr val="accent3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%"/>
      </a:schemeClr>
    </dgm:fillClrLst>
    <dgm:linClrLst meth="repeat">
      <a:schemeClr val="accent3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%"/>
      </a:schemeClr>
    </dgm:fillClrLst>
    <dgm:linClrLst meth="repeat">
      <a:schemeClr val="accent3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%"/>
        <a:tint val="40%"/>
      </a:schemeClr>
    </dgm:fillClrLst>
    <dgm:linClrLst meth="repeat">
      <a:schemeClr val="accent3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%"/>
        <a:tint val="40%"/>
      </a:schemeClr>
    </dgm:fillClrLst>
    <dgm:linClrLst meth="repeat">
      <a:schemeClr val="accent3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%"/>
        <a:tint val="40%"/>
      </a:schemeClr>
    </dgm:fillClrLst>
    <dgm:linClrLst meth="repeat">
      <a:schemeClr val="accent3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%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%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%"/>
        <a:alpha val="40%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purl.oclc.org/ooxml/drawingml/diagram" xmlns:a="http://purl.oclc.org/ooxml/drawingml/main">
  <dgm:ptLst>
    <dgm:pt modelId="{6DF0EEF9-1406-49D6-8BC0-ECAFF13ABE1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440A5B-6795-4202-B23A-81BFFAFF145E}">
      <dgm:prSet custT="1"/>
      <dgm:spPr>
        <a:solidFill>
          <a:schemeClr val="tx2">
            <a:lumMod val="20%"/>
            <a:lumOff val="80%"/>
          </a:schemeClr>
        </a:solidFill>
      </dgm:spPr>
      <dgm:t>
        <a:bodyPr/>
        <a:lstStyle/>
        <a:p>
          <a:pPr rtl="0"/>
          <a:r>
            <a:rPr lang="en-US" sz="1200" dirty="0" smtClean="0"/>
            <a:t>Intrapersonal : </a:t>
          </a:r>
          <a:r>
            <a:rPr lang="en-US" sz="1200" dirty="0" err="1" smtClean="0"/>
            <a:t>Apa</a:t>
          </a:r>
          <a:r>
            <a:rPr lang="en-US" sz="1200" dirty="0" smtClean="0"/>
            <a:t> yang </a:t>
          </a:r>
          <a:r>
            <a:rPr lang="en-US" sz="1200" dirty="0" err="1" smtClean="0"/>
            <a:t>dipikirkan</a:t>
          </a:r>
          <a:r>
            <a:rPr lang="en-US" sz="1200" dirty="0" smtClean="0"/>
            <a:t> public</a:t>
          </a:r>
          <a:endParaRPr lang="en-US" sz="1200" dirty="0"/>
        </a:p>
      </dgm:t>
    </dgm:pt>
    <dgm:pt modelId="{61A87EBA-EB66-4C8F-8A9E-263F76CCB21D}" type="parTrans" cxnId="{F5A7C6EA-A866-41F3-929C-AD9204AF6800}">
      <dgm:prSet/>
      <dgm:spPr/>
      <dgm:t>
        <a:bodyPr/>
        <a:lstStyle/>
        <a:p>
          <a:endParaRPr lang="en-US"/>
        </a:p>
      </dgm:t>
    </dgm:pt>
    <dgm:pt modelId="{07C64C2A-76EE-484B-AC54-B0E230066440}" type="sibTrans" cxnId="{F5A7C6EA-A866-41F3-929C-AD9204AF6800}">
      <dgm:prSet/>
      <dgm:spPr/>
      <dgm:t>
        <a:bodyPr/>
        <a:lstStyle/>
        <a:p>
          <a:endParaRPr lang="en-US"/>
        </a:p>
      </dgm:t>
    </dgm:pt>
    <dgm:pt modelId="{CF8EC4A4-EF2B-4F37-9083-2BFF0439F50F}">
      <dgm:prSet custT="1"/>
      <dgm:spPr>
        <a:solidFill>
          <a:schemeClr val="accent3">
            <a:lumMod val="20%"/>
            <a:lumOff val="80%"/>
          </a:schemeClr>
        </a:solidFill>
      </dgm:spPr>
      <dgm:t>
        <a:bodyPr/>
        <a:lstStyle/>
        <a:p>
          <a:pPr rtl="0"/>
          <a:r>
            <a:rPr lang="en-US" sz="1200" dirty="0" smtClean="0"/>
            <a:t>Interpersonal : </a:t>
          </a:r>
          <a:r>
            <a:rPr lang="en-US" sz="1200" dirty="0" err="1" smtClean="0"/>
            <a:t>Apa</a:t>
          </a:r>
          <a:r>
            <a:rPr lang="en-US" sz="1200" dirty="0" smtClean="0"/>
            <a:t> yang </a:t>
          </a:r>
          <a:r>
            <a:rPr lang="en-US" sz="1200" dirty="0" err="1" smtClean="0"/>
            <a:t>dibicarakan</a:t>
          </a:r>
          <a:r>
            <a:rPr lang="en-US" sz="1200" dirty="0" smtClean="0"/>
            <a:t> orang </a:t>
          </a:r>
          <a:r>
            <a:rPr lang="en-US" sz="1200" dirty="0" err="1" smtClean="0"/>
            <a:t>dengan</a:t>
          </a:r>
          <a:r>
            <a:rPr lang="en-US" sz="1200" dirty="0" smtClean="0"/>
            <a:t> orang lain</a:t>
          </a:r>
          <a:endParaRPr lang="en-US" sz="1200" dirty="0"/>
        </a:p>
      </dgm:t>
    </dgm:pt>
    <dgm:pt modelId="{F1C68E24-7FA0-4BF3-9458-FFE4F48DFAAF}" type="parTrans" cxnId="{DF3B1085-24B3-4D04-B227-D3EBBB9337BE}">
      <dgm:prSet/>
      <dgm:spPr/>
      <dgm:t>
        <a:bodyPr/>
        <a:lstStyle/>
        <a:p>
          <a:endParaRPr lang="en-US"/>
        </a:p>
      </dgm:t>
    </dgm:pt>
    <dgm:pt modelId="{D749278C-E96E-48F2-A8FD-8C7195EE3DF3}" type="sibTrans" cxnId="{DF3B1085-24B3-4D04-B227-D3EBBB9337BE}">
      <dgm:prSet/>
      <dgm:spPr/>
      <dgm:t>
        <a:bodyPr/>
        <a:lstStyle/>
        <a:p>
          <a:endParaRPr lang="en-US"/>
        </a:p>
      </dgm:t>
    </dgm:pt>
    <dgm:pt modelId="{8F012773-73A7-4B26-88C4-BB84C861B572}">
      <dgm:prSet custT="1"/>
      <dgm:spPr>
        <a:solidFill>
          <a:schemeClr val="accent1">
            <a:lumMod val="20%"/>
            <a:lumOff val="80%"/>
          </a:schemeClr>
        </a:solidFill>
      </dgm:spPr>
      <dgm:t>
        <a:bodyPr/>
        <a:lstStyle/>
        <a:p>
          <a:pPr rtl="0"/>
          <a:r>
            <a:rPr lang="en-US" sz="1200" dirty="0" smtClean="0"/>
            <a:t>Community Salience : </a:t>
          </a:r>
          <a:r>
            <a:rPr lang="en-US" sz="1200" dirty="0" err="1" smtClean="0"/>
            <a:t>Issu</a:t>
          </a:r>
          <a:r>
            <a:rPr lang="en-US" sz="1200" dirty="0" smtClean="0"/>
            <a:t> </a:t>
          </a:r>
          <a:r>
            <a:rPr lang="en-US" sz="1200" dirty="0" err="1" smtClean="0"/>
            <a:t>apa</a:t>
          </a:r>
          <a:r>
            <a:rPr lang="en-US" sz="1200" dirty="0" smtClean="0"/>
            <a:t> yang </a:t>
          </a:r>
          <a:r>
            <a:rPr lang="en-US" sz="1200" dirty="0" err="1" smtClean="0"/>
            <a:t>dibicarakan</a:t>
          </a:r>
          <a:r>
            <a:rPr lang="en-US" sz="1200" dirty="0" smtClean="0"/>
            <a:t> </a:t>
          </a:r>
          <a:r>
            <a:rPr lang="en-US" sz="1200" dirty="0" err="1" smtClean="0"/>
            <a:t>komunitas</a:t>
          </a:r>
          <a:endParaRPr lang="en-US" sz="1200" dirty="0"/>
        </a:p>
      </dgm:t>
    </dgm:pt>
    <dgm:pt modelId="{6123EFEE-6A5D-4D08-937C-8C7F5CA1796B}" type="parTrans" cxnId="{18F550D5-C842-4C69-861D-5FFDCB21BD55}">
      <dgm:prSet/>
      <dgm:spPr/>
      <dgm:t>
        <a:bodyPr/>
        <a:lstStyle/>
        <a:p>
          <a:endParaRPr lang="en-US"/>
        </a:p>
      </dgm:t>
    </dgm:pt>
    <dgm:pt modelId="{EDAF2ACF-0817-477D-9CC0-63C7DDBBF4E6}" type="sibTrans" cxnId="{18F550D5-C842-4C69-861D-5FFDCB21BD55}">
      <dgm:prSet/>
      <dgm:spPr/>
      <dgm:t>
        <a:bodyPr/>
        <a:lstStyle/>
        <a:p>
          <a:endParaRPr lang="en-US"/>
        </a:p>
      </dgm:t>
    </dgm:pt>
    <dgm:pt modelId="{36B4AACB-78FA-4541-BB95-DEA9040C1547}">
      <dgm:prSet custT="1"/>
      <dgm:spPr>
        <a:solidFill>
          <a:schemeClr val="accent4">
            <a:lumMod val="20%"/>
            <a:lumOff val="80%"/>
          </a:schemeClr>
        </a:solidFill>
      </dgm:spPr>
      <dgm:t>
        <a:bodyPr/>
        <a:lstStyle/>
        <a:p>
          <a:pPr rtl="0"/>
          <a:r>
            <a:rPr lang="en-US" sz="1150" dirty="0" err="1" smtClean="0"/>
            <a:t>Prioritas</a:t>
          </a:r>
          <a:r>
            <a:rPr lang="en-US" sz="1150" dirty="0" smtClean="0"/>
            <a:t> : Tingkat </a:t>
          </a:r>
          <a:r>
            <a:rPr lang="en-US" sz="1150" dirty="0" err="1" smtClean="0"/>
            <a:t>kesesuaian</a:t>
          </a:r>
          <a:r>
            <a:rPr lang="en-US" sz="1150" dirty="0" smtClean="0"/>
            <a:t> </a:t>
          </a:r>
          <a:r>
            <a:rPr lang="en-US" sz="1150" dirty="0" err="1" smtClean="0"/>
            <a:t>anatara</a:t>
          </a:r>
          <a:r>
            <a:rPr lang="en-US" sz="1150" dirty="0" smtClean="0"/>
            <a:t> ranking </a:t>
          </a:r>
          <a:r>
            <a:rPr lang="en-US" sz="1150" dirty="0" err="1" smtClean="0"/>
            <a:t>penonjolan</a:t>
          </a:r>
          <a:r>
            <a:rPr lang="en-US" sz="1150" dirty="0" smtClean="0"/>
            <a:t> issue di media </a:t>
          </a:r>
          <a:r>
            <a:rPr lang="en-US" sz="1150" dirty="0" err="1" smtClean="0"/>
            <a:t>dan</a:t>
          </a:r>
          <a:r>
            <a:rPr lang="en-US" sz="1150" dirty="0" smtClean="0"/>
            <a:t> </a:t>
          </a:r>
          <a:r>
            <a:rPr lang="en-US" sz="1150" dirty="0" err="1" smtClean="0"/>
            <a:t>perhatian</a:t>
          </a:r>
          <a:r>
            <a:rPr lang="en-US" sz="1150" dirty="0" smtClean="0"/>
            <a:t> public </a:t>
          </a:r>
          <a:endParaRPr lang="en-US" sz="1150" dirty="0"/>
        </a:p>
      </dgm:t>
    </dgm:pt>
    <dgm:pt modelId="{5F52D6A0-9287-45F6-880C-80632C6AA9D5}" type="parTrans" cxnId="{DCEC3FEB-F87F-4BD5-8868-6A8592BAA1F9}">
      <dgm:prSet/>
      <dgm:spPr/>
      <dgm:t>
        <a:bodyPr/>
        <a:lstStyle/>
        <a:p>
          <a:endParaRPr lang="en-US"/>
        </a:p>
      </dgm:t>
    </dgm:pt>
    <dgm:pt modelId="{3AA89961-DA56-4D73-9FF7-8572BE5BB3B7}" type="sibTrans" cxnId="{DCEC3FEB-F87F-4BD5-8868-6A8592BAA1F9}">
      <dgm:prSet/>
      <dgm:spPr/>
      <dgm:t>
        <a:bodyPr/>
        <a:lstStyle/>
        <a:p>
          <a:endParaRPr lang="en-US"/>
        </a:p>
      </dgm:t>
    </dgm:pt>
    <dgm:pt modelId="{12C56A97-093A-4C97-96B2-E1249D75592F}">
      <dgm:prSet custT="1"/>
      <dgm:spPr>
        <a:solidFill>
          <a:schemeClr val="accent2">
            <a:lumMod val="20%"/>
            <a:lumOff val="80%"/>
          </a:schemeClr>
        </a:solidFill>
      </dgm:spPr>
      <dgm:t>
        <a:bodyPr/>
        <a:lstStyle/>
        <a:p>
          <a:pPr rtl="0"/>
          <a:r>
            <a:rPr lang="en-US" sz="1200" dirty="0" smtClean="0"/>
            <a:t>Perception : </a:t>
          </a:r>
          <a:r>
            <a:rPr lang="en-US" sz="1200" dirty="0" err="1" smtClean="0"/>
            <a:t>Pengetahuan</a:t>
          </a:r>
          <a:r>
            <a:rPr lang="en-US" sz="1200" dirty="0" smtClean="0"/>
            <a:t> </a:t>
          </a:r>
          <a:r>
            <a:rPr lang="en-US" sz="1200" dirty="0" err="1" smtClean="0"/>
            <a:t>tentang</a:t>
          </a:r>
          <a:r>
            <a:rPr lang="en-US" sz="1200" dirty="0" smtClean="0"/>
            <a:t> </a:t>
          </a:r>
          <a:r>
            <a:rPr lang="en-US" sz="1200" dirty="0" err="1" smtClean="0"/>
            <a:t>sajian</a:t>
          </a:r>
          <a:r>
            <a:rPr lang="en-US" sz="1200" dirty="0" smtClean="0"/>
            <a:t> media</a:t>
          </a:r>
          <a:endParaRPr lang="en-US" sz="1200" dirty="0"/>
        </a:p>
      </dgm:t>
    </dgm:pt>
    <dgm:pt modelId="{FE0E6319-0092-4DC1-B9B5-C83BCC4D1B85}" type="parTrans" cxnId="{AE9AE1B6-7CEC-4AC5-AD86-8E9D2D86D286}">
      <dgm:prSet/>
      <dgm:spPr/>
      <dgm:t>
        <a:bodyPr/>
        <a:lstStyle/>
        <a:p>
          <a:endParaRPr lang="en-US"/>
        </a:p>
      </dgm:t>
    </dgm:pt>
    <dgm:pt modelId="{467CE480-88F0-4344-9266-1AD07ABE5796}" type="sibTrans" cxnId="{AE9AE1B6-7CEC-4AC5-AD86-8E9D2D86D286}">
      <dgm:prSet/>
      <dgm:spPr/>
      <dgm:t>
        <a:bodyPr/>
        <a:lstStyle/>
        <a:p>
          <a:endParaRPr lang="en-US"/>
        </a:p>
      </dgm:t>
    </dgm:pt>
    <dgm:pt modelId="{5C7C3E75-C3F8-4C3E-B067-ABB39908436E}">
      <dgm:prSet custT="1"/>
      <dgm:spPr>
        <a:solidFill>
          <a:schemeClr val="accent6">
            <a:lumMod val="20%"/>
            <a:lumOff val="80%"/>
          </a:schemeClr>
        </a:solidFill>
      </dgm:spPr>
      <dgm:t>
        <a:bodyPr/>
        <a:lstStyle/>
        <a:p>
          <a:pPr rtl="0"/>
          <a:r>
            <a:rPr lang="en-US" sz="1200" dirty="0" smtClean="0"/>
            <a:t>Action : </a:t>
          </a:r>
          <a:r>
            <a:rPr lang="en-US" sz="1200" dirty="0" err="1" smtClean="0"/>
            <a:t>Efek</a:t>
          </a:r>
          <a:r>
            <a:rPr lang="en-US" sz="1200" dirty="0" smtClean="0"/>
            <a:t> </a:t>
          </a:r>
          <a:r>
            <a:rPr lang="en-US" sz="1200" dirty="0" err="1" smtClean="0"/>
            <a:t>lanjutan</a:t>
          </a:r>
          <a:r>
            <a:rPr lang="en-US" sz="1200" dirty="0" smtClean="0"/>
            <a:t> </a:t>
          </a:r>
          <a:r>
            <a:rPr lang="en-US" sz="1200" dirty="0" err="1" smtClean="0"/>
            <a:t>berupa</a:t>
          </a:r>
          <a:r>
            <a:rPr lang="en-US" sz="1200" dirty="0" smtClean="0"/>
            <a:t> </a:t>
          </a:r>
          <a:r>
            <a:rPr lang="en-US" sz="1200" dirty="0" err="1" smtClean="0"/>
            <a:t>tindakan</a:t>
          </a:r>
          <a:r>
            <a:rPr lang="en-US" sz="1200" dirty="0" smtClean="0"/>
            <a:t> </a:t>
          </a:r>
          <a:r>
            <a:rPr lang="en-US" sz="1200" dirty="0" err="1" smtClean="0"/>
            <a:t>misalnya</a:t>
          </a:r>
          <a:r>
            <a:rPr lang="en-US" sz="1200" dirty="0" smtClean="0"/>
            <a:t> </a:t>
          </a:r>
          <a:r>
            <a:rPr lang="en-US" sz="1200" dirty="0" err="1" smtClean="0"/>
            <a:t>pemilihan</a:t>
          </a:r>
          <a:r>
            <a:rPr lang="en-US" sz="1200" dirty="0" smtClean="0"/>
            <a:t> </a:t>
          </a:r>
          <a:r>
            <a:rPr lang="en-US" sz="1200" dirty="0" err="1" smtClean="0"/>
            <a:t>presiden</a:t>
          </a:r>
          <a:r>
            <a:rPr lang="en-US" sz="1200" dirty="0" smtClean="0"/>
            <a:t> </a:t>
          </a:r>
          <a:r>
            <a:rPr lang="en-US" sz="1200" dirty="0" err="1" smtClean="0"/>
            <a:t>dll</a:t>
          </a:r>
          <a:endParaRPr lang="en-US" sz="1200" dirty="0"/>
        </a:p>
      </dgm:t>
    </dgm:pt>
    <dgm:pt modelId="{21AF8FA5-ACE6-4F71-9CA1-E7758F333E91}" type="parTrans" cxnId="{4FC12880-C818-46DE-A7B2-1DEB5528DBD4}">
      <dgm:prSet/>
      <dgm:spPr/>
      <dgm:t>
        <a:bodyPr/>
        <a:lstStyle/>
        <a:p>
          <a:endParaRPr lang="en-US"/>
        </a:p>
      </dgm:t>
    </dgm:pt>
    <dgm:pt modelId="{7F2A9629-14FA-4968-9037-A62829C52C6E}" type="sibTrans" cxnId="{4FC12880-C818-46DE-A7B2-1DEB5528DBD4}">
      <dgm:prSet/>
      <dgm:spPr/>
      <dgm:t>
        <a:bodyPr/>
        <a:lstStyle/>
        <a:p>
          <a:endParaRPr lang="en-US"/>
        </a:p>
      </dgm:t>
    </dgm:pt>
    <dgm:pt modelId="{FA9D1F29-F662-4433-A4EE-D6F63579D4C5}" type="pres">
      <dgm:prSet presAssocID="{6DF0EEF9-1406-49D6-8BC0-ECAFF13ABE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3AFDEC-BD12-4E8A-A47E-913EAFD1A1F0}" type="pres">
      <dgm:prSet presAssocID="{6DF0EEF9-1406-49D6-8BC0-ECAFF13ABE12}" presName="arrow" presStyleLbl="bgShp" presStyleIdx="0" presStyleCnt="1" custScaleY="55.503%"/>
      <dgm:spPr>
        <a:solidFill>
          <a:srgbClr val="152D6B"/>
        </a:solidFill>
      </dgm:spPr>
    </dgm:pt>
    <dgm:pt modelId="{AEC883CB-BAF9-4BE1-8A7E-7FD39E051C2F}" type="pres">
      <dgm:prSet presAssocID="{6DF0EEF9-1406-49D6-8BC0-ECAFF13ABE12}" presName="points" presStyleCnt="0"/>
      <dgm:spPr/>
    </dgm:pt>
    <dgm:pt modelId="{4A4C2E6A-4D5A-4548-95BC-3A1F853E41DC}" type="pres">
      <dgm:prSet presAssocID="{63440A5B-6795-4202-B23A-81BFFAFF145E}" presName="compositeA" presStyleCnt="0"/>
      <dgm:spPr/>
    </dgm:pt>
    <dgm:pt modelId="{5E335078-D5D2-4274-9026-93FD2BF66D12}" type="pres">
      <dgm:prSet presAssocID="{63440A5B-6795-4202-B23A-81BFFAFF145E}" presName="textA" presStyleLbl="revTx" presStyleIdx="0" presStyleCnt="6" custLinFactNeighborX="-0.172%" custLinFactNeighborY="11.073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D7D37-8A29-4B20-BD22-28C1A8398008}" type="pres">
      <dgm:prSet presAssocID="{63440A5B-6795-4202-B23A-81BFFAFF145E}" presName="circleA" presStyleLbl="node1" presStyleIdx="0" presStyleCnt="6"/>
      <dgm:spPr>
        <a:solidFill>
          <a:srgbClr val="FBD528"/>
        </a:solidFill>
      </dgm:spPr>
    </dgm:pt>
    <dgm:pt modelId="{2F948670-8763-49EB-80AD-031D679FDF36}" type="pres">
      <dgm:prSet presAssocID="{63440A5B-6795-4202-B23A-81BFFAFF145E}" presName="spaceA" presStyleCnt="0"/>
      <dgm:spPr/>
    </dgm:pt>
    <dgm:pt modelId="{C6DF65FC-369B-41B0-8A3A-29DDB9EC9233}" type="pres">
      <dgm:prSet presAssocID="{07C64C2A-76EE-484B-AC54-B0E230066440}" presName="space" presStyleCnt="0"/>
      <dgm:spPr/>
    </dgm:pt>
    <dgm:pt modelId="{2372A64F-E1FF-4AA9-B38B-A5E3E9D5A2A5}" type="pres">
      <dgm:prSet presAssocID="{CF8EC4A4-EF2B-4F37-9083-2BFF0439F50F}" presName="compositeB" presStyleCnt="0"/>
      <dgm:spPr/>
    </dgm:pt>
    <dgm:pt modelId="{2D8108A9-2860-41EC-AA37-D91D567C638D}" type="pres">
      <dgm:prSet presAssocID="{CF8EC4A4-EF2B-4F37-9083-2BFF0439F50F}" presName="textB" presStyleLbl="revTx" presStyleIdx="1" presStyleCnt="6" custLinFactNeighborY="-11.14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F92A8-B691-4543-A0BC-53EF4F0A3159}" type="pres">
      <dgm:prSet presAssocID="{CF8EC4A4-EF2B-4F37-9083-2BFF0439F50F}" presName="circleB" presStyleLbl="node1" presStyleIdx="1" presStyleCnt="6"/>
      <dgm:spPr>
        <a:solidFill>
          <a:srgbClr val="FBD528"/>
        </a:solidFill>
      </dgm:spPr>
    </dgm:pt>
    <dgm:pt modelId="{4D644916-3EE3-4A84-ABEC-0076E6F670FE}" type="pres">
      <dgm:prSet presAssocID="{CF8EC4A4-EF2B-4F37-9083-2BFF0439F50F}" presName="spaceB" presStyleCnt="0"/>
      <dgm:spPr/>
    </dgm:pt>
    <dgm:pt modelId="{ADD03055-4BC5-4E58-BDC9-B27739CABEFF}" type="pres">
      <dgm:prSet presAssocID="{D749278C-E96E-48F2-A8FD-8C7195EE3DF3}" presName="space" presStyleCnt="0"/>
      <dgm:spPr/>
    </dgm:pt>
    <dgm:pt modelId="{880B3E40-76DF-454C-BA92-4FD2F82BE2FC}" type="pres">
      <dgm:prSet presAssocID="{8F012773-73A7-4B26-88C4-BB84C861B572}" presName="compositeA" presStyleCnt="0"/>
      <dgm:spPr/>
    </dgm:pt>
    <dgm:pt modelId="{86050657-BE02-4CA2-85A0-F28813084D8E}" type="pres">
      <dgm:prSet presAssocID="{8F012773-73A7-4B26-88C4-BB84C861B572}" presName="textA" presStyleLbl="revTx" presStyleIdx="2" presStyleCnt="6" custLinFactNeighborY="11.073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03B5EA-E184-40A0-BAF9-7C0C66091504}" type="pres">
      <dgm:prSet presAssocID="{8F012773-73A7-4B26-88C4-BB84C861B572}" presName="circleA" presStyleLbl="node1" presStyleIdx="2" presStyleCnt="6"/>
      <dgm:spPr>
        <a:solidFill>
          <a:srgbClr val="FBD528"/>
        </a:solidFill>
      </dgm:spPr>
    </dgm:pt>
    <dgm:pt modelId="{DCF1A597-287C-485D-A050-1A7A15DB8640}" type="pres">
      <dgm:prSet presAssocID="{8F012773-73A7-4B26-88C4-BB84C861B572}" presName="spaceA" presStyleCnt="0"/>
      <dgm:spPr/>
    </dgm:pt>
    <dgm:pt modelId="{600F89F7-170A-476D-AD19-F732DE7D2462}" type="pres">
      <dgm:prSet presAssocID="{EDAF2ACF-0817-477D-9CC0-63C7DDBBF4E6}" presName="space" presStyleCnt="0"/>
      <dgm:spPr/>
    </dgm:pt>
    <dgm:pt modelId="{A1801ACB-1A0E-4271-B975-6357AAEF7B2D}" type="pres">
      <dgm:prSet presAssocID="{36B4AACB-78FA-4541-BB95-DEA9040C1547}" presName="compositeB" presStyleCnt="0"/>
      <dgm:spPr/>
    </dgm:pt>
    <dgm:pt modelId="{7E1DDDEE-0434-443D-BAAD-F9AC6BD33A23}" type="pres">
      <dgm:prSet presAssocID="{36B4AACB-78FA-4541-BB95-DEA9040C1547}" presName="textB" presStyleLbl="revTx" presStyleIdx="3" presStyleCnt="6" custScaleY="97.249%" custLinFactNeighborY="-13.205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BE56BA-0B4F-4C66-8847-CE7916363656}" type="pres">
      <dgm:prSet presAssocID="{36B4AACB-78FA-4541-BB95-DEA9040C1547}" presName="circleB" presStyleLbl="node1" presStyleIdx="3" presStyleCnt="6"/>
      <dgm:spPr>
        <a:solidFill>
          <a:srgbClr val="FBD528"/>
        </a:solidFill>
      </dgm:spPr>
    </dgm:pt>
    <dgm:pt modelId="{C8461226-2472-419A-8E3A-1E598783CBF7}" type="pres">
      <dgm:prSet presAssocID="{36B4AACB-78FA-4541-BB95-DEA9040C1547}" presName="spaceB" presStyleCnt="0"/>
      <dgm:spPr/>
    </dgm:pt>
    <dgm:pt modelId="{B89B37E3-8E81-470B-A292-EE5877C83B7F}" type="pres">
      <dgm:prSet presAssocID="{3AA89961-DA56-4D73-9FF7-8572BE5BB3B7}" presName="space" presStyleCnt="0"/>
      <dgm:spPr/>
    </dgm:pt>
    <dgm:pt modelId="{74739B1D-195B-4E5B-9C84-02157839F7F9}" type="pres">
      <dgm:prSet presAssocID="{12C56A97-093A-4C97-96B2-E1249D75592F}" presName="compositeA" presStyleCnt="0"/>
      <dgm:spPr/>
    </dgm:pt>
    <dgm:pt modelId="{DA40261E-EB2E-4D44-A7C1-C133F448910C}" type="pres">
      <dgm:prSet presAssocID="{12C56A97-093A-4C97-96B2-E1249D75592F}" presName="textA" presStyleLbl="revTx" presStyleIdx="4" presStyleCnt="6" custLinFactNeighborY="11.073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2613A-00B6-4BB1-8DA8-75E12BC9133D}" type="pres">
      <dgm:prSet presAssocID="{12C56A97-093A-4C97-96B2-E1249D75592F}" presName="circleA" presStyleLbl="node1" presStyleIdx="4" presStyleCnt="6"/>
      <dgm:spPr>
        <a:solidFill>
          <a:srgbClr val="FBD528"/>
        </a:solidFill>
      </dgm:spPr>
    </dgm:pt>
    <dgm:pt modelId="{547609A8-88B0-4979-9CD7-E894EEC8714E}" type="pres">
      <dgm:prSet presAssocID="{12C56A97-093A-4C97-96B2-E1249D75592F}" presName="spaceA" presStyleCnt="0"/>
      <dgm:spPr/>
    </dgm:pt>
    <dgm:pt modelId="{21D76B63-165F-44D2-9CF4-90AB22F2644F}" type="pres">
      <dgm:prSet presAssocID="{467CE480-88F0-4344-9266-1AD07ABE5796}" presName="space" presStyleCnt="0"/>
      <dgm:spPr/>
    </dgm:pt>
    <dgm:pt modelId="{602BC715-6A33-4753-B41F-C819CA8D598B}" type="pres">
      <dgm:prSet presAssocID="{5C7C3E75-C3F8-4C3E-B067-ABB39908436E}" presName="compositeB" presStyleCnt="0"/>
      <dgm:spPr/>
    </dgm:pt>
    <dgm:pt modelId="{32E39F54-2191-41B6-84CD-938D9C2FD504}" type="pres">
      <dgm:prSet presAssocID="{5C7C3E75-C3F8-4C3E-B067-ABB39908436E}" presName="textB" presStyleLbl="revTx" presStyleIdx="5" presStyleCnt="6" custLinFactNeighborY="-11.14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A06ED-A412-4482-B9BA-CF70741DA002}" type="pres">
      <dgm:prSet presAssocID="{5C7C3E75-C3F8-4C3E-B067-ABB39908436E}" presName="circleB" presStyleLbl="node1" presStyleIdx="5" presStyleCnt="6"/>
      <dgm:spPr>
        <a:solidFill>
          <a:srgbClr val="FBD528"/>
        </a:solidFill>
      </dgm:spPr>
    </dgm:pt>
    <dgm:pt modelId="{8A217CF6-2EB9-4111-BAFA-6DF7D842614E}" type="pres">
      <dgm:prSet presAssocID="{5C7C3E75-C3F8-4C3E-B067-ABB39908436E}" presName="spaceB" presStyleCnt="0"/>
      <dgm:spPr/>
    </dgm:pt>
  </dgm:ptLst>
  <dgm:cxnLst>
    <dgm:cxn modelId="{F5A7C6EA-A866-41F3-929C-AD9204AF6800}" srcId="{6DF0EEF9-1406-49D6-8BC0-ECAFF13ABE12}" destId="{63440A5B-6795-4202-B23A-81BFFAFF145E}" srcOrd="0" destOrd="0" parTransId="{61A87EBA-EB66-4C8F-8A9E-263F76CCB21D}" sibTransId="{07C64C2A-76EE-484B-AC54-B0E230066440}"/>
    <dgm:cxn modelId="{E71BCBDF-3EAD-4C91-B0A9-2CFA5EE4FF18}" type="presOf" srcId="{36B4AACB-78FA-4541-BB95-DEA9040C1547}" destId="{7E1DDDEE-0434-443D-BAAD-F9AC6BD33A23}" srcOrd="0" destOrd="0" presId="urn:microsoft.com/office/officeart/2005/8/layout/hProcess11"/>
    <dgm:cxn modelId="{DF3B1085-24B3-4D04-B227-D3EBBB9337BE}" srcId="{6DF0EEF9-1406-49D6-8BC0-ECAFF13ABE12}" destId="{CF8EC4A4-EF2B-4F37-9083-2BFF0439F50F}" srcOrd="1" destOrd="0" parTransId="{F1C68E24-7FA0-4BF3-9458-FFE4F48DFAAF}" sibTransId="{D749278C-E96E-48F2-A8FD-8C7195EE3DF3}"/>
    <dgm:cxn modelId="{4FC12880-C818-46DE-A7B2-1DEB5528DBD4}" srcId="{6DF0EEF9-1406-49D6-8BC0-ECAFF13ABE12}" destId="{5C7C3E75-C3F8-4C3E-B067-ABB39908436E}" srcOrd="5" destOrd="0" parTransId="{21AF8FA5-ACE6-4F71-9CA1-E7758F333E91}" sibTransId="{7F2A9629-14FA-4968-9037-A62829C52C6E}"/>
    <dgm:cxn modelId="{AB9CE05F-A1B4-4FE2-B6AD-893431F2201A}" type="presOf" srcId="{6DF0EEF9-1406-49D6-8BC0-ECAFF13ABE12}" destId="{FA9D1F29-F662-4433-A4EE-D6F63579D4C5}" srcOrd="0" destOrd="0" presId="urn:microsoft.com/office/officeart/2005/8/layout/hProcess11"/>
    <dgm:cxn modelId="{290439BF-76E0-4596-B83A-5057C95C3052}" type="presOf" srcId="{12C56A97-093A-4C97-96B2-E1249D75592F}" destId="{DA40261E-EB2E-4D44-A7C1-C133F448910C}" srcOrd="0" destOrd="0" presId="urn:microsoft.com/office/officeart/2005/8/layout/hProcess11"/>
    <dgm:cxn modelId="{DCEC3FEB-F87F-4BD5-8868-6A8592BAA1F9}" srcId="{6DF0EEF9-1406-49D6-8BC0-ECAFF13ABE12}" destId="{36B4AACB-78FA-4541-BB95-DEA9040C1547}" srcOrd="3" destOrd="0" parTransId="{5F52D6A0-9287-45F6-880C-80632C6AA9D5}" sibTransId="{3AA89961-DA56-4D73-9FF7-8572BE5BB3B7}"/>
    <dgm:cxn modelId="{18F550D5-C842-4C69-861D-5FFDCB21BD55}" srcId="{6DF0EEF9-1406-49D6-8BC0-ECAFF13ABE12}" destId="{8F012773-73A7-4B26-88C4-BB84C861B572}" srcOrd="2" destOrd="0" parTransId="{6123EFEE-6A5D-4D08-937C-8C7F5CA1796B}" sibTransId="{EDAF2ACF-0817-477D-9CC0-63C7DDBBF4E6}"/>
    <dgm:cxn modelId="{23850A38-DEFC-42AD-BF13-FDD372DDFC13}" type="presOf" srcId="{8F012773-73A7-4B26-88C4-BB84C861B572}" destId="{86050657-BE02-4CA2-85A0-F28813084D8E}" srcOrd="0" destOrd="0" presId="urn:microsoft.com/office/officeart/2005/8/layout/hProcess11"/>
    <dgm:cxn modelId="{AE9AE1B6-7CEC-4AC5-AD86-8E9D2D86D286}" srcId="{6DF0EEF9-1406-49D6-8BC0-ECAFF13ABE12}" destId="{12C56A97-093A-4C97-96B2-E1249D75592F}" srcOrd="4" destOrd="0" parTransId="{FE0E6319-0092-4DC1-B9B5-C83BCC4D1B85}" sibTransId="{467CE480-88F0-4344-9266-1AD07ABE5796}"/>
    <dgm:cxn modelId="{606CC271-1C66-4FEE-B02D-86C1F781D7BF}" type="presOf" srcId="{63440A5B-6795-4202-B23A-81BFFAFF145E}" destId="{5E335078-D5D2-4274-9026-93FD2BF66D12}" srcOrd="0" destOrd="0" presId="urn:microsoft.com/office/officeart/2005/8/layout/hProcess11"/>
    <dgm:cxn modelId="{20E0C27F-F93C-4E22-9BA9-E8A2573F647E}" type="presOf" srcId="{5C7C3E75-C3F8-4C3E-B067-ABB39908436E}" destId="{32E39F54-2191-41B6-84CD-938D9C2FD504}" srcOrd="0" destOrd="0" presId="urn:microsoft.com/office/officeart/2005/8/layout/hProcess11"/>
    <dgm:cxn modelId="{950DA0A7-2936-41D2-A846-D9D19568CA81}" type="presOf" srcId="{CF8EC4A4-EF2B-4F37-9083-2BFF0439F50F}" destId="{2D8108A9-2860-41EC-AA37-D91D567C638D}" srcOrd="0" destOrd="0" presId="urn:microsoft.com/office/officeart/2005/8/layout/hProcess11"/>
    <dgm:cxn modelId="{2739645B-EE24-4A49-A66C-2CEDBBC2236D}" type="presParOf" srcId="{FA9D1F29-F662-4433-A4EE-D6F63579D4C5}" destId="{FA3AFDEC-BD12-4E8A-A47E-913EAFD1A1F0}" srcOrd="0" destOrd="0" presId="urn:microsoft.com/office/officeart/2005/8/layout/hProcess11"/>
    <dgm:cxn modelId="{5580B6CB-9E9B-4802-A096-13383A28CEA0}" type="presParOf" srcId="{FA9D1F29-F662-4433-A4EE-D6F63579D4C5}" destId="{AEC883CB-BAF9-4BE1-8A7E-7FD39E051C2F}" srcOrd="1" destOrd="0" presId="urn:microsoft.com/office/officeart/2005/8/layout/hProcess11"/>
    <dgm:cxn modelId="{5F73248A-B41E-46DB-9355-C11D1BD38C3A}" type="presParOf" srcId="{AEC883CB-BAF9-4BE1-8A7E-7FD39E051C2F}" destId="{4A4C2E6A-4D5A-4548-95BC-3A1F853E41DC}" srcOrd="0" destOrd="0" presId="urn:microsoft.com/office/officeart/2005/8/layout/hProcess11"/>
    <dgm:cxn modelId="{9C9B7FF5-88AF-4E14-92B3-065F1534CA50}" type="presParOf" srcId="{4A4C2E6A-4D5A-4548-95BC-3A1F853E41DC}" destId="{5E335078-D5D2-4274-9026-93FD2BF66D12}" srcOrd="0" destOrd="0" presId="urn:microsoft.com/office/officeart/2005/8/layout/hProcess11"/>
    <dgm:cxn modelId="{8D6C5E6A-0E94-4678-977B-C586708AB5CA}" type="presParOf" srcId="{4A4C2E6A-4D5A-4548-95BC-3A1F853E41DC}" destId="{C97D7D37-8A29-4B20-BD22-28C1A8398008}" srcOrd="1" destOrd="0" presId="urn:microsoft.com/office/officeart/2005/8/layout/hProcess11"/>
    <dgm:cxn modelId="{F6DCA9BE-5E54-40E8-BC8B-1E742BF15B32}" type="presParOf" srcId="{4A4C2E6A-4D5A-4548-95BC-3A1F853E41DC}" destId="{2F948670-8763-49EB-80AD-031D679FDF36}" srcOrd="2" destOrd="0" presId="urn:microsoft.com/office/officeart/2005/8/layout/hProcess11"/>
    <dgm:cxn modelId="{7BC004CD-E098-4C7B-9A6F-393873DFB2B5}" type="presParOf" srcId="{AEC883CB-BAF9-4BE1-8A7E-7FD39E051C2F}" destId="{C6DF65FC-369B-41B0-8A3A-29DDB9EC9233}" srcOrd="1" destOrd="0" presId="urn:microsoft.com/office/officeart/2005/8/layout/hProcess11"/>
    <dgm:cxn modelId="{352EF7D5-8CCB-444E-B115-E6FA9C766B47}" type="presParOf" srcId="{AEC883CB-BAF9-4BE1-8A7E-7FD39E051C2F}" destId="{2372A64F-E1FF-4AA9-B38B-A5E3E9D5A2A5}" srcOrd="2" destOrd="0" presId="urn:microsoft.com/office/officeart/2005/8/layout/hProcess11"/>
    <dgm:cxn modelId="{6CDA7576-146B-4A0B-BB11-5E4F4F8ACAF0}" type="presParOf" srcId="{2372A64F-E1FF-4AA9-B38B-A5E3E9D5A2A5}" destId="{2D8108A9-2860-41EC-AA37-D91D567C638D}" srcOrd="0" destOrd="0" presId="urn:microsoft.com/office/officeart/2005/8/layout/hProcess11"/>
    <dgm:cxn modelId="{D0D05E6A-4234-49AF-B64E-FD2C78B8D5B8}" type="presParOf" srcId="{2372A64F-E1FF-4AA9-B38B-A5E3E9D5A2A5}" destId="{40AF92A8-B691-4543-A0BC-53EF4F0A3159}" srcOrd="1" destOrd="0" presId="urn:microsoft.com/office/officeart/2005/8/layout/hProcess11"/>
    <dgm:cxn modelId="{F03E3214-8501-4DCC-9C43-141847761F46}" type="presParOf" srcId="{2372A64F-E1FF-4AA9-B38B-A5E3E9D5A2A5}" destId="{4D644916-3EE3-4A84-ABEC-0076E6F670FE}" srcOrd="2" destOrd="0" presId="urn:microsoft.com/office/officeart/2005/8/layout/hProcess11"/>
    <dgm:cxn modelId="{A1669703-BFDB-4CA1-8024-67AAB41A893F}" type="presParOf" srcId="{AEC883CB-BAF9-4BE1-8A7E-7FD39E051C2F}" destId="{ADD03055-4BC5-4E58-BDC9-B27739CABEFF}" srcOrd="3" destOrd="0" presId="urn:microsoft.com/office/officeart/2005/8/layout/hProcess11"/>
    <dgm:cxn modelId="{129660D1-4283-4B0C-B4F0-468380FB2CBF}" type="presParOf" srcId="{AEC883CB-BAF9-4BE1-8A7E-7FD39E051C2F}" destId="{880B3E40-76DF-454C-BA92-4FD2F82BE2FC}" srcOrd="4" destOrd="0" presId="urn:microsoft.com/office/officeart/2005/8/layout/hProcess11"/>
    <dgm:cxn modelId="{7D7C7077-9757-431E-99A2-C8B2923BBA94}" type="presParOf" srcId="{880B3E40-76DF-454C-BA92-4FD2F82BE2FC}" destId="{86050657-BE02-4CA2-85A0-F28813084D8E}" srcOrd="0" destOrd="0" presId="urn:microsoft.com/office/officeart/2005/8/layout/hProcess11"/>
    <dgm:cxn modelId="{C9F413FC-57BA-4ABC-8F24-B1370D81C41A}" type="presParOf" srcId="{880B3E40-76DF-454C-BA92-4FD2F82BE2FC}" destId="{6403B5EA-E184-40A0-BAF9-7C0C66091504}" srcOrd="1" destOrd="0" presId="urn:microsoft.com/office/officeart/2005/8/layout/hProcess11"/>
    <dgm:cxn modelId="{F435A48A-46A9-4D04-A9E9-3C762AF23D67}" type="presParOf" srcId="{880B3E40-76DF-454C-BA92-4FD2F82BE2FC}" destId="{DCF1A597-287C-485D-A050-1A7A15DB8640}" srcOrd="2" destOrd="0" presId="urn:microsoft.com/office/officeart/2005/8/layout/hProcess11"/>
    <dgm:cxn modelId="{21F8756C-5919-468D-8775-BB13CE327E42}" type="presParOf" srcId="{AEC883CB-BAF9-4BE1-8A7E-7FD39E051C2F}" destId="{600F89F7-170A-476D-AD19-F732DE7D2462}" srcOrd="5" destOrd="0" presId="urn:microsoft.com/office/officeart/2005/8/layout/hProcess11"/>
    <dgm:cxn modelId="{4F51C6F4-DD5A-476E-A615-DEE6A6165D63}" type="presParOf" srcId="{AEC883CB-BAF9-4BE1-8A7E-7FD39E051C2F}" destId="{A1801ACB-1A0E-4271-B975-6357AAEF7B2D}" srcOrd="6" destOrd="0" presId="urn:microsoft.com/office/officeart/2005/8/layout/hProcess11"/>
    <dgm:cxn modelId="{34B2F8A4-B8F8-4638-A370-097402A8DE62}" type="presParOf" srcId="{A1801ACB-1A0E-4271-B975-6357AAEF7B2D}" destId="{7E1DDDEE-0434-443D-BAAD-F9AC6BD33A23}" srcOrd="0" destOrd="0" presId="urn:microsoft.com/office/officeart/2005/8/layout/hProcess11"/>
    <dgm:cxn modelId="{D4B0CBD5-14AB-4A71-B2EA-12A9AB8F1BF9}" type="presParOf" srcId="{A1801ACB-1A0E-4271-B975-6357AAEF7B2D}" destId="{DCBE56BA-0B4F-4C66-8847-CE7916363656}" srcOrd="1" destOrd="0" presId="urn:microsoft.com/office/officeart/2005/8/layout/hProcess11"/>
    <dgm:cxn modelId="{62841BE4-9A24-4880-8EAC-A1856957A759}" type="presParOf" srcId="{A1801ACB-1A0E-4271-B975-6357AAEF7B2D}" destId="{C8461226-2472-419A-8E3A-1E598783CBF7}" srcOrd="2" destOrd="0" presId="urn:microsoft.com/office/officeart/2005/8/layout/hProcess11"/>
    <dgm:cxn modelId="{DBEA3719-3020-4E0F-8249-B6F2273574AC}" type="presParOf" srcId="{AEC883CB-BAF9-4BE1-8A7E-7FD39E051C2F}" destId="{B89B37E3-8E81-470B-A292-EE5877C83B7F}" srcOrd="7" destOrd="0" presId="urn:microsoft.com/office/officeart/2005/8/layout/hProcess11"/>
    <dgm:cxn modelId="{45736A42-7A33-47D0-B1A1-DCB1A30654A2}" type="presParOf" srcId="{AEC883CB-BAF9-4BE1-8A7E-7FD39E051C2F}" destId="{74739B1D-195B-4E5B-9C84-02157839F7F9}" srcOrd="8" destOrd="0" presId="urn:microsoft.com/office/officeart/2005/8/layout/hProcess11"/>
    <dgm:cxn modelId="{915ED2B1-4F3D-41ED-A553-0BC6862395BA}" type="presParOf" srcId="{74739B1D-195B-4E5B-9C84-02157839F7F9}" destId="{DA40261E-EB2E-4D44-A7C1-C133F448910C}" srcOrd="0" destOrd="0" presId="urn:microsoft.com/office/officeart/2005/8/layout/hProcess11"/>
    <dgm:cxn modelId="{DF2FAA35-B75A-4177-98A0-78AEF61EDB50}" type="presParOf" srcId="{74739B1D-195B-4E5B-9C84-02157839F7F9}" destId="{BC22613A-00B6-4BB1-8DA8-75E12BC9133D}" srcOrd="1" destOrd="0" presId="urn:microsoft.com/office/officeart/2005/8/layout/hProcess11"/>
    <dgm:cxn modelId="{4B309D50-C6C7-4FE0-9DC3-A1DEB58C1684}" type="presParOf" srcId="{74739B1D-195B-4E5B-9C84-02157839F7F9}" destId="{547609A8-88B0-4979-9CD7-E894EEC8714E}" srcOrd="2" destOrd="0" presId="urn:microsoft.com/office/officeart/2005/8/layout/hProcess11"/>
    <dgm:cxn modelId="{13E9A280-366F-4828-B459-71AD2A7FFF46}" type="presParOf" srcId="{AEC883CB-BAF9-4BE1-8A7E-7FD39E051C2F}" destId="{21D76B63-165F-44D2-9CF4-90AB22F2644F}" srcOrd="9" destOrd="0" presId="urn:microsoft.com/office/officeart/2005/8/layout/hProcess11"/>
    <dgm:cxn modelId="{04B88BBC-B5EB-4E88-89A2-7DE5F86B13E1}" type="presParOf" srcId="{AEC883CB-BAF9-4BE1-8A7E-7FD39E051C2F}" destId="{602BC715-6A33-4753-B41F-C819CA8D598B}" srcOrd="10" destOrd="0" presId="urn:microsoft.com/office/officeart/2005/8/layout/hProcess11"/>
    <dgm:cxn modelId="{BBFFF1C1-A5EC-41B5-A7B1-8D60E7BADFFF}" type="presParOf" srcId="{602BC715-6A33-4753-B41F-C819CA8D598B}" destId="{32E39F54-2191-41B6-84CD-938D9C2FD504}" srcOrd="0" destOrd="0" presId="urn:microsoft.com/office/officeart/2005/8/layout/hProcess11"/>
    <dgm:cxn modelId="{A1047C78-A0F8-4B47-AFD6-DD4B47CD1D08}" type="presParOf" srcId="{602BC715-6A33-4753-B41F-C819CA8D598B}" destId="{78AA06ED-A412-4482-B9BA-CF70741DA002}" srcOrd="1" destOrd="0" presId="urn:microsoft.com/office/officeart/2005/8/layout/hProcess11"/>
    <dgm:cxn modelId="{283D0138-7572-4A52-97B3-AD0BF938626A}" type="presParOf" srcId="{602BC715-6A33-4753-B41F-C819CA8D598B}" destId="{8A217CF6-2EB9-4111-BAFA-6DF7D842614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purl.oclc.org/ooxml/drawingml/diagram" xmlns:a="http://purl.oclc.org/ooxml/drawingml/main">
  <dgm:ptLst>
    <dgm:pt modelId="{F86D73C5-5675-4D4B-B6E8-BF704801345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0FAFB7-026F-4FAB-B274-37F8C586C114}">
      <dgm:prSet custT="1"/>
      <dgm:spPr>
        <a:solidFill>
          <a:schemeClr val="accent6">
            <a:lumMod val="20%"/>
            <a:lumOff val="80%"/>
          </a:schemeClr>
        </a:solidFill>
      </dgm:spPr>
      <dgm:t>
        <a:bodyPr/>
        <a:lstStyle/>
        <a:p>
          <a:pPr rtl="0"/>
          <a:r>
            <a:rPr lang="en-ID" sz="1150" dirty="0" smtClean="0">
              <a:solidFill>
                <a:srgbClr val="152D6B"/>
              </a:solidFill>
            </a:rPr>
            <a:t>Media </a:t>
          </a:r>
          <a:r>
            <a:rPr lang="en-ID" sz="1150" dirty="0" err="1" smtClean="0">
              <a:solidFill>
                <a:srgbClr val="152D6B"/>
              </a:solidFill>
            </a:rPr>
            <a:t>massa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mempengaruhi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penilaian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publik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mengenai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apa</a:t>
          </a:r>
          <a:r>
            <a:rPr lang="en-ID" sz="1150" dirty="0" smtClean="0">
              <a:solidFill>
                <a:srgbClr val="152D6B"/>
              </a:solidFill>
            </a:rPr>
            <a:t> yang </a:t>
          </a:r>
          <a:r>
            <a:rPr lang="en-ID" sz="1150" dirty="0" err="1" smtClean="0">
              <a:solidFill>
                <a:srgbClr val="152D6B"/>
              </a:solidFill>
            </a:rPr>
            <a:t>mereka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pikir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isu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utama</a:t>
          </a:r>
          <a:endParaRPr lang="en-US" sz="1150" dirty="0">
            <a:solidFill>
              <a:srgbClr val="152D6B"/>
            </a:solidFill>
          </a:endParaRPr>
        </a:p>
      </dgm:t>
    </dgm:pt>
    <dgm:pt modelId="{A4B85A95-DFE0-4203-9FC6-AFE66FA226B8}" type="parTrans" cxnId="{E3843798-3566-4460-92AE-6966C30EA1E3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5F540A91-8E68-4FB9-8B61-C82B17FB6AD2}" type="sibTrans" cxnId="{E3843798-3566-4460-92AE-6966C30EA1E3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8B1A2F74-4FDF-400B-90E4-1F526CFB299D}">
      <dgm:prSet custT="1"/>
      <dgm:spPr>
        <a:solidFill>
          <a:schemeClr val="accent5">
            <a:lumMod val="20%"/>
            <a:lumOff val="80%"/>
          </a:schemeClr>
        </a:solidFill>
      </dgm:spPr>
      <dgm:t>
        <a:bodyPr/>
        <a:lstStyle/>
        <a:p>
          <a:pPr rtl="0"/>
          <a:r>
            <a:rPr lang="en-ID" sz="1150" dirty="0" err="1" smtClean="0">
              <a:solidFill>
                <a:srgbClr val="152D6B"/>
              </a:solidFill>
            </a:rPr>
            <a:t>Friming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berita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dan</a:t>
          </a:r>
          <a:r>
            <a:rPr lang="en-ID" sz="1150" dirty="0" smtClean="0">
              <a:solidFill>
                <a:srgbClr val="152D6B"/>
              </a:solidFill>
            </a:rPr>
            <a:t> agenda setting </a:t>
          </a:r>
          <a:r>
            <a:rPr lang="en-ID" sz="1150" dirty="0" err="1" smtClean="0">
              <a:solidFill>
                <a:srgbClr val="152D6B"/>
              </a:solidFill>
            </a:rPr>
            <a:t>dapat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menentukan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berbagai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pilihan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publik</a:t>
          </a:r>
          <a:endParaRPr lang="en-US" sz="1150" dirty="0">
            <a:solidFill>
              <a:srgbClr val="152D6B"/>
            </a:solidFill>
          </a:endParaRPr>
        </a:p>
      </dgm:t>
    </dgm:pt>
    <dgm:pt modelId="{1AE96241-1A41-42E3-AFEE-6138C8902EE4}" type="parTrans" cxnId="{B066A3F9-5756-4A70-AD82-E172C095FE6D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87FB89E7-92F6-4F93-9CD8-13E3EF1D7FA1}" type="sibTrans" cxnId="{B066A3F9-5756-4A70-AD82-E172C095FE6D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EABD9591-8DFB-4CE6-B166-0A8A0FAAB5DB}">
      <dgm:prSet custT="1"/>
      <dgm:spPr>
        <a:solidFill>
          <a:schemeClr val="accent4">
            <a:lumMod val="20%"/>
            <a:lumOff val="80%"/>
          </a:schemeClr>
        </a:solidFill>
      </dgm:spPr>
      <dgm:t>
        <a:bodyPr/>
        <a:lstStyle/>
        <a:p>
          <a:pPr rtl="0"/>
          <a:r>
            <a:rPr lang="en-ID" sz="1150" dirty="0" err="1" smtClean="0">
              <a:solidFill>
                <a:srgbClr val="152D6B"/>
              </a:solidFill>
            </a:rPr>
            <a:t>Skema</a:t>
          </a:r>
          <a:r>
            <a:rPr lang="en-ID" sz="1150" dirty="0" smtClean="0">
              <a:solidFill>
                <a:srgbClr val="152D6B"/>
              </a:solidFill>
            </a:rPr>
            <a:t> agenda setting media </a:t>
          </a:r>
          <a:r>
            <a:rPr lang="en-ID" sz="1150" dirty="0" err="1" smtClean="0">
              <a:solidFill>
                <a:srgbClr val="152D6B"/>
              </a:solidFill>
            </a:rPr>
            <a:t>menjelaskan</a:t>
          </a:r>
          <a:r>
            <a:rPr lang="en-ID" sz="1150" dirty="0" smtClean="0">
              <a:solidFill>
                <a:srgbClr val="152D6B"/>
              </a:solidFill>
            </a:rPr>
            <a:t> media </a:t>
          </a:r>
          <a:r>
            <a:rPr lang="en-ID" sz="1150" dirty="0" err="1" smtClean="0">
              <a:solidFill>
                <a:srgbClr val="152D6B"/>
              </a:solidFill>
            </a:rPr>
            <a:t>massa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dapat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menciptakan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dan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menentukan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berbagai</a:t>
          </a:r>
          <a:r>
            <a:rPr lang="en-ID" sz="1150" dirty="0" smtClean="0">
              <a:solidFill>
                <a:srgbClr val="152D6B"/>
              </a:solidFill>
            </a:rPr>
            <a:t> agenda </a:t>
          </a:r>
          <a:r>
            <a:rPr lang="en-ID" sz="1150" dirty="0" err="1" smtClean="0">
              <a:solidFill>
                <a:srgbClr val="152D6B"/>
              </a:solidFill>
            </a:rPr>
            <a:t>publik</a:t>
          </a:r>
          <a:r>
            <a:rPr lang="en-ID" sz="1150" dirty="0" smtClean="0">
              <a:solidFill>
                <a:srgbClr val="152D6B"/>
              </a:solidFill>
            </a:rPr>
            <a:t>. Dan </a:t>
          </a:r>
          <a:r>
            <a:rPr lang="en-ID" sz="1150" dirty="0" err="1" smtClean="0">
              <a:solidFill>
                <a:srgbClr val="152D6B"/>
              </a:solidFill>
            </a:rPr>
            <a:t>kebutuhan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tersebut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seakan-akan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harus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segera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dipenuhi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oleh</a:t>
          </a:r>
          <a:r>
            <a:rPr lang="en-ID" sz="1150" dirty="0" smtClean="0">
              <a:solidFill>
                <a:srgbClr val="152D6B"/>
              </a:solidFill>
            </a:rPr>
            <a:t> Negara </a:t>
          </a:r>
          <a:r>
            <a:rPr lang="en-ID" sz="1150" dirty="0" err="1" smtClean="0">
              <a:solidFill>
                <a:srgbClr val="152D6B"/>
              </a:solidFill>
            </a:rPr>
            <a:t>atau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pemerintah</a:t>
          </a:r>
          <a:endParaRPr lang="en-US" sz="1150" dirty="0">
            <a:solidFill>
              <a:srgbClr val="152D6B"/>
            </a:solidFill>
          </a:endParaRPr>
        </a:p>
      </dgm:t>
    </dgm:pt>
    <dgm:pt modelId="{4C0BD12F-ECE2-486B-9BF6-7F01F9E59C11}" type="parTrans" cxnId="{AF1912E2-C547-43C5-AC7D-725EE5719576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7BA86246-76D3-4E5E-8067-88828A9E3E73}" type="sibTrans" cxnId="{AF1912E2-C547-43C5-AC7D-725EE5719576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49705017-04F5-48B3-905F-E66FF0FF6547}">
      <dgm:prSet custT="1"/>
      <dgm:spPr>
        <a:solidFill>
          <a:schemeClr val="accent3">
            <a:lumMod val="20%"/>
            <a:lumOff val="80%"/>
          </a:schemeClr>
        </a:solidFill>
      </dgm:spPr>
      <dgm:t>
        <a:bodyPr/>
        <a:lstStyle/>
        <a:p>
          <a:pPr rtl="0"/>
          <a:r>
            <a:rPr lang="en-ID" sz="1150" dirty="0" smtClean="0">
              <a:solidFill>
                <a:srgbClr val="152D6B"/>
              </a:solidFill>
            </a:rPr>
            <a:t>Agenda Media </a:t>
          </a:r>
          <a:r>
            <a:rPr lang="en-ID" sz="1150" dirty="0" err="1" smtClean="0">
              <a:solidFill>
                <a:srgbClr val="152D6B"/>
              </a:solidFill>
            </a:rPr>
            <a:t>bermorfosis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menjadi</a:t>
          </a:r>
          <a:r>
            <a:rPr lang="en-ID" sz="1150" dirty="0" smtClean="0">
              <a:solidFill>
                <a:srgbClr val="152D6B"/>
              </a:solidFill>
            </a:rPr>
            <a:t> agenda </a:t>
          </a:r>
          <a:r>
            <a:rPr lang="en-ID" sz="1150" dirty="0" err="1" smtClean="0">
              <a:solidFill>
                <a:srgbClr val="152D6B"/>
              </a:solidFill>
            </a:rPr>
            <a:t>publik</a:t>
          </a:r>
          <a:r>
            <a:rPr lang="en-ID" sz="1150" dirty="0" smtClean="0">
              <a:solidFill>
                <a:srgbClr val="152D6B"/>
              </a:solidFill>
            </a:rPr>
            <a:t>  </a:t>
          </a:r>
          <a:r>
            <a:rPr lang="en-ID" sz="1150" dirty="0" err="1" smtClean="0">
              <a:solidFill>
                <a:srgbClr val="152D6B"/>
              </a:solidFill>
            </a:rPr>
            <a:t>dan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memiliki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kekuatan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membentuk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opini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publik</a:t>
          </a:r>
          <a:endParaRPr lang="en-US" sz="1150" dirty="0">
            <a:solidFill>
              <a:srgbClr val="152D6B"/>
            </a:solidFill>
          </a:endParaRPr>
        </a:p>
      </dgm:t>
    </dgm:pt>
    <dgm:pt modelId="{28C2F590-3C4A-4199-B342-3F8E2D4BA1CB}" type="parTrans" cxnId="{DAE6EF32-EB28-4F15-B219-7066DECC12EC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81698E1A-DBA3-40FD-8978-2886F9CC4DF0}" type="sibTrans" cxnId="{DAE6EF32-EB28-4F15-B219-7066DECC12EC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5E5C9853-8A45-4421-AD54-E985A64765F2}">
      <dgm:prSet custT="1"/>
      <dgm:spPr>
        <a:solidFill>
          <a:schemeClr val="accent2">
            <a:lumMod val="20%"/>
            <a:lumOff val="80%"/>
          </a:schemeClr>
        </a:solidFill>
      </dgm:spPr>
      <dgm:t>
        <a:bodyPr/>
        <a:lstStyle/>
        <a:p>
          <a:pPr rtl="0"/>
          <a:r>
            <a:rPr lang="en-ID" sz="1150" dirty="0" err="1" smtClean="0">
              <a:solidFill>
                <a:srgbClr val="152D6B"/>
              </a:solidFill>
            </a:rPr>
            <a:t>Opini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pubik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memiliki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kekuatan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mendorong</a:t>
          </a:r>
          <a:r>
            <a:rPr lang="en-ID" sz="1150" dirty="0" smtClean="0">
              <a:solidFill>
                <a:srgbClr val="152D6B"/>
              </a:solidFill>
            </a:rPr>
            <a:t> Negara/</a:t>
          </a:r>
          <a:r>
            <a:rPr lang="en-ID" sz="1150" dirty="0" err="1" smtClean="0">
              <a:solidFill>
                <a:srgbClr val="152D6B"/>
              </a:solidFill>
            </a:rPr>
            <a:t>pemerintah</a:t>
          </a:r>
          <a:r>
            <a:rPr lang="en-ID" sz="1150" dirty="0" smtClean="0">
              <a:solidFill>
                <a:srgbClr val="152D6B"/>
              </a:solidFill>
            </a:rPr>
            <a:t> </a:t>
          </a:r>
          <a:r>
            <a:rPr lang="en-ID" sz="1150" dirty="0" err="1" smtClean="0">
              <a:solidFill>
                <a:srgbClr val="152D6B"/>
              </a:solidFill>
            </a:rPr>
            <a:t>sebagai</a:t>
          </a:r>
          <a:r>
            <a:rPr lang="en-ID" sz="1150" dirty="0" smtClean="0">
              <a:solidFill>
                <a:srgbClr val="152D6B"/>
              </a:solidFill>
            </a:rPr>
            <a:t> policy maker</a:t>
          </a:r>
          <a:endParaRPr lang="en-US" sz="1150" dirty="0">
            <a:solidFill>
              <a:srgbClr val="152D6B"/>
            </a:solidFill>
          </a:endParaRPr>
        </a:p>
      </dgm:t>
    </dgm:pt>
    <dgm:pt modelId="{3C230015-AF89-4C81-95CF-4DD797F83F1B}" type="parTrans" cxnId="{75A8BD8A-9E5F-4C07-8027-04D0344FD4C4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6AFB6AF9-89BF-4A27-8A83-FBFF578E582D}" type="sibTrans" cxnId="{75A8BD8A-9E5F-4C07-8027-04D0344FD4C4}">
      <dgm:prSet/>
      <dgm:spPr/>
      <dgm:t>
        <a:bodyPr/>
        <a:lstStyle/>
        <a:p>
          <a:endParaRPr lang="en-US">
            <a:solidFill>
              <a:srgbClr val="152D6B"/>
            </a:solidFill>
          </a:endParaRPr>
        </a:p>
      </dgm:t>
    </dgm:pt>
    <dgm:pt modelId="{F2E9622F-2007-48ED-A641-CA9CE94B1D16}" type="pres">
      <dgm:prSet presAssocID="{F86D73C5-5675-4D4B-B6E8-BF704801345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5B5B1C-9E0C-4FBD-BC30-EBE67B42AFA5}" type="pres">
      <dgm:prSet presAssocID="{F86D73C5-5675-4D4B-B6E8-BF7048013457}" presName="tSp" presStyleCnt="0"/>
      <dgm:spPr/>
    </dgm:pt>
    <dgm:pt modelId="{85C16A3D-2E66-41F3-829C-63F398BB61F7}" type="pres">
      <dgm:prSet presAssocID="{F86D73C5-5675-4D4B-B6E8-BF7048013457}" presName="bSp" presStyleCnt="0"/>
      <dgm:spPr/>
    </dgm:pt>
    <dgm:pt modelId="{173F9C85-A3AD-4CBF-8884-B05888C2EE8E}" type="pres">
      <dgm:prSet presAssocID="{F86D73C5-5675-4D4B-B6E8-BF7048013457}" presName="process" presStyleCnt="0"/>
      <dgm:spPr/>
    </dgm:pt>
    <dgm:pt modelId="{9153AA13-0EBB-4C06-A88F-039A0FC39213}" type="pres">
      <dgm:prSet presAssocID="{1C0FAFB7-026F-4FAB-B274-37F8C586C114}" presName="composite1" presStyleCnt="0"/>
      <dgm:spPr/>
    </dgm:pt>
    <dgm:pt modelId="{3C5A0E92-410E-4EB0-8AA1-8AC78EA5BF48}" type="pres">
      <dgm:prSet presAssocID="{1C0FAFB7-026F-4FAB-B274-37F8C586C114}" presName="dummyNode1" presStyleLbl="node1" presStyleIdx="0" presStyleCnt="5"/>
      <dgm:spPr/>
    </dgm:pt>
    <dgm:pt modelId="{D1613BBD-D13A-4456-A714-D1BA51FFF13C}" type="pres">
      <dgm:prSet presAssocID="{1C0FAFB7-026F-4FAB-B274-37F8C586C114}" presName="childNode1" presStyleLbl="bgAcc1" presStyleIdx="0" presStyleCnt="5" custScaleX="102.089%" custScaleY="71.848%">
        <dgm:presLayoutVars>
          <dgm:bulletEnabled val="1"/>
        </dgm:presLayoutVars>
      </dgm:prSet>
      <dgm:spPr/>
    </dgm:pt>
    <dgm:pt modelId="{B39457D7-1206-41E7-B13F-26A64FB92213}" type="pres">
      <dgm:prSet presAssocID="{1C0FAFB7-026F-4FAB-B274-37F8C586C114}" presName="childNode1tx" presStyleLbl="bgAcc1" presStyleIdx="0" presStyleCnt="5">
        <dgm:presLayoutVars>
          <dgm:bulletEnabled val="1"/>
        </dgm:presLayoutVars>
      </dgm:prSet>
      <dgm:spPr/>
    </dgm:pt>
    <dgm:pt modelId="{937FCA3A-D3FD-45FA-8DB3-A68D193E3F25}" type="pres">
      <dgm:prSet presAssocID="{1C0FAFB7-026F-4FAB-B274-37F8C586C114}" presName="parentNode1" presStyleLbl="node1" presStyleIdx="0" presStyleCnt="5" custScaleY="275.07%" custLinFactNeighborX="-3.258%" custLinFactNeighborY="6.168%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1D88D2-5AD3-4764-B617-3C5E649BC24E}" type="pres">
      <dgm:prSet presAssocID="{1C0FAFB7-026F-4FAB-B274-37F8C586C114}" presName="connSite1" presStyleCnt="0"/>
      <dgm:spPr/>
    </dgm:pt>
    <dgm:pt modelId="{37CDAAC2-A273-4B42-8AD1-AB36AD81BD4B}" type="pres">
      <dgm:prSet presAssocID="{5F540A91-8E68-4FB9-8B61-C82B17FB6AD2}" presName="Name9" presStyleLbl="sibTrans2D1" presStyleIdx="0" presStyleCnt="4"/>
      <dgm:spPr/>
      <dgm:t>
        <a:bodyPr/>
        <a:lstStyle/>
        <a:p>
          <a:endParaRPr lang="en-US"/>
        </a:p>
      </dgm:t>
    </dgm:pt>
    <dgm:pt modelId="{89F0BDA1-F6ED-4620-9025-C3BDC6D5B377}" type="pres">
      <dgm:prSet presAssocID="{8B1A2F74-4FDF-400B-90E4-1F526CFB299D}" presName="composite2" presStyleCnt="0"/>
      <dgm:spPr/>
    </dgm:pt>
    <dgm:pt modelId="{934A05AE-CF05-4F83-8F57-61D11DA8DD0F}" type="pres">
      <dgm:prSet presAssocID="{8B1A2F74-4FDF-400B-90E4-1F526CFB299D}" presName="dummyNode2" presStyleLbl="node1" presStyleIdx="0" presStyleCnt="5"/>
      <dgm:spPr/>
    </dgm:pt>
    <dgm:pt modelId="{FE43ECB4-900C-4D6B-B92C-4D868674111A}" type="pres">
      <dgm:prSet presAssocID="{8B1A2F74-4FDF-400B-90E4-1F526CFB299D}" presName="childNode2" presStyleLbl="bgAcc1" presStyleIdx="1" presStyleCnt="5" custScaleX="104.274%" custScaleY="82.703%" custLinFactNeighborX="-10.418%" custLinFactNeighborY="-11.543%">
        <dgm:presLayoutVars>
          <dgm:bulletEnabled val="1"/>
        </dgm:presLayoutVars>
      </dgm:prSet>
      <dgm:spPr/>
    </dgm:pt>
    <dgm:pt modelId="{57EB8CE9-5425-424C-9502-2211E877265B}" type="pres">
      <dgm:prSet presAssocID="{8B1A2F74-4FDF-400B-90E4-1F526CFB299D}" presName="childNode2tx" presStyleLbl="bgAcc1" presStyleIdx="1" presStyleCnt="5">
        <dgm:presLayoutVars>
          <dgm:bulletEnabled val="1"/>
        </dgm:presLayoutVars>
      </dgm:prSet>
      <dgm:spPr/>
    </dgm:pt>
    <dgm:pt modelId="{B5FB576E-8720-4CB3-8D5B-C0A9D89038A7}" type="pres">
      <dgm:prSet presAssocID="{8B1A2F74-4FDF-400B-90E4-1F526CFB299D}" presName="parentNode2" presStyleLbl="node1" presStyleIdx="1" presStyleCnt="5" custScaleY="242.158%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610F-8455-4B79-8B55-EFBEE30F4D6B}" type="pres">
      <dgm:prSet presAssocID="{8B1A2F74-4FDF-400B-90E4-1F526CFB299D}" presName="connSite2" presStyleCnt="0"/>
      <dgm:spPr/>
    </dgm:pt>
    <dgm:pt modelId="{7FF0A870-8FF0-416D-A1A0-9817A5F0F56A}" type="pres">
      <dgm:prSet presAssocID="{87FB89E7-92F6-4F93-9CD8-13E3EF1D7FA1}" presName="Name18" presStyleLbl="sibTrans2D1" presStyleIdx="1" presStyleCnt="4"/>
      <dgm:spPr/>
      <dgm:t>
        <a:bodyPr/>
        <a:lstStyle/>
        <a:p>
          <a:endParaRPr lang="en-US"/>
        </a:p>
      </dgm:t>
    </dgm:pt>
    <dgm:pt modelId="{83834A5D-3AC3-4A29-8210-AF158E5FD699}" type="pres">
      <dgm:prSet presAssocID="{EABD9591-8DFB-4CE6-B166-0A8A0FAAB5DB}" presName="composite1" presStyleCnt="0"/>
      <dgm:spPr/>
    </dgm:pt>
    <dgm:pt modelId="{7A88D887-A605-42A5-B21A-FA522356A6CB}" type="pres">
      <dgm:prSet presAssocID="{EABD9591-8DFB-4CE6-B166-0A8A0FAAB5DB}" presName="dummyNode1" presStyleLbl="node1" presStyleIdx="1" presStyleCnt="5"/>
      <dgm:spPr/>
    </dgm:pt>
    <dgm:pt modelId="{0002DF3F-3CBB-4680-871B-3045084501B5}" type="pres">
      <dgm:prSet presAssocID="{EABD9591-8DFB-4CE6-B166-0A8A0FAAB5DB}" presName="childNode1" presStyleLbl="bgAcc1" presStyleIdx="2" presStyleCnt="5" custScaleX="116.643%" custScaleY="71.518%" custLinFactNeighborX="-4.573%" custLinFactNeighborY="20.77%">
        <dgm:presLayoutVars>
          <dgm:bulletEnabled val="1"/>
        </dgm:presLayoutVars>
      </dgm:prSet>
      <dgm:spPr/>
    </dgm:pt>
    <dgm:pt modelId="{F3509BB5-F3F3-47F1-AB95-99E07F373282}" type="pres">
      <dgm:prSet presAssocID="{EABD9591-8DFB-4CE6-B166-0A8A0FAAB5DB}" presName="childNode1tx" presStyleLbl="bgAcc1" presStyleIdx="2" presStyleCnt="5">
        <dgm:presLayoutVars>
          <dgm:bulletEnabled val="1"/>
        </dgm:presLayoutVars>
      </dgm:prSet>
      <dgm:spPr/>
    </dgm:pt>
    <dgm:pt modelId="{7086F79B-E1E3-4EBB-A3EE-667BB9D75280}" type="pres">
      <dgm:prSet presAssocID="{EABD9591-8DFB-4CE6-B166-0A8A0FAAB5DB}" presName="parentNode1" presStyleLbl="node1" presStyleIdx="2" presStyleCnt="5" custScaleX="139.209%" custScaleY="432.297%" custLinFactY="12.147%" custLinFactNeighborX="-8.026%" custLinFactNeighborY="100%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A7316-A7E5-423D-A6AF-636BF424F786}" type="pres">
      <dgm:prSet presAssocID="{EABD9591-8DFB-4CE6-B166-0A8A0FAAB5DB}" presName="connSite1" presStyleCnt="0"/>
      <dgm:spPr/>
    </dgm:pt>
    <dgm:pt modelId="{25CAE1FC-4E1A-485E-BD30-B33592474FA0}" type="pres">
      <dgm:prSet presAssocID="{7BA86246-76D3-4E5E-8067-88828A9E3E73}" presName="Name9" presStyleLbl="sibTrans2D1" presStyleIdx="2" presStyleCnt="4" custScaleX="121.113%"/>
      <dgm:spPr/>
      <dgm:t>
        <a:bodyPr/>
        <a:lstStyle/>
        <a:p>
          <a:endParaRPr lang="en-US"/>
        </a:p>
      </dgm:t>
    </dgm:pt>
    <dgm:pt modelId="{8B44A2E8-AF83-4203-997D-DB8EF870777E}" type="pres">
      <dgm:prSet presAssocID="{49705017-04F5-48B3-905F-E66FF0FF6547}" presName="composite2" presStyleCnt="0"/>
      <dgm:spPr/>
    </dgm:pt>
    <dgm:pt modelId="{2883ECE5-2075-48DC-8D93-4A295076A93D}" type="pres">
      <dgm:prSet presAssocID="{49705017-04F5-48B3-905F-E66FF0FF6547}" presName="dummyNode2" presStyleLbl="node1" presStyleIdx="2" presStyleCnt="5"/>
      <dgm:spPr/>
    </dgm:pt>
    <dgm:pt modelId="{F54154EA-DBCA-43C1-ACF4-80F40E8BBC54}" type="pres">
      <dgm:prSet presAssocID="{49705017-04F5-48B3-905F-E66FF0FF6547}" presName="childNode2" presStyleLbl="bgAcc1" presStyleIdx="3" presStyleCnt="5" custScaleX="99.645%" custScaleY="65.283%" custLinFactNeighborX="-8.219%" custLinFactNeighborY="-2.11%">
        <dgm:presLayoutVars>
          <dgm:bulletEnabled val="1"/>
        </dgm:presLayoutVars>
      </dgm:prSet>
      <dgm:spPr/>
    </dgm:pt>
    <dgm:pt modelId="{F1219551-E54C-4D8E-AD51-44F15D1E1FF2}" type="pres">
      <dgm:prSet presAssocID="{49705017-04F5-48B3-905F-E66FF0FF6547}" presName="childNode2tx" presStyleLbl="bgAcc1" presStyleIdx="3" presStyleCnt="5">
        <dgm:presLayoutVars>
          <dgm:bulletEnabled val="1"/>
        </dgm:presLayoutVars>
      </dgm:prSet>
      <dgm:spPr/>
    </dgm:pt>
    <dgm:pt modelId="{E9824EED-7382-4E3F-9600-F63EAF2423A4}" type="pres">
      <dgm:prSet presAssocID="{49705017-04F5-48B3-905F-E66FF0FF6547}" presName="parentNode2" presStyleLbl="node1" presStyleIdx="3" presStyleCnt="5" custScaleY="305.646%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718EA-76B7-44D1-A6D5-90BFB4ED743E}" type="pres">
      <dgm:prSet presAssocID="{49705017-04F5-48B3-905F-E66FF0FF6547}" presName="connSite2" presStyleCnt="0"/>
      <dgm:spPr/>
    </dgm:pt>
    <dgm:pt modelId="{C521BC53-4F9D-4579-8F49-8EF98052E21F}" type="pres">
      <dgm:prSet presAssocID="{81698E1A-DBA3-40FD-8978-2886F9CC4DF0}" presName="Name18" presStyleLbl="sibTrans2D1" presStyleIdx="3" presStyleCnt="4"/>
      <dgm:spPr/>
      <dgm:t>
        <a:bodyPr/>
        <a:lstStyle/>
        <a:p>
          <a:endParaRPr lang="en-US"/>
        </a:p>
      </dgm:t>
    </dgm:pt>
    <dgm:pt modelId="{394BCB44-3009-4045-A691-F37656F92C81}" type="pres">
      <dgm:prSet presAssocID="{5E5C9853-8A45-4421-AD54-E985A64765F2}" presName="composite1" presStyleCnt="0"/>
      <dgm:spPr/>
    </dgm:pt>
    <dgm:pt modelId="{3D6CD966-61A5-4B13-875D-07679A5145A6}" type="pres">
      <dgm:prSet presAssocID="{5E5C9853-8A45-4421-AD54-E985A64765F2}" presName="dummyNode1" presStyleLbl="node1" presStyleIdx="3" presStyleCnt="5"/>
      <dgm:spPr/>
    </dgm:pt>
    <dgm:pt modelId="{5F2DCB96-2734-4370-8D37-B349CE104A12}" type="pres">
      <dgm:prSet presAssocID="{5E5C9853-8A45-4421-AD54-E985A64765F2}" presName="childNode1" presStyleLbl="bgAcc1" presStyleIdx="4" presStyleCnt="5" custScaleY="60.795%">
        <dgm:presLayoutVars>
          <dgm:bulletEnabled val="1"/>
        </dgm:presLayoutVars>
      </dgm:prSet>
      <dgm:spPr/>
    </dgm:pt>
    <dgm:pt modelId="{72DB145E-53EA-40AE-B800-6CCFCA2FB93C}" type="pres">
      <dgm:prSet presAssocID="{5E5C9853-8A45-4421-AD54-E985A64765F2}" presName="childNode1tx" presStyleLbl="bgAcc1" presStyleIdx="4" presStyleCnt="5">
        <dgm:presLayoutVars>
          <dgm:bulletEnabled val="1"/>
        </dgm:presLayoutVars>
      </dgm:prSet>
      <dgm:spPr/>
    </dgm:pt>
    <dgm:pt modelId="{B19AF192-FDA2-4C67-B2D0-F40D4CFDC9AD}" type="pres">
      <dgm:prSet presAssocID="{5E5C9853-8A45-4421-AD54-E985A64765F2}" presName="parentNode1" presStyleLbl="node1" presStyleIdx="4" presStyleCnt="5" custScaleY="299.775%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D24F4-5593-4F7B-98B4-A484C2C52E8C}" type="pres">
      <dgm:prSet presAssocID="{5E5C9853-8A45-4421-AD54-E985A64765F2}" presName="connSite1" presStyleCnt="0"/>
      <dgm:spPr/>
    </dgm:pt>
  </dgm:ptLst>
  <dgm:cxnLst>
    <dgm:cxn modelId="{EA7F2742-4860-4295-AF8E-0AA92074D17F}" type="presOf" srcId="{49705017-04F5-48B3-905F-E66FF0FF6547}" destId="{E9824EED-7382-4E3F-9600-F63EAF2423A4}" srcOrd="0" destOrd="0" presId="urn:microsoft.com/office/officeart/2005/8/layout/hProcess4"/>
    <dgm:cxn modelId="{75A8BD8A-9E5F-4C07-8027-04D0344FD4C4}" srcId="{F86D73C5-5675-4D4B-B6E8-BF7048013457}" destId="{5E5C9853-8A45-4421-AD54-E985A64765F2}" srcOrd="4" destOrd="0" parTransId="{3C230015-AF89-4C81-95CF-4DD797F83F1B}" sibTransId="{6AFB6AF9-89BF-4A27-8A83-FBFF578E582D}"/>
    <dgm:cxn modelId="{AF1912E2-C547-43C5-AC7D-725EE5719576}" srcId="{F86D73C5-5675-4D4B-B6E8-BF7048013457}" destId="{EABD9591-8DFB-4CE6-B166-0A8A0FAAB5DB}" srcOrd="2" destOrd="0" parTransId="{4C0BD12F-ECE2-486B-9BF6-7F01F9E59C11}" sibTransId="{7BA86246-76D3-4E5E-8067-88828A9E3E73}"/>
    <dgm:cxn modelId="{C570943A-A703-406F-97A6-D64C47BE09B5}" type="presOf" srcId="{EABD9591-8DFB-4CE6-B166-0A8A0FAAB5DB}" destId="{7086F79B-E1E3-4EBB-A3EE-667BB9D75280}" srcOrd="0" destOrd="0" presId="urn:microsoft.com/office/officeart/2005/8/layout/hProcess4"/>
    <dgm:cxn modelId="{DAE6EF32-EB28-4F15-B219-7066DECC12EC}" srcId="{F86D73C5-5675-4D4B-B6E8-BF7048013457}" destId="{49705017-04F5-48B3-905F-E66FF0FF6547}" srcOrd="3" destOrd="0" parTransId="{28C2F590-3C4A-4199-B342-3F8E2D4BA1CB}" sibTransId="{81698E1A-DBA3-40FD-8978-2886F9CC4DF0}"/>
    <dgm:cxn modelId="{A76856A9-67F4-4A1C-9227-7C590365C4C4}" type="presOf" srcId="{87FB89E7-92F6-4F93-9CD8-13E3EF1D7FA1}" destId="{7FF0A870-8FF0-416D-A1A0-9817A5F0F56A}" srcOrd="0" destOrd="0" presId="urn:microsoft.com/office/officeart/2005/8/layout/hProcess4"/>
    <dgm:cxn modelId="{B066A3F9-5756-4A70-AD82-E172C095FE6D}" srcId="{F86D73C5-5675-4D4B-B6E8-BF7048013457}" destId="{8B1A2F74-4FDF-400B-90E4-1F526CFB299D}" srcOrd="1" destOrd="0" parTransId="{1AE96241-1A41-42E3-AFEE-6138C8902EE4}" sibTransId="{87FB89E7-92F6-4F93-9CD8-13E3EF1D7FA1}"/>
    <dgm:cxn modelId="{75454F06-6A4C-4794-A1ED-36308BC1486E}" type="presOf" srcId="{5E5C9853-8A45-4421-AD54-E985A64765F2}" destId="{B19AF192-FDA2-4C67-B2D0-F40D4CFDC9AD}" srcOrd="0" destOrd="0" presId="urn:microsoft.com/office/officeart/2005/8/layout/hProcess4"/>
    <dgm:cxn modelId="{E3843798-3566-4460-92AE-6966C30EA1E3}" srcId="{F86D73C5-5675-4D4B-B6E8-BF7048013457}" destId="{1C0FAFB7-026F-4FAB-B274-37F8C586C114}" srcOrd="0" destOrd="0" parTransId="{A4B85A95-DFE0-4203-9FC6-AFE66FA226B8}" sibTransId="{5F540A91-8E68-4FB9-8B61-C82B17FB6AD2}"/>
    <dgm:cxn modelId="{46D181AA-A138-4A02-8ED0-6111E01756E2}" type="presOf" srcId="{5F540A91-8E68-4FB9-8B61-C82B17FB6AD2}" destId="{37CDAAC2-A273-4B42-8AD1-AB36AD81BD4B}" srcOrd="0" destOrd="0" presId="urn:microsoft.com/office/officeart/2005/8/layout/hProcess4"/>
    <dgm:cxn modelId="{C0A25138-11CC-464D-8DFE-996C65465CAB}" type="presOf" srcId="{1C0FAFB7-026F-4FAB-B274-37F8C586C114}" destId="{937FCA3A-D3FD-45FA-8DB3-A68D193E3F25}" srcOrd="0" destOrd="0" presId="urn:microsoft.com/office/officeart/2005/8/layout/hProcess4"/>
    <dgm:cxn modelId="{C8A89AD1-175E-40C1-9103-5035602E5074}" type="presOf" srcId="{8B1A2F74-4FDF-400B-90E4-1F526CFB299D}" destId="{B5FB576E-8720-4CB3-8D5B-C0A9D89038A7}" srcOrd="0" destOrd="0" presId="urn:microsoft.com/office/officeart/2005/8/layout/hProcess4"/>
    <dgm:cxn modelId="{3E6E53A2-E578-4501-AFB8-2D54F4186722}" type="presOf" srcId="{F86D73C5-5675-4D4B-B6E8-BF7048013457}" destId="{F2E9622F-2007-48ED-A641-CA9CE94B1D16}" srcOrd="0" destOrd="0" presId="urn:microsoft.com/office/officeart/2005/8/layout/hProcess4"/>
    <dgm:cxn modelId="{6B202650-3741-4EA1-9F54-04A392D9253E}" type="presOf" srcId="{81698E1A-DBA3-40FD-8978-2886F9CC4DF0}" destId="{C521BC53-4F9D-4579-8F49-8EF98052E21F}" srcOrd="0" destOrd="0" presId="urn:microsoft.com/office/officeart/2005/8/layout/hProcess4"/>
    <dgm:cxn modelId="{4AC18300-0D8A-4C4E-AFE3-FF15CC4E0CE4}" type="presOf" srcId="{7BA86246-76D3-4E5E-8067-88828A9E3E73}" destId="{25CAE1FC-4E1A-485E-BD30-B33592474FA0}" srcOrd="0" destOrd="0" presId="urn:microsoft.com/office/officeart/2005/8/layout/hProcess4"/>
    <dgm:cxn modelId="{8B2DE063-BB79-4755-8524-5BCD990BBF3A}" type="presParOf" srcId="{F2E9622F-2007-48ED-A641-CA9CE94B1D16}" destId="{F15B5B1C-9E0C-4FBD-BC30-EBE67B42AFA5}" srcOrd="0" destOrd="0" presId="urn:microsoft.com/office/officeart/2005/8/layout/hProcess4"/>
    <dgm:cxn modelId="{F55A866D-CCAD-4E6F-9DBF-CB9AC4B53882}" type="presParOf" srcId="{F2E9622F-2007-48ED-A641-CA9CE94B1D16}" destId="{85C16A3D-2E66-41F3-829C-63F398BB61F7}" srcOrd="1" destOrd="0" presId="urn:microsoft.com/office/officeart/2005/8/layout/hProcess4"/>
    <dgm:cxn modelId="{3B0DBFE0-5DDB-410E-804A-5F93012FBD9B}" type="presParOf" srcId="{F2E9622F-2007-48ED-A641-CA9CE94B1D16}" destId="{173F9C85-A3AD-4CBF-8884-B05888C2EE8E}" srcOrd="2" destOrd="0" presId="urn:microsoft.com/office/officeart/2005/8/layout/hProcess4"/>
    <dgm:cxn modelId="{01FF6C4B-7D17-4E11-9B88-1D0F15F9D0FC}" type="presParOf" srcId="{173F9C85-A3AD-4CBF-8884-B05888C2EE8E}" destId="{9153AA13-0EBB-4C06-A88F-039A0FC39213}" srcOrd="0" destOrd="0" presId="urn:microsoft.com/office/officeart/2005/8/layout/hProcess4"/>
    <dgm:cxn modelId="{1214C96B-DBEB-4AD7-828E-0EDC1CFC5BA1}" type="presParOf" srcId="{9153AA13-0EBB-4C06-A88F-039A0FC39213}" destId="{3C5A0E92-410E-4EB0-8AA1-8AC78EA5BF48}" srcOrd="0" destOrd="0" presId="urn:microsoft.com/office/officeart/2005/8/layout/hProcess4"/>
    <dgm:cxn modelId="{87B0DE06-BA1A-4AB7-8BBF-B320A8C7B1F0}" type="presParOf" srcId="{9153AA13-0EBB-4C06-A88F-039A0FC39213}" destId="{D1613BBD-D13A-4456-A714-D1BA51FFF13C}" srcOrd="1" destOrd="0" presId="urn:microsoft.com/office/officeart/2005/8/layout/hProcess4"/>
    <dgm:cxn modelId="{77E65565-7294-4F44-BC3F-7AE3473F66D9}" type="presParOf" srcId="{9153AA13-0EBB-4C06-A88F-039A0FC39213}" destId="{B39457D7-1206-41E7-B13F-26A64FB92213}" srcOrd="2" destOrd="0" presId="urn:microsoft.com/office/officeart/2005/8/layout/hProcess4"/>
    <dgm:cxn modelId="{E9B87840-6BFE-4640-B716-D62CBDFA8AFC}" type="presParOf" srcId="{9153AA13-0EBB-4C06-A88F-039A0FC39213}" destId="{937FCA3A-D3FD-45FA-8DB3-A68D193E3F25}" srcOrd="3" destOrd="0" presId="urn:microsoft.com/office/officeart/2005/8/layout/hProcess4"/>
    <dgm:cxn modelId="{AFDEE406-5CDA-4FFF-9143-7D0C4B0AC886}" type="presParOf" srcId="{9153AA13-0EBB-4C06-A88F-039A0FC39213}" destId="{D31D88D2-5AD3-4764-B617-3C5E649BC24E}" srcOrd="4" destOrd="0" presId="urn:microsoft.com/office/officeart/2005/8/layout/hProcess4"/>
    <dgm:cxn modelId="{3905109E-089B-4631-BFC5-949F002FA1CF}" type="presParOf" srcId="{173F9C85-A3AD-4CBF-8884-B05888C2EE8E}" destId="{37CDAAC2-A273-4B42-8AD1-AB36AD81BD4B}" srcOrd="1" destOrd="0" presId="urn:microsoft.com/office/officeart/2005/8/layout/hProcess4"/>
    <dgm:cxn modelId="{E497100C-8ECA-4456-8060-670BEBADDCCD}" type="presParOf" srcId="{173F9C85-A3AD-4CBF-8884-B05888C2EE8E}" destId="{89F0BDA1-F6ED-4620-9025-C3BDC6D5B377}" srcOrd="2" destOrd="0" presId="urn:microsoft.com/office/officeart/2005/8/layout/hProcess4"/>
    <dgm:cxn modelId="{13184EF8-04F5-4B77-9B1F-FC32CF836E89}" type="presParOf" srcId="{89F0BDA1-F6ED-4620-9025-C3BDC6D5B377}" destId="{934A05AE-CF05-4F83-8F57-61D11DA8DD0F}" srcOrd="0" destOrd="0" presId="urn:microsoft.com/office/officeart/2005/8/layout/hProcess4"/>
    <dgm:cxn modelId="{A34A3B04-ABE4-4A9A-AB83-BE1AEE79BA7E}" type="presParOf" srcId="{89F0BDA1-F6ED-4620-9025-C3BDC6D5B377}" destId="{FE43ECB4-900C-4D6B-B92C-4D868674111A}" srcOrd="1" destOrd="0" presId="urn:microsoft.com/office/officeart/2005/8/layout/hProcess4"/>
    <dgm:cxn modelId="{7E35EDA8-3AE2-4720-82EF-D4767C18BD44}" type="presParOf" srcId="{89F0BDA1-F6ED-4620-9025-C3BDC6D5B377}" destId="{57EB8CE9-5425-424C-9502-2211E877265B}" srcOrd="2" destOrd="0" presId="urn:microsoft.com/office/officeart/2005/8/layout/hProcess4"/>
    <dgm:cxn modelId="{1AE2AF73-0AC7-44B8-9C7C-046385033CEB}" type="presParOf" srcId="{89F0BDA1-F6ED-4620-9025-C3BDC6D5B377}" destId="{B5FB576E-8720-4CB3-8D5B-C0A9D89038A7}" srcOrd="3" destOrd="0" presId="urn:microsoft.com/office/officeart/2005/8/layout/hProcess4"/>
    <dgm:cxn modelId="{1C0359B5-05B3-48C8-AC12-D0EBF624DC37}" type="presParOf" srcId="{89F0BDA1-F6ED-4620-9025-C3BDC6D5B377}" destId="{F942610F-8455-4B79-8B55-EFBEE30F4D6B}" srcOrd="4" destOrd="0" presId="urn:microsoft.com/office/officeart/2005/8/layout/hProcess4"/>
    <dgm:cxn modelId="{D2CFFA61-4ECC-45CA-8591-44BF8B02818A}" type="presParOf" srcId="{173F9C85-A3AD-4CBF-8884-B05888C2EE8E}" destId="{7FF0A870-8FF0-416D-A1A0-9817A5F0F56A}" srcOrd="3" destOrd="0" presId="urn:microsoft.com/office/officeart/2005/8/layout/hProcess4"/>
    <dgm:cxn modelId="{74A6ECB2-BF77-4D4F-A44F-E33F0065E218}" type="presParOf" srcId="{173F9C85-A3AD-4CBF-8884-B05888C2EE8E}" destId="{83834A5D-3AC3-4A29-8210-AF158E5FD699}" srcOrd="4" destOrd="0" presId="urn:microsoft.com/office/officeart/2005/8/layout/hProcess4"/>
    <dgm:cxn modelId="{391B4762-FA2B-42F1-9326-827FFA36B7A7}" type="presParOf" srcId="{83834A5D-3AC3-4A29-8210-AF158E5FD699}" destId="{7A88D887-A605-42A5-B21A-FA522356A6CB}" srcOrd="0" destOrd="0" presId="urn:microsoft.com/office/officeart/2005/8/layout/hProcess4"/>
    <dgm:cxn modelId="{6CB51AD8-219F-4E93-B8FF-951746B26779}" type="presParOf" srcId="{83834A5D-3AC3-4A29-8210-AF158E5FD699}" destId="{0002DF3F-3CBB-4680-871B-3045084501B5}" srcOrd="1" destOrd="0" presId="urn:microsoft.com/office/officeart/2005/8/layout/hProcess4"/>
    <dgm:cxn modelId="{96B614B0-36A3-4E3F-9C36-0B0814436DFB}" type="presParOf" srcId="{83834A5D-3AC3-4A29-8210-AF158E5FD699}" destId="{F3509BB5-F3F3-47F1-AB95-99E07F373282}" srcOrd="2" destOrd="0" presId="urn:microsoft.com/office/officeart/2005/8/layout/hProcess4"/>
    <dgm:cxn modelId="{9159CF00-49F4-4E6F-98C6-0A100C8E49D7}" type="presParOf" srcId="{83834A5D-3AC3-4A29-8210-AF158E5FD699}" destId="{7086F79B-E1E3-4EBB-A3EE-667BB9D75280}" srcOrd="3" destOrd="0" presId="urn:microsoft.com/office/officeart/2005/8/layout/hProcess4"/>
    <dgm:cxn modelId="{4282BE2D-EEFD-4559-853E-8CDC7A262484}" type="presParOf" srcId="{83834A5D-3AC3-4A29-8210-AF158E5FD699}" destId="{0EFA7316-A7E5-423D-A6AF-636BF424F786}" srcOrd="4" destOrd="0" presId="urn:microsoft.com/office/officeart/2005/8/layout/hProcess4"/>
    <dgm:cxn modelId="{574652DD-046D-41B0-A982-E97F2C2F9858}" type="presParOf" srcId="{173F9C85-A3AD-4CBF-8884-B05888C2EE8E}" destId="{25CAE1FC-4E1A-485E-BD30-B33592474FA0}" srcOrd="5" destOrd="0" presId="urn:microsoft.com/office/officeart/2005/8/layout/hProcess4"/>
    <dgm:cxn modelId="{F331A326-EF00-43EF-9A8B-3D094B70A556}" type="presParOf" srcId="{173F9C85-A3AD-4CBF-8884-B05888C2EE8E}" destId="{8B44A2E8-AF83-4203-997D-DB8EF870777E}" srcOrd="6" destOrd="0" presId="urn:microsoft.com/office/officeart/2005/8/layout/hProcess4"/>
    <dgm:cxn modelId="{0CBB6D40-617E-4141-8AAA-43FA6A878C81}" type="presParOf" srcId="{8B44A2E8-AF83-4203-997D-DB8EF870777E}" destId="{2883ECE5-2075-48DC-8D93-4A295076A93D}" srcOrd="0" destOrd="0" presId="urn:microsoft.com/office/officeart/2005/8/layout/hProcess4"/>
    <dgm:cxn modelId="{340540E2-C542-4D34-975E-B64E339DF5BC}" type="presParOf" srcId="{8B44A2E8-AF83-4203-997D-DB8EF870777E}" destId="{F54154EA-DBCA-43C1-ACF4-80F40E8BBC54}" srcOrd="1" destOrd="0" presId="urn:microsoft.com/office/officeart/2005/8/layout/hProcess4"/>
    <dgm:cxn modelId="{995B5E53-EAFC-4B81-835F-98F02F08C860}" type="presParOf" srcId="{8B44A2E8-AF83-4203-997D-DB8EF870777E}" destId="{F1219551-E54C-4D8E-AD51-44F15D1E1FF2}" srcOrd="2" destOrd="0" presId="urn:microsoft.com/office/officeart/2005/8/layout/hProcess4"/>
    <dgm:cxn modelId="{4676FBBB-2BB1-4BD0-B7DF-9B9B6163B216}" type="presParOf" srcId="{8B44A2E8-AF83-4203-997D-DB8EF870777E}" destId="{E9824EED-7382-4E3F-9600-F63EAF2423A4}" srcOrd="3" destOrd="0" presId="urn:microsoft.com/office/officeart/2005/8/layout/hProcess4"/>
    <dgm:cxn modelId="{337B88E5-4894-48DA-90E7-1AB041B8DCAF}" type="presParOf" srcId="{8B44A2E8-AF83-4203-997D-DB8EF870777E}" destId="{618718EA-76B7-44D1-A6D5-90BFB4ED743E}" srcOrd="4" destOrd="0" presId="urn:microsoft.com/office/officeart/2005/8/layout/hProcess4"/>
    <dgm:cxn modelId="{88BE3638-A146-4818-8C24-D4E465FC6F4F}" type="presParOf" srcId="{173F9C85-A3AD-4CBF-8884-B05888C2EE8E}" destId="{C521BC53-4F9D-4579-8F49-8EF98052E21F}" srcOrd="7" destOrd="0" presId="urn:microsoft.com/office/officeart/2005/8/layout/hProcess4"/>
    <dgm:cxn modelId="{3E54DAEC-2687-4A73-8A60-94D9ADD0345C}" type="presParOf" srcId="{173F9C85-A3AD-4CBF-8884-B05888C2EE8E}" destId="{394BCB44-3009-4045-A691-F37656F92C81}" srcOrd="8" destOrd="0" presId="urn:microsoft.com/office/officeart/2005/8/layout/hProcess4"/>
    <dgm:cxn modelId="{2ACEC891-71A6-4B8F-BC5E-C4036B9EB0BF}" type="presParOf" srcId="{394BCB44-3009-4045-A691-F37656F92C81}" destId="{3D6CD966-61A5-4B13-875D-07679A5145A6}" srcOrd="0" destOrd="0" presId="urn:microsoft.com/office/officeart/2005/8/layout/hProcess4"/>
    <dgm:cxn modelId="{8C3A4811-581C-40B6-8310-AC56F38F29A3}" type="presParOf" srcId="{394BCB44-3009-4045-A691-F37656F92C81}" destId="{5F2DCB96-2734-4370-8D37-B349CE104A12}" srcOrd="1" destOrd="0" presId="urn:microsoft.com/office/officeart/2005/8/layout/hProcess4"/>
    <dgm:cxn modelId="{6B69DE8B-39B7-4AF5-854D-663026BCFCC0}" type="presParOf" srcId="{394BCB44-3009-4045-A691-F37656F92C81}" destId="{72DB145E-53EA-40AE-B800-6CCFCA2FB93C}" srcOrd="2" destOrd="0" presId="urn:microsoft.com/office/officeart/2005/8/layout/hProcess4"/>
    <dgm:cxn modelId="{48940247-0AC5-487E-A057-CDF57BF7DDC8}" type="presParOf" srcId="{394BCB44-3009-4045-A691-F37656F92C81}" destId="{B19AF192-FDA2-4C67-B2D0-F40D4CFDC9AD}" srcOrd="3" destOrd="0" presId="urn:microsoft.com/office/officeart/2005/8/layout/hProcess4"/>
    <dgm:cxn modelId="{CAD9821D-B352-4B3D-A99D-A26DA6C085DB}" type="presParOf" srcId="{394BCB44-3009-4045-A691-F37656F92C81}" destId="{B2BD24F4-5593-4F7B-98B4-A484C2C52E8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purl.oclc.org/ooxml/drawingml/diagram" xmlns:a="http://purl.oclc.org/ooxml/drawingml/main">
  <dgm:ptLst>
    <dgm:pt modelId="{A768B920-4938-4987-8C52-AC4CA2CC8E67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03911D-7DCE-4A7E-8BFD-BC763A25BF63}">
      <dgm:prSet/>
      <dgm:spPr>
        <a:solidFill>
          <a:srgbClr val="152D6B"/>
        </a:solidFill>
      </dgm:spPr>
      <dgm:t>
        <a:bodyPr/>
        <a:lstStyle/>
        <a:p>
          <a:pPr rtl="0"/>
          <a:r>
            <a:rPr lang="en-ID" dirty="0" err="1" smtClean="0"/>
            <a:t>Teori</a:t>
          </a:r>
          <a:r>
            <a:rPr lang="en-ID" dirty="0" smtClean="0"/>
            <a:t> Agenda Setting </a:t>
          </a:r>
          <a:r>
            <a:rPr lang="en-ID" dirty="0" err="1" smtClean="0"/>
            <a:t>berasumsi</a:t>
          </a:r>
          <a:r>
            <a:rPr lang="en-ID" dirty="0" smtClean="0"/>
            <a:t> </a:t>
          </a:r>
          <a:r>
            <a:rPr lang="en-ID" dirty="0" err="1" smtClean="0"/>
            <a:t>bahwa</a:t>
          </a:r>
          <a:r>
            <a:rPr lang="en-ID" dirty="0" smtClean="0"/>
            <a:t> </a:t>
          </a:r>
          <a:r>
            <a:rPr lang="en-ID" dirty="0" err="1" smtClean="0"/>
            <a:t>jika</a:t>
          </a:r>
          <a:r>
            <a:rPr lang="en-ID" dirty="0" smtClean="0"/>
            <a:t> media </a:t>
          </a:r>
          <a:r>
            <a:rPr lang="en-ID" dirty="0" err="1" smtClean="0"/>
            <a:t>memberi</a:t>
          </a:r>
          <a:r>
            <a:rPr lang="en-ID" dirty="0" smtClean="0"/>
            <a:t> </a:t>
          </a:r>
          <a:r>
            <a:rPr lang="en-ID" dirty="0" err="1" smtClean="0"/>
            <a:t>tekanan</a:t>
          </a:r>
          <a:r>
            <a:rPr lang="en-ID" dirty="0" smtClean="0"/>
            <a:t> </a:t>
          </a:r>
          <a:r>
            <a:rPr lang="en-ID" dirty="0" err="1" smtClean="0"/>
            <a:t>pada</a:t>
          </a:r>
          <a:r>
            <a:rPr lang="en-ID" dirty="0" smtClean="0"/>
            <a:t> </a:t>
          </a:r>
          <a:r>
            <a:rPr lang="en-ID" dirty="0" err="1" smtClean="0"/>
            <a:t>suatu</a:t>
          </a:r>
          <a:r>
            <a:rPr lang="en-ID" dirty="0" smtClean="0"/>
            <a:t> </a:t>
          </a:r>
          <a:r>
            <a:rPr lang="en-ID" dirty="0" err="1" smtClean="0"/>
            <a:t>peristiwa</a:t>
          </a:r>
          <a:r>
            <a:rPr lang="en-ID" dirty="0" smtClean="0"/>
            <a:t>, </a:t>
          </a:r>
          <a:r>
            <a:rPr lang="en-ID" dirty="0" err="1" smtClean="0"/>
            <a:t>maka</a:t>
          </a:r>
          <a:r>
            <a:rPr lang="en-ID" dirty="0" smtClean="0"/>
            <a:t> media </a:t>
          </a:r>
          <a:r>
            <a:rPr lang="en-ID" dirty="0" err="1" smtClean="0"/>
            <a:t>itu</a:t>
          </a:r>
          <a:r>
            <a:rPr lang="en-ID" dirty="0" smtClean="0"/>
            <a:t> </a:t>
          </a:r>
          <a:r>
            <a:rPr lang="en-ID" dirty="0" err="1" smtClean="0"/>
            <a:t>akan</a:t>
          </a:r>
          <a:r>
            <a:rPr lang="en-ID" dirty="0" smtClean="0"/>
            <a:t> </a:t>
          </a:r>
          <a:r>
            <a:rPr lang="en-ID" dirty="0" err="1" smtClean="0"/>
            <a:t>mempengaruhi</a:t>
          </a:r>
          <a:r>
            <a:rPr lang="en-ID" dirty="0" smtClean="0"/>
            <a:t> </a:t>
          </a:r>
          <a:r>
            <a:rPr lang="en-ID" dirty="0" err="1" smtClean="0"/>
            <a:t>khlayak</a:t>
          </a:r>
          <a:r>
            <a:rPr lang="en-ID" dirty="0" smtClean="0"/>
            <a:t> </a:t>
          </a:r>
          <a:r>
            <a:rPr lang="en-ID" dirty="0" err="1" smtClean="0"/>
            <a:t>untuk</a:t>
          </a:r>
          <a:r>
            <a:rPr lang="en-ID" dirty="0" smtClean="0"/>
            <a:t> </a:t>
          </a:r>
          <a:r>
            <a:rPr lang="en-ID" dirty="0" err="1" smtClean="0"/>
            <a:t>menganggapnya</a:t>
          </a:r>
          <a:r>
            <a:rPr lang="en-ID" dirty="0" smtClean="0"/>
            <a:t> </a:t>
          </a:r>
          <a:r>
            <a:rPr lang="en-ID" dirty="0" err="1" smtClean="0"/>
            <a:t>penting</a:t>
          </a:r>
          <a:r>
            <a:rPr lang="en-ID" dirty="0" smtClean="0"/>
            <a:t>. </a:t>
          </a:r>
          <a:r>
            <a:rPr lang="en-ID" dirty="0" err="1" smtClean="0"/>
            <a:t>Jadi</a:t>
          </a:r>
          <a:r>
            <a:rPr lang="en-ID" dirty="0" smtClean="0"/>
            <a:t> </a:t>
          </a:r>
          <a:r>
            <a:rPr lang="en-ID" dirty="0" err="1" smtClean="0"/>
            <a:t>apa</a:t>
          </a:r>
          <a:r>
            <a:rPr lang="en-ID" dirty="0" smtClean="0"/>
            <a:t> yang </a:t>
          </a:r>
          <a:r>
            <a:rPr lang="en-ID" dirty="0" err="1" smtClean="0"/>
            <a:t>dianggap</a:t>
          </a:r>
          <a:r>
            <a:rPr lang="en-ID" dirty="0" smtClean="0"/>
            <a:t> </a:t>
          </a:r>
          <a:r>
            <a:rPr lang="en-ID" dirty="0" err="1" smtClean="0"/>
            <a:t>penting</a:t>
          </a:r>
          <a:r>
            <a:rPr lang="en-ID" dirty="0" smtClean="0"/>
            <a:t> </a:t>
          </a:r>
          <a:r>
            <a:rPr lang="en-ID" dirty="0" smtClean="0"/>
            <a:t>media</a:t>
          </a:r>
          <a:r>
            <a:rPr lang="en-ID" dirty="0" smtClean="0"/>
            <a:t>, </a:t>
          </a:r>
          <a:r>
            <a:rPr lang="en-ID" dirty="0" err="1" smtClean="0"/>
            <a:t>maka</a:t>
          </a:r>
          <a:r>
            <a:rPr lang="en-ID" dirty="0" smtClean="0"/>
            <a:t> </a:t>
          </a:r>
          <a:r>
            <a:rPr lang="en-ID" dirty="0" err="1" smtClean="0"/>
            <a:t>penting</a:t>
          </a:r>
          <a:r>
            <a:rPr lang="en-ID" dirty="0" smtClean="0"/>
            <a:t> </a:t>
          </a:r>
          <a:r>
            <a:rPr lang="en-ID" dirty="0" err="1" smtClean="0"/>
            <a:t>juga</a:t>
          </a:r>
          <a:r>
            <a:rPr lang="en-ID" dirty="0" smtClean="0"/>
            <a:t> </a:t>
          </a:r>
          <a:r>
            <a:rPr lang="en-ID" dirty="0" err="1" smtClean="0"/>
            <a:t>bagi</a:t>
          </a:r>
          <a:r>
            <a:rPr lang="en-ID" dirty="0" smtClean="0"/>
            <a:t> </a:t>
          </a:r>
          <a:r>
            <a:rPr lang="en-ID" dirty="0" err="1" smtClean="0"/>
            <a:t>masyarakat</a:t>
          </a:r>
          <a:r>
            <a:rPr lang="en-ID" dirty="0" smtClean="0"/>
            <a:t>. </a:t>
          </a:r>
          <a:r>
            <a:rPr lang="en-ID" dirty="0" err="1" smtClean="0"/>
            <a:t>Dalam</a:t>
          </a:r>
          <a:r>
            <a:rPr lang="en-ID" dirty="0" smtClean="0"/>
            <a:t> </a:t>
          </a:r>
          <a:r>
            <a:rPr lang="en-ID" dirty="0" err="1" smtClean="0"/>
            <a:t>hal</a:t>
          </a:r>
          <a:r>
            <a:rPr lang="en-ID" dirty="0" smtClean="0"/>
            <a:t> </a:t>
          </a:r>
          <a:r>
            <a:rPr lang="en-ID" dirty="0" err="1" smtClean="0"/>
            <a:t>ini</a:t>
          </a:r>
          <a:r>
            <a:rPr lang="en-ID" dirty="0" smtClean="0"/>
            <a:t> media </a:t>
          </a:r>
          <a:r>
            <a:rPr lang="en-ID" dirty="0" err="1" smtClean="0"/>
            <a:t>diasumsikan</a:t>
          </a:r>
          <a:r>
            <a:rPr lang="en-ID" dirty="0" smtClean="0"/>
            <a:t> </a:t>
          </a:r>
          <a:r>
            <a:rPr lang="en-ID" dirty="0" err="1" smtClean="0"/>
            <a:t>memiliki</a:t>
          </a:r>
          <a:r>
            <a:rPr lang="en-ID" dirty="0" smtClean="0"/>
            <a:t> </a:t>
          </a:r>
          <a:r>
            <a:rPr lang="en-ID" dirty="0" err="1" smtClean="0"/>
            <a:t>efek</a:t>
          </a:r>
          <a:r>
            <a:rPr lang="en-ID" dirty="0" smtClean="0"/>
            <a:t> yang </a:t>
          </a:r>
          <a:r>
            <a:rPr lang="en-ID" dirty="0" err="1" smtClean="0"/>
            <a:t>sangat</a:t>
          </a:r>
          <a:r>
            <a:rPr lang="en-ID" dirty="0" smtClean="0"/>
            <a:t> </a:t>
          </a:r>
          <a:r>
            <a:rPr lang="en-ID" dirty="0" err="1" smtClean="0"/>
            <a:t>kuat</a:t>
          </a:r>
          <a:r>
            <a:rPr lang="en-ID" dirty="0" smtClean="0"/>
            <a:t>. </a:t>
          </a:r>
          <a:r>
            <a:rPr lang="en-ID" dirty="0" err="1" smtClean="0"/>
            <a:t>Fungsi</a:t>
          </a:r>
          <a:r>
            <a:rPr lang="en-ID" dirty="0" smtClean="0"/>
            <a:t> agenda setting media </a:t>
          </a:r>
          <a:r>
            <a:rPr lang="en-ID" dirty="0" err="1" smtClean="0"/>
            <a:t>massa</a:t>
          </a:r>
          <a:r>
            <a:rPr lang="en-ID" dirty="0" smtClean="0"/>
            <a:t> </a:t>
          </a:r>
          <a:r>
            <a:rPr lang="en-ID" dirty="0" err="1" smtClean="0"/>
            <a:t>adalah</a:t>
          </a:r>
          <a:r>
            <a:rPr lang="en-ID" dirty="0" smtClean="0"/>
            <a:t> </a:t>
          </a:r>
          <a:r>
            <a:rPr lang="en-ID" dirty="0" err="1" smtClean="0"/>
            <a:t>kemampuan</a:t>
          </a:r>
          <a:r>
            <a:rPr lang="en-ID" dirty="0" smtClean="0"/>
            <a:t> media </a:t>
          </a:r>
          <a:r>
            <a:rPr lang="en-ID" dirty="0" err="1" smtClean="0"/>
            <a:t>massa</a:t>
          </a:r>
          <a:r>
            <a:rPr lang="en-ID" dirty="0" smtClean="0"/>
            <a:t> </a:t>
          </a:r>
          <a:r>
            <a:rPr lang="en-ID" dirty="0" err="1" smtClean="0"/>
            <a:t>untuk</a:t>
          </a:r>
          <a:r>
            <a:rPr lang="en-ID" dirty="0" smtClean="0"/>
            <a:t> </a:t>
          </a:r>
          <a:r>
            <a:rPr lang="en-ID" dirty="0" err="1" smtClean="0"/>
            <a:t>memilih</a:t>
          </a:r>
          <a:r>
            <a:rPr lang="en-ID" dirty="0" smtClean="0"/>
            <a:t> </a:t>
          </a:r>
          <a:r>
            <a:rPr lang="en-ID" dirty="0" err="1" smtClean="0"/>
            <a:t>dan</a:t>
          </a:r>
          <a:r>
            <a:rPr lang="en-ID" dirty="0" smtClean="0"/>
            <a:t> </a:t>
          </a:r>
          <a:r>
            <a:rPr lang="en-ID" dirty="0" err="1" smtClean="0"/>
            <a:t>mekankan</a:t>
          </a:r>
          <a:r>
            <a:rPr lang="en-ID" dirty="0" smtClean="0"/>
            <a:t> </a:t>
          </a:r>
          <a:r>
            <a:rPr lang="en-ID" dirty="0" err="1" smtClean="0"/>
            <a:t>isu-isu</a:t>
          </a:r>
          <a:r>
            <a:rPr lang="en-ID" dirty="0" smtClean="0"/>
            <a:t> </a:t>
          </a:r>
          <a:r>
            <a:rPr lang="en-ID" dirty="0" err="1" smtClean="0"/>
            <a:t>tertentu</a:t>
          </a:r>
          <a:r>
            <a:rPr lang="en-ID" dirty="0" smtClean="0"/>
            <a:t> </a:t>
          </a:r>
          <a:r>
            <a:rPr lang="en-ID" dirty="0" err="1" smtClean="0"/>
            <a:t>sehingga</a:t>
          </a:r>
          <a:r>
            <a:rPr lang="en-ID" dirty="0" smtClean="0"/>
            <a:t> </a:t>
          </a:r>
          <a:r>
            <a:rPr lang="en-ID" dirty="0" err="1" smtClean="0"/>
            <a:t>isu-isu</a:t>
          </a:r>
          <a:r>
            <a:rPr lang="en-ID" dirty="0" smtClean="0"/>
            <a:t> </a:t>
          </a:r>
          <a:r>
            <a:rPr lang="en-ID" dirty="0" err="1" smtClean="0"/>
            <a:t>tersebut</a:t>
          </a:r>
          <a:r>
            <a:rPr lang="en-ID" dirty="0" smtClean="0"/>
            <a:t> </a:t>
          </a:r>
          <a:r>
            <a:rPr lang="en-ID" dirty="0" err="1" smtClean="0"/>
            <a:t>dianggap</a:t>
          </a:r>
          <a:r>
            <a:rPr lang="en-ID" dirty="0" smtClean="0"/>
            <a:t> </a:t>
          </a:r>
          <a:r>
            <a:rPr lang="en-ID" dirty="0" err="1" smtClean="0"/>
            <a:t>penting</a:t>
          </a:r>
          <a:r>
            <a:rPr lang="en-ID" dirty="0" smtClean="0"/>
            <a:t> </a:t>
          </a:r>
          <a:r>
            <a:rPr lang="en-ID" dirty="0" err="1" smtClean="0"/>
            <a:t>oleh</a:t>
          </a:r>
          <a:r>
            <a:rPr lang="en-ID" dirty="0" smtClean="0"/>
            <a:t> </a:t>
          </a:r>
          <a:r>
            <a:rPr lang="en-ID" dirty="0" err="1" smtClean="0"/>
            <a:t>khalayak</a:t>
          </a:r>
          <a:r>
            <a:rPr lang="en-ID" dirty="0" smtClean="0"/>
            <a:t>.</a:t>
          </a:r>
          <a:endParaRPr lang="en-US" dirty="0"/>
        </a:p>
      </dgm:t>
    </dgm:pt>
    <dgm:pt modelId="{A328588A-1A48-451C-8E7E-966634930883}" type="parTrans" cxnId="{6C372452-68B0-43AC-A38D-8790B5413A8E}">
      <dgm:prSet/>
      <dgm:spPr/>
      <dgm:t>
        <a:bodyPr/>
        <a:lstStyle/>
        <a:p>
          <a:endParaRPr lang="en-US"/>
        </a:p>
      </dgm:t>
    </dgm:pt>
    <dgm:pt modelId="{F5E8A1C9-9BB6-4FC4-8B41-D39F884DB4B2}" type="sibTrans" cxnId="{6C372452-68B0-43AC-A38D-8790B5413A8E}">
      <dgm:prSet/>
      <dgm:spPr/>
      <dgm:t>
        <a:bodyPr/>
        <a:lstStyle/>
        <a:p>
          <a:endParaRPr lang="en-US"/>
        </a:p>
      </dgm:t>
    </dgm:pt>
    <dgm:pt modelId="{E1DCAEF4-4BFC-4B3D-A111-EF1BFF616EDD}" type="pres">
      <dgm:prSet presAssocID="{A768B920-4938-4987-8C52-AC4CA2CC8E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0FD2C8-44F7-4A97-90BC-59FF500980BB}" type="pres">
      <dgm:prSet presAssocID="{4203911D-7DCE-4A7E-8BFD-BC763A25BF63}" presName="parentText" presStyleLbl="node1" presStyleIdx="0" presStyleCnt="1" custLinFactNeighborX="-3.308%" custLinFactNeighborY="-1.63%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E4EEC4-EF5B-4B0A-B396-BD80E8A7225E}" type="presOf" srcId="{4203911D-7DCE-4A7E-8BFD-BC763A25BF63}" destId="{D60FD2C8-44F7-4A97-90BC-59FF500980BB}" srcOrd="0" destOrd="0" presId="urn:microsoft.com/office/officeart/2005/8/layout/vList2"/>
    <dgm:cxn modelId="{6C372452-68B0-43AC-A38D-8790B5413A8E}" srcId="{A768B920-4938-4987-8C52-AC4CA2CC8E67}" destId="{4203911D-7DCE-4A7E-8BFD-BC763A25BF63}" srcOrd="0" destOrd="0" parTransId="{A328588A-1A48-451C-8E7E-966634930883}" sibTransId="{F5E8A1C9-9BB6-4FC4-8B41-D39F884DB4B2}"/>
    <dgm:cxn modelId="{B6335A12-4793-4F20-8ECE-C2687856087D}" type="presOf" srcId="{A768B920-4938-4987-8C52-AC4CA2CC8E67}" destId="{E1DCAEF4-4BFC-4B3D-A111-EF1BFF616EDD}" srcOrd="0" destOrd="0" presId="urn:microsoft.com/office/officeart/2005/8/layout/vList2"/>
    <dgm:cxn modelId="{F69AA2A9-6C92-4C42-B5D4-8763B1AA8D2F}" type="presParOf" srcId="{E1DCAEF4-4BFC-4B3D-A111-EF1BFF616EDD}" destId="{D60FD2C8-44F7-4A97-90BC-59FF500980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FA3AFDEC-BD12-4E8A-A47E-913EAFD1A1F0}">
      <dsp:nvSpPr>
        <dsp:cNvPr id="0" name=""/>
        <dsp:cNvSpPr/>
      </dsp:nvSpPr>
      <dsp:spPr>
        <a:xfrm>
          <a:off x="0" y="1066796"/>
          <a:ext cx="8534400" cy="608856"/>
        </a:xfrm>
        <a:prstGeom prst="notchedRightArrow">
          <a:avLst/>
        </a:prstGeom>
        <a:solidFill>
          <a:srgbClr val="152D6B"/>
        </a:soli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5E335078-D5D2-4274-9026-93FD2BF66D12}">
      <dsp:nvSpPr>
        <dsp:cNvPr id="0" name=""/>
        <dsp:cNvSpPr/>
      </dsp:nvSpPr>
      <dsp:spPr>
        <a:xfrm>
          <a:off x="0" y="121468"/>
          <a:ext cx="1228278" cy="1096979"/>
        </a:xfrm>
        <a:prstGeom prst="rect">
          <a:avLst/>
        </a:prstGeom>
        <a:solidFill>
          <a:schemeClr val="tx2">
            <a:lumMod val="20%"/>
            <a:lumOff val="8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200" kern="1200" dirty="0" smtClean="0"/>
            <a:t>Intrapersonal : </a:t>
          </a:r>
          <a:r>
            <a:rPr lang="en-US" sz="1200" kern="1200" dirty="0" err="1" smtClean="0"/>
            <a:t>Apa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dipikirkan</a:t>
          </a:r>
          <a:r>
            <a:rPr lang="en-US" sz="1200" kern="1200" dirty="0" smtClean="0"/>
            <a:t> public</a:t>
          </a:r>
          <a:endParaRPr lang="en-US" sz="1200" kern="1200" dirty="0"/>
        </a:p>
      </dsp:txBody>
      <dsp:txXfrm>
        <a:off x="0" y="121468"/>
        <a:ext cx="1228278" cy="1096979"/>
      </dsp:txXfrm>
    </dsp:sp>
    <dsp:sp modelId="{C97D7D37-8A29-4B20-BD22-28C1A8398008}">
      <dsp:nvSpPr>
        <dsp:cNvPr id="0" name=""/>
        <dsp:cNvSpPr/>
      </dsp:nvSpPr>
      <dsp:spPr>
        <a:xfrm>
          <a:off x="479126" y="1234102"/>
          <a:ext cx="274244" cy="274244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2D8108A9-2860-41EC-AA37-D91D567C638D}">
      <dsp:nvSpPr>
        <dsp:cNvPr id="0" name=""/>
        <dsp:cNvSpPr/>
      </dsp:nvSpPr>
      <dsp:spPr>
        <a:xfrm>
          <a:off x="1291802" y="1523265"/>
          <a:ext cx="1228278" cy="1096979"/>
        </a:xfrm>
        <a:prstGeom prst="rect">
          <a:avLst/>
        </a:prstGeom>
        <a:solidFill>
          <a:schemeClr val="accent3">
            <a:lumMod val="20%"/>
            <a:lumOff val="8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200" kern="1200" dirty="0" smtClean="0"/>
            <a:t>Interpersonal : </a:t>
          </a:r>
          <a:r>
            <a:rPr lang="en-US" sz="1200" kern="1200" dirty="0" err="1" smtClean="0"/>
            <a:t>Apa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dibicarakan</a:t>
          </a:r>
          <a:r>
            <a:rPr lang="en-US" sz="1200" kern="1200" dirty="0" smtClean="0"/>
            <a:t> orang </a:t>
          </a:r>
          <a:r>
            <a:rPr lang="en-US" sz="1200" kern="1200" dirty="0" err="1" smtClean="0"/>
            <a:t>dengan</a:t>
          </a:r>
          <a:r>
            <a:rPr lang="en-US" sz="1200" kern="1200" dirty="0" smtClean="0"/>
            <a:t> orang lain</a:t>
          </a:r>
          <a:endParaRPr lang="en-US" sz="1200" kern="1200" dirty="0"/>
        </a:p>
      </dsp:txBody>
      <dsp:txXfrm>
        <a:off x="1291802" y="1523265"/>
        <a:ext cx="1228278" cy="1096979"/>
      </dsp:txXfrm>
    </dsp:sp>
    <dsp:sp modelId="{40AF92A8-B691-4543-A0BC-53EF4F0A3159}">
      <dsp:nvSpPr>
        <dsp:cNvPr id="0" name=""/>
        <dsp:cNvSpPr/>
      </dsp:nvSpPr>
      <dsp:spPr>
        <a:xfrm>
          <a:off x="1768818" y="1234102"/>
          <a:ext cx="274244" cy="274244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86050657-BE02-4CA2-85A0-F28813084D8E}">
      <dsp:nvSpPr>
        <dsp:cNvPr id="0" name=""/>
        <dsp:cNvSpPr/>
      </dsp:nvSpPr>
      <dsp:spPr>
        <a:xfrm>
          <a:off x="2581494" y="121468"/>
          <a:ext cx="1228278" cy="1096979"/>
        </a:xfrm>
        <a:prstGeom prst="rect">
          <a:avLst/>
        </a:prstGeom>
        <a:solidFill>
          <a:schemeClr val="accent1">
            <a:lumMod val="20%"/>
            <a:lumOff val="8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200" kern="1200" dirty="0" smtClean="0"/>
            <a:t>Community Salience : </a:t>
          </a:r>
          <a:r>
            <a:rPr lang="en-US" sz="1200" kern="1200" dirty="0" err="1" smtClean="0"/>
            <a:t>Issu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apa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dibicarakan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komunitas</a:t>
          </a:r>
          <a:endParaRPr lang="en-US" sz="1200" kern="1200" dirty="0"/>
        </a:p>
      </dsp:txBody>
      <dsp:txXfrm>
        <a:off x="2581494" y="121468"/>
        <a:ext cx="1228278" cy="1096979"/>
      </dsp:txXfrm>
    </dsp:sp>
    <dsp:sp modelId="{6403B5EA-E184-40A0-BAF9-7C0C66091504}">
      <dsp:nvSpPr>
        <dsp:cNvPr id="0" name=""/>
        <dsp:cNvSpPr/>
      </dsp:nvSpPr>
      <dsp:spPr>
        <a:xfrm>
          <a:off x="3058511" y="1234102"/>
          <a:ext cx="274244" cy="274244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7E1DDDEE-0434-443D-BAAD-F9AC6BD33A23}">
      <dsp:nvSpPr>
        <dsp:cNvPr id="0" name=""/>
        <dsp:cNvSpPr/>
      </dsp:nvSpPr>
      <dsp:spPr>
        <a:xfrm>
          <a:off x="3871186" y="1523246"/>
          <a:ext cx="1228278" cy="1066801"/>
        </a:xfrm>
        <a:prstGeom prst="rect">
          <a:avLst/>
        </a:prstGeom>
        <a:solidFill>
          <a:schemeClr val="accent4">
            <a:lumMod val="20%"/>
            <a:lumOff val="8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1117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150" kern="1200" dirty="0" err="1" smtClean="0"/>
            <a:t>Prioritas</a:t>
          </a:r>
          <a:r>
            <a:rPr lang="en-US" sz="1150" kern="1200" dirty="0" smtClean="0"/>
            <a:t> : Tingkat </a:t>
          </a:r>
          <a:r>
            <a:rPr lang="en-US" sz="1150" kern="1200" dirty="0" err="1" smtClean="0"/>
            <a:t>kesesuaian</a:t>
          </a:r>
          <a:r>
            <a:rPr lang="en-US" sz="1150" kern="1200" dirty="0" smtClean="0"/>
            <a:t> </a:t>
          </a:r>
          <a:r>
            <a:rPr lang="en-US" sz="1150" kern="1200" dirty="0" err="1" smtClean="0"/>
            <a:t>anatara</a:t>
          </a:r>
          <a:r>
            <a:rPr lang="en-US" sz="1150" kern="1200" dirty="0" smtClean="0"/>
            <a:t> ranking </a:t>
          </a:r>
          <a:r>
            <a:rPr lang="en-US" sz="1150" kern="1200" dirty="0" err="1" smtClean="0"/>
            <a:t>penonjolan</a:t>
          </a:r>
          <a:r>
            <a:rPr lang="en-US" sz="1150" kern="1200" dirty="0" smtClean="0"/>
            <a:t> issue di media </a:t>
          </a:r>
          <a:r>
            <a:rPr lang="en-US" sz="1150" kern="1200" dirty="0" err="1" smtClean="0"/>
            <a:t>dan</a:t>
          </a:r>
          <a:r>
            <a:rPr lang="en-US" sz="1150" kern="1200" dirty="0" smtClean="0"/>
            <a:t> </a:t>
          </a:r>
          <a:r>
            <a:rPr lang="en-US" sz="1150" kern="1200" dirty="0" err="1" smtClean="0"/>
            <a:t>perhatian</a:t>
          </a:r>
          <a:r>
            <a:rPr lang="en-US" sz="1150" kern="1200" dirty="0" smtClean="0"/>
            <a:t> public </a:t>
          </a:r>
          <a:endParaRPr lang="en-US" sz="1150" kern="1200" dirty="0"/>
        </a:p>
      </dsp:txBody>
      <dsp:txXfrm>
        <a:off x="3871186" y="1523246"/>
        <a:ext cx="1228278" cy="1066801"/>
      </dsp:txXfrm>
    </dsp:sp>
    <dsp:sp modelId="{DCBE56BA-0B4F-4C66-8847-CE7916363656}">
      <dsp:nvSpPr>
        <dsp:cNvPr id="0" name=""/>
        <dsp:cNvSpPr/>
      </dsp:nvSpPr>
      <dsp:spPr>
        <a:xfrm>
          <a:off x="4348203" y="1241646"/>
          <a:ext cx="274244" cy="274244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DA40261E-EB2E-4D44-A7C1-C133F448910C}">
      <dsp:nvSpPr>
        <dsp:cNvPr id="0" name=""/>
        <dsp:cNvSpPr/>
      </dsp:nvSpPr>
      <dsp:spPr>
        <a:xfrm>
          <a:off x="5160879" y="121468"/>
          <a:ext cx="1228278" cy="1096979"/>
        </a:xfrm>
        <a:prstGeom prst="rect">
          <a:avLst/>
        </a:prstGeom>
        <a:solidFill>
          <a:schemeClr val="accent2">
            <a:lumMod val="20%"/>
            <a:lumOff val="8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200" kern="1200" dirty="0" smtClean="0"/>
            <a:t>Perception : </a:t>
          </a:r>
          <a:r>
            <a:rPr lang="en-US" sz="1200" kern="1200" dirty="0" err="1" smtClean="0"/>
            <a:t>Pengetahuan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tentang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sajian</a:t>
          </a:r>
          <a:r>
            <a:rPr lang="en-US" sz="1200" kern="1200" dirty="0" smtClean="0"/>
            <a:t> media</a:t>
          </a:r>
          <a:endParaRPr lang="en-US" sz="1200" kern="1200" dirty="0"/>
        </a:p>
      </dsp:txBody>
      <dsp:txXfrm>
        <a:off x="5160879" y="121468"/>
        <a:ext cx="1228278" cy="1096979"/>
      </dsp:txXfrm>
    </dsp:sp>
    <dsp:sp modelId="{BC22613A-00B6-4BB1-8DA8-75E12BC9133D}">
      <dsp:nvSpPr>
        <dsp:cNvPr id="0" name=""/>
        <dsp:cNvSpPr/>
      </dsp:nvSpPr>
      <dsp:spPr>
        <a:xfrm>
          <a:off x="5637896" y="1234102"/>
          <a:ext cx="274244" cy="274244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32E39F54-2191-41B6-84CD-938D9C2FD504}">
      <dsp:nvSpPr>
        <dsp:cNvPr id="0" name=""/>
        <dsp:cNvSpPr/>
      </dsp:nvSpPr>
      <dsp:spPr>
        <a:xfrm>
          <a:off x="6450571" y="1523265"/>
          <a:ext cx="1228278" cy="1096979"/>
        </a:xfrm>
        <a:prstGeom prst="rect">
          <a:avLst/>
        </a:prstGeom>
        <a:solidFill>
          <a:schemeClr val="accent6">
            <a:lumMod val="20%"/>
            <a:lumOff val="8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US" sz="1200" kern="1200" dirty="0" smtClean="0"/>
            <a:t>Action : </a:t>
          </a:r>
          <a:r>
            <a:rPr lang="en-US" sz="1200" kern="1200" dirty="0" err="1" smtClean="0"/>
            <a:t>Efek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lanjutan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berupa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tindakan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misalnya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pemilihan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presiden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dll</a:t>
          </a:r>
          <a:endParaRPr lang="en-US" sz="1200" kern="1200" dirty="0"/>
        </a:p>
      </dsp:txBody>
      <dsp:txXfrm>
        <a:off x="6450571" y="1523265"/>
        <a:ext cx="1228278" cy="1096979"/>
      </dsp:txXfrm>
    </dsp:sp>
    <dsp:sp modelId="{78AA06ED-A412-4482-B9BA-CF70741DA002}">
      <dsp:nvSpPr>
        <dsp:cNvPr id="0" name=""/>
        <dsp:cNvSpPr/>
      </dsp:nvSpPr>
      <dsp:spPr>
        <a:xfrm>
          <a:off x="6927588" y="1234102"/>
          <a:ext cx="274244" cy="274244"/>
        </a:xfrm>
        <a:prstGeom prst="ellipse">
          <a:avLst/>
        </a:prstGeom>
        <a:solidFill>
          <a:srgbClr val="FBD528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D1613BBD-D13A-4456-A714-D1BA51FFF13C}">
      <dsp:nvSpPr>
        <dsp:cNvPr id="0" name=""/>
        <dsp:cNvSpPr/>
      </dsp:nvSpPr>
      <dsp:spPr>
        <a:xfrm>
          <a:off x="5524" y="1620853"/>
          <a:ext cx="1505609" cy="873960"/>
        </a:xfrm>
        <a:prstGeom prst="roundRect">
          <a:avLst>
            <a:gd name="adj" fmla="val 10000"/>
          </a:avLst>
        </a:prstGeom>
        <a:solidFill>
          <a:schemeClr val="lt1">
            <a:alpha val="90%"/>
            <a:hueOff val="0"/>
            <a:satOff val="0%"/>
            <a:lumOff val="0%"/>
            <a:alphaOff val="0%"/>
          </a:schemeClr>
        </a:solidFill>
        <a:ln w="25400" cap="flat" cmpd="sng" algn="ctr">
          <a:solidFill>
            <a:schemeClr val="accen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37CDAAC2-A273-4B42-8AD1-AB36AD81BD4B}">
      <dsp:nvSpPr>
        <dsp:cNvPr id="0" name=""/>
        <dsp:cNvSpPr/>
      </dsp:nvSpPr>
      <dsp:spPr>
        <a:xfrm>
          <a:off x="735065" y="2156708"/>
          <a:ext cx="1586271" cy="1586271"/>
        </a:xfrm>
        <a:prstGeom prst="leftCircularArrow">
          <a:avLst>
            <a:gd name="adj1" fmla="val 3480"/>
            <a:gd name="adj2" fmla="val 431576"/>
            <a:gd name="adj3" fmla="val 1619410"/>
            <a:gd name="adj4" fmla="val 8436813"/>
            <a:gd name="adj5" fmla="val 4060"/>
          </a:avLst>
        </a:prstGeom>
        <a:solidFill>
          <a:schemeClr val="accent1">
            <a:tint val="60%"/>
            <a:hueOff val="0"/>
            <a:satOff val="0%"/>
            <a:lumOff val="0%"/>
            <a:alphaOff val="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937FCA3A-D3FD-45FA-8DB3-A68D193E3F25}">
      <dsp:nvSpPr>
        <dsp:cNvPr id="0" name=""/>
        <dsp:cNvSpPr/>
      </dsp:nvSpPr>
      <dsp:spPr>
        <a:xfrm>
          <a:off x="305952" y="1981198"/>
          <a:ext cx="1310933" cy="1433981"/>
        </a:xfrm>
        <a:prstGeom prst="roundRect">
          <a:avLst>
            <a:gd name="adj" fmla="val 10000"/>
          </a:avLst>
        </a:prstGeom>
        <a:solidFill>
          <a:schemeClr val="accent6">
            <a:lumMod val="20%"/>
            <a:lumOff val="80%"/>
          </a:schemeClr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1117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150" kern="1200" dirty="0" smtClean="0">
              <a:solidFill>
                <a:srgbClr val="152D6B"/>
              </a:solidFill>
            </a:rPr>
            <a:t>Media </a:t>
          </a:r>
          <a:r>
            <a:rPr lang="en-ID" sz="1150" kern="1200" dirty="0" err="1" smtClean="0">
              <a:solidFill>
                <a:srgbClr val="152D6B"/>
              </a:solidFill>
            </a:rPr>
            <a:t>massa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mempengaruhi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penilaian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publik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mengenai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apa</a:t>
          </a:r>
          <a:r>
            <a:rPr lang="en-ID" sz="1150" kern="1200" dirty="0" smtClean="0">
              <a:solidFill>
                <a:srgbClr val="152D6B"/>
              </a:solidFill>
            </a:rPr>
            <a:t> yang </a:t>
          </a:r>
          <a:r>
            <a:rPr lang="en-ID" sz="1150" kern="1200" dirty="0" err="1" smtClean="0">
              <a:solidFill>
                <a:srgbClr val="152D6B"/>
              </a:solidFill>
            </a:rPr>
            <a:t>mereka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pikir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isu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utama</a:t>
          </a:r>
          <a:endParaRPr lang="en-US" sz="1150" kern="1200" dirty="0">
            <a:solidFill>
              <a:srgbClr val="152D6B"/>
            </a:solidFill>
          </a:endParaRPr>
        </a:p>
      </dsp:txBody>
      <dsp:txXfrm>
        <a:off x="344348" y="2019594"/>
        <a:ext cx="1234141" cy="1357189"/>
      </dsp:txXfrm>
    </dsp:sp>
    <dsp:sp modelId="{FE43ECB4-900C-4D6B-B92C-4D868674111A}">
      <dsp:nvSpPr>
        <dsp:cNvPr id="0" name=""/>
        <dsp:cNvSpPr/>
      </dsp:nvSpPr>
      <dsp:spPr>
        <a:xfrm>
          <a:off x="1768815" y="1827863"/>
          <a:ext cx="1537833" cy="1006000"/>
        </a:xfrm>
        <a:prstGeom prst="roundRect">
          <a:avLst>
            <a:gd name="adj" fmla="val 10000"/>
          </a:avLst>
        </a:prstGeom>
        <a:solidFill>
          <a:schemeClr val="lt1">
            <a:alpha val="90%"/>
            <a:hueOff val="0"/>
            <a:satOff val="0%"/>
            <a:lumOff val="0%"/>
            <a:alphaOff val="0%"/>
          </a:schemeClr>
        </a:solidFill>
        <a:ln w="25400" cap="flat" cmpd="sng" algn="ctr">
          <a:solidFill>
            <a:schemeClr val="accen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7FF0A870-8FF0-416D-A1A0-9817A5F0F56A}">
      <dsp:nvSpPr>
        <dsp:cNvPr id="0" name=""/>
        <dsp:cNvSpPr/>
      </dsp:nvSpPr>
      <dsp:spPr>
        <a:xfrm>
          <a:off x="2758638" y="723025"/>
          <a:ext cx="1908265" cy="1908265"/>
        </a:xfrm>
        <a:prstGeom prst="circularArrow">
          <a:avLst>
            <a:gd name="adj1" fmla="val 2893"/>
            <a:gd name="adj2" fmla="val 353808"/>
            <a:gd name="adj3" fmla="val 19486851"/>
            <a:gd name="adj4" fmla="val 12591680"/>
            <a:gd name="adj5" fmla="val 3375"/>
          </a:avLst>
        </a:prstGeom>
        <a:solidFill>
          <a:schemeClr val="accent1">
            <a:tint val="60%"/>
            <a:hueOff val="0"/>
            <a:satOff val="0%"/>
            <a:lumOff val="0%"/>
            <a:alphaOff val="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B5FB576E-8720-4CB3-8D5B-C0A9D89038A7}">
      <dsp:nvSpPr>
        <dsp:cNvPr id="0" name=""/>
        <dsp:cNvSpPr/>
      </dsp:nvSpPr>
      <dsp:spPr>
        <a:xfrm>
          <a:off x="2281710" y="1231868"/>
          <a:ext cx="1310933" cy="1262406"/>
        </a:xfrm>
        <a:prstGeom prst="roundRect">
          <a:avLst>
            <a:gd name="adj" fmla="val 10000"/>
          </a:avLst>
        </a:prstGeom>
        <a:solidFill>
          <a:schemeClr val="accent5">
            <a:lumMod val="20%"/>
            <a:lumOff val="80%"/>
          </a:schemeClr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1117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150" kern="1200" dirty="0" err="1" smtClean="0">
              <a:solidFill>
                <a:srgbClr val="152D6B"/>
              </a:solidFill>
            </a:rPr>
            <a:t>Friming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berita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dan</a:t>
          </a:r>
          <a:r>
            <a:rPr lang="en-ID" sz="1150" kern="1200" dirty="0" smtClean="0">
              <a:solidFill>
                <a:srgbClr val="152D6B"/>
              </a:solidFill>
            </a:rPr>
            <a:t> agenda setting </a:t>
          </a:r>
          <a:r>
            <a:rPr lang="en-ID" sz="1150" kern="1200" dirty="0" err="1" smtClean="0">
              <a:solidFill>
                <a:srgbClr val="152D6B"/>
              </a:solidFill>
            </a:rPr>
            <a:t>dapat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menentukan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berbagai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pilihan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publik</a:t>
          </a:r>
          <a:endParaRPr lang="en-US" sz="1150" kern="1200" dirty="0">
            <a:solidFill>
              <a:srgbClr val="152D6B"/>
            </a:solidFill>
          </a:endParaRPr>
        </a:p>
      </dsp:txBody>
      <dsp:txXfrm>
        <a:off x="2318685" y="1268843"/>
        <a:ext cx="1236983" cy="1188456"/>
      </dsp:txXfrm>
    </dsp:sp>
    <dsp:sp modelId="{0002DF3F-3CBB-4680-871B-3045084501B5}">
      <dsp:nvSpPr>
        <dsp:cNvPr id="0" name=""/>
        <dsp:cNvSpPr/>
      </dsp:nvSpPr>
      <dsp:spPr>
        <a:xfrm>
          <a:off x="3788066" y="1670594"/>
          <a:ext cx="1720251" cy="869946"/>
        </a:xfrm>
        <a:prstGeom prst="roundRect">
          <a:avLst>
            <a:gd name="adj" fmla="val 10000"/>
          </a:avLst>
        </a:prstGeom>
        <a:solidFill>
          <a:schemeClr val="lt1">
            <a:alpha val="90%"/>
            <a:hueOff val="0"/>
            <a:satOff val="0%"/>
            <a:lumOff val="0%"/>
            <a:alphaOff val="0%"/>
          </a:schemeClr>
        </a:solidFill>
        <a:ln w="25400" cap="flat" cmpd="sng" algn="ctr">
          <a:solidFill>
            <a:schemeClr val="accen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25CAE1FC-4E1A-485E-BD30-B33592474FA0}">
      <dsp:nvSpPr>
        <dsp:cNvPr id="0" name=""/>
        <dsp:cNvSpPr/>
      </dsp:nvSpPr>
      <dsp:spPr>
        <a:xfrm>
          <a:off x="4126532" y="2264427"/>
          <a:ext cx="2594530" cy="2142239"/>
        </a:xfrm>
        <a:prstGeom prst="leftCircularArrow">
          <a:avLst>
            <a:gd name="adj1" fmla="val 2577"/>
            <a:gd name="adj2" fmla="val 312850"/>
            <a:gd name="adj3" fmla="val 512313"/>
            <a:gd name="adj4" fmla="val 7448441"/>
            <a:gd name="adj5" fmla="val 3006"/>
          </a:avLst>
        </a:prstGeom>
        <a:solidFill>
          <a:schemeClr val="accent1">
            <a:tint val="60%"/>
            <a:hueOff val="0"/>
            <a:satOff val="0%"/>
            <a:lumOff val="0%"/>
            <a:alphaOff val="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7086F79B-E1E3-4EBB-A3EE-667BB9D75280}">
      <dsp:nvSpPr>
        <dsp:cNvPr id="0" name=""/>
        <dsp:cNvSpPr/>
      </dsp:nvSpPr>
      <dsp:spPr>
        <a:xfrm>
          <a:off x="3943750" y="1918946"/>
          <a:ext cx="1824937" cy="2253629"/>
        </a:xfrm>
        <a:prstGeom prst="roundRect">
          <a:avLst>
            <a:gd name="adj" fmla="val 10000"/>
          </a:avLst>
        </a:prstGeom>
        <a:solidFill>
          <a:schemeClr val="accent4">
            <a:lumMod val="20%"/>
            <a:lumOff val="80%"/>
          </a:schemeClr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1117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150" kern="1200" dirty="0" err="1" smtClean="0">
              <a:solidFill>
                <a:srgbClr val="152D6B"/>
              </a:solidFill>
            </a:rPr>
            <a:t>Skema</a:t>
          </a:r>
          <a:r>
            <a:rPr lang="en-ID" sz="1150" kern="1200" dirty="0" smtClean="0">
              <a:solidFill>
                <a:srgbClr val="152D6B"/>
              </a:solidFill>
            </a:rPr>
            <a:t> agenda setting media </a:t>
          </a:r>
          <a:r>
            <a:rPr lang="en-ID" sz="1150" kern="1200" dirty="0" err="1" smtClean="0">
              <a:solidFill>
                <a:srgbClr val="152D6B"/>
              </a:solidFill>
            </a:rPr>
            <a:t>menjelaskan</a:t>
          </a:r>
          <a:r>
            <a:rPr lang="en-ID" sz="1150" kern="1200" dirty="0" smtClean="0">
              <a:solidFill>
                <a:srgbClr val="152D6B"/>
              </a:solidFill>
            </a:rPr>
            <a:t> media </a:t>
          </a:r>
          <a:r>
            <a:rPr lang="en-ID" sz="1150" kern="1200" dirty="0" err="1" smtClean="0">
              <a:solidFill>
                <a:srgbClr val="152D6B"/>
              </a:solidFill>
            </a:rPr>
            <a:t>massa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dapat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menciptakan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dan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menentukan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berbagai</a:t>
          </a:r>
          <a:r>
            <a:rPr lang="en-ID" sz="1150" kern="1200" dirty="0" smtClean="0">
              <a:solidFill>
                <a:srgbClr val="152D6B"/>
              </a:solidFill>
            </a:rPr>
            <a:t> agenda </a:t>
          </a:r>
          <a:r>
            <a:rPr lang="en-ID" sz="1150" kern="1200" dirty="0" err="1" smtClean="0">
              <a:solidFill>
                <a:srgbClr val="152D6B"/>
              </a:solidFill>
            </a:rPr>
            <a:t>publik</a:t>
          </a:r>
          <a:r>
            <a:rPr lang="en-ID" sz="1150" kern="1200" dirty="0" smtClean="0">
              <a:solidFill>
                <a:srgbClr val="152D6B"/>
              </a:solidFill>
            </a:rPr>
            <a:t>. Dan </a:t>
          </a:r>
          <a:r>
            <a:rPr lang="en-ID" sz="1150" kern="1200" dirty="0" err="1" smtClean="0">
              <a:solidFill>
                <a:srgbClr val="152D6B"/>
              </a:solidFill>
            </a:rPr>
            <a:t>kebutuhan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tersebut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seakan-akan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harus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segera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dipenuhi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oleh</a:t>
          </a:r>
          <a:r>
            <a:rPr lang="en-ID" sz="1150" kern="1200" dirty="0" smtClean="0">
              <a:solidFill>
                <a:srgbClr val="152D6B"/>
              </a:solidFill>
            </a:rPr>
            <a:t> Negara </a:t>
          </a:r>
          <a:r>
            <a:rPr lang="en-ID" sz="1150" kern="1200" dirty="0" err="1" smtClean="0">
              <a:solidFill>
                <a:srgbClr val="152D6B"/>
              </a:solidFill>
            </a:rPr>
            <a:t>atau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pemerintah</a:t>
          </a:r>
          <a:endParaRPr lang="en-US" sz="1150" kern="1200" dirty="0">
            <a:solidFill>
              <a:srgbClr val="152D6B"/>
            </a:solidFill>
          </a:endParaRPr>
        </a:p>
      </dsp:txBody>
      <dsp:txXfrm>
        <a:off x="3997201" y="1972397"/>
        <a:ext cx="1718035" cy="2146727"/>
      </dsp:txXfrm>
    </dsp:sp>
    <dsp:sp modelId="{F54154EA-DBCA-43C1-ACF4-80F40E8BBC54}">
      <dsp:nvSpPr>
        <dsp:cNvPr id="0" name=""/>
        <dsp:cNvSpPr/>
      </dsp:nvSpPr>
      <dsp:spPr>
        <a:xfrm>
          <a:off x="6018172" y="2131297"/>
          <a:ext cx="1469565" cy="794103"/>
        </a:xfrm>
        <a:prstGeom prst="roundRect">
          <a:avLst>
            <a:gd name="adj" fmla="val 10000"/>
          </a:avLst>
        </a:prstGeom>
        <a:solidFill>
          <a:schemeClr val="lt1">
            <a:alpha val="90%"/>
            <a:hueOff val="0"/>
            <a:satOff val="0%"/>
            <a:lumOff val="0%"/>
            <a:alphaOff val="0%"/>
          </a:schemeClr>
        </a:solidFill>
        <a:ln w="25400" cap="flat" cmpd="sng" algn="ctr">
          <a:solidFill>
            <a:schemeClr val="accen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C521BC53-4F9D-4579-8F49-8EF98052E21F}">
      <dsp:nvSpPr>
        <dsp:cNvPr id="0" name=""/>
        <dsp:cNvSpPr/>
      </dsp:nvSpPr>
      <dsp:spPr>
        <a:xfrm>
          <a:off x="6944499" y="658230"/>
          <a:ext cx="1844717" cy="1844717"/>
        </a:xfrm>
        <a:prstGeom prst="circularArrow">
          <a:avLst>
            <a:gd name="adj1" fmla="val 2992"/>
            <a:gd name="adj2" fmla="val 366853"/>
            <a:gd name="adj3" fmla="val 19482978"/>
            <a:gd name="adj4" fmla="val 12600852"/>
            <a:gd name="adj5" fmla="val 3491"/>
          </a:avLst>
        </a:prstGeom>
        <a:solidFill>
          <a:schemeClr val="accent1">
            <a:tint val="60%"/>
            <a:hueOff val="0"/>
            <a:satOff val="0%"/>
            <a:lumOff val="0%"/>
            <a:alphaOff val="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E9824EED-7382-4E3F-9600-F63EAF2423A4}">
      <dsp:nvSpPr>
        <dsp:cNvPr id="0" name=""/>
        <dsp:cNvSpPr/>
      </dsp:nvSpPr>
      <dsp:spPr>
        <a:xfrm>
          <a:off x="6464501" y="1149125"/>
          <a:ext cx="1310933" cy="1593378"/>
        </a:xfrm>
        <a:prstGeom prst="roundRect">
          <a:avLst>
            <a:gd name="adj" fmla="val 10000"/>
          </a:avLst>
        </a:prstGeom>
        <a:solidFill>
          <a:schemeClr val="accent3">
            <a:lumMod val="20%"/>
            <a:lumOff val="80%"/>
          </a:schemeClr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1117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150" kern="1200" dirty="0" smtClean="0">
              <a:solidFill>
                <a:srgbClr val="152D6B"/>
              </a:solidFill>
            </a:rPr>
            <a:t>Agenda Media </a:t>
          </a:r>
          <a:r>
            <a:rPr lang="en-ID" sz="1150" kern="1200" dirty="0" err="1" smtClean="0">
              <a:solidFill>
                <a:srgbClr val="152D6B"/>
              </a:solidFill>
            </a:rPr>
            <a:t>bermorfosis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menjadi</a:t>
          </a:r>
          <a:r>
            <a:rPr lang="en-ID" sz="1150" kern="1200" dirty="0" smtClean="0">
              <a:solidFill>
                <a:srgbClr val="152D6B"/>
              </a:solidFill>
            </a:rPr>
            <a:t> agenda </a:t>
          </a:r>
          <a:r>
            <a:rPr lang="en-ID" sz="1150" kern="1200" dirty="0" err="1" smtClean="0">
              <a:solidFill>
                <a:srgbClr val="152D6B"/>
              </a:solidFill>
            </a:rPr>
            <a:t>publik</a:t>
          </a:r>
          <a:r>
            <a:rPr lang="en-ID" sz="1150" kern="1200" dirty="0" smtClean="0">
              <a:solidFill>
                <a:srgbClr val="152D6B"/>
              </a:solidFill>
            </a:rPr>
            <a:t>  </a:t>
          </a:r>
          <a:r>
            <a:rPr lang="en-ID" sz="1150" kern="1200" dirty="0" err="1" smtClean="0">
              <a:solidFill>
                <a:srgbClr val="152D6B"/>
              </a:solidFill>
            </a:rPr>
            <a:t>dan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memiliki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kekuatan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membentuk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opini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publik</a:t>
          </a:r>
          <a:endParaRPr lang="en-US" sz="1150" kern="1200" dirty="0">
            <a:solidFill>
              <a:srgbClr val="152D6B"/>
            </a:solidFill>
          </a:endParaRPr>
        </a:p>
      </dsp:txBody>
      <dsp:txXfrm>
        <a:off x="6502897" y="1187521"/>
        <a:ext cx="1234141" cy="1516586"/>
      </dsp:txXfrm>
    </dsp:sp>
    <dsp:sp modelId="{5F2DCB96-2734-4370-8D37-B349CE104A12}">
      <dsp:nvSpPr>
        <dsp:cNvPr id="0" name=""/>
        <dsp:cNvSpPr/>
      </dsp:nvSpPr>
      <dsp:spPr>
        <a:xfrm>
          <a:off x="8038300" y="1655879"/>
          <a:ext cx="1474800" cy="739511"/>
        </a:xfrm>
        <a:prstGeom prst="roundRect">
          <a:avLst>
            <a:gd name="adj" fmla="val 10000"/>
          </a:avLst>
        </a:prstGeom>
        <a:solidFill>
          <a:schemeClr val="lt1">
            <a:alpha val="90%"/>
            <a:hueOff val="0"/>
            <a:satOff val="0%"/>
            <a:lumOff val="0%"/>
            <a:alphaOff val="0%"/>
          </a:schemeClr>
        </a:solidFill>
        <a:ln w="25400" cap="flat" cmpd="sng" algn="ctr">
          <a:solidFill>
            <a:schemeClr val="accen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B19AF192-FDA2-4C67-B2D0-F40D4CFDC9AD}">
      <dsp:nvSpPr>
        <dsp:cNvPr id="0" name=""/>
        <dsp:cNvSpPr/>
      </dsp:nvSpPr>
      <dsp:spPr>
        <a:xfrm>
          <a:off x="8366033" y="1852450"/>
          <a:ext cx="1310933" cy="1562772"/>
        </a:xfrm>
        <a:prstGeom prst="roundRect">
          <a:avLst>
            <a:gd name="adj" fmla="val 10000"/>
          </a:avLst>
        </a:prstGeom>
        <a:solidFill>
          <a:schemeClr val="accent2">
            <a:lumMod val="20%"/>
            <a:lumOff val="80%"/>
          </a:schemeClr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11175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150" kern="1200" dirty="0" err="1" smtClean="0">
              <a:solidFill>
                <a:srgbClr val="152D6B"/>
              </a:solidFill>
            </a:rPr>
            <a:t>Opini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pubik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memiliki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kekuatan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mendorong</a:t>
          </a:r>
          <a:r>
            <a:rPr lang="en-ID" sz="1150" kern="1200" dirty="0" smtClean="0">
              <a:solidFill>
                <a:srgbClr val="152D6B"/>
              </a:solidFill>
            </a:rPr>
            <a:t> Negara/</a:t>
          </a:r>
          <a:r>
            <a:rPr lang="en-ID" sz="1150" kern="1200" dirty="0" err="1" smtClean="0">
              <a:solidFill>
                <a:srgbClr val="152D6B"/>
              </a:solidFill>
            </a:rPr>
            <a:t>pemerintah</a:t>
          </a:r>
          <a:r>
            <a:rPr lang="en-ID" sz="1150" kern="1200" dirty="0" smtClean="0">
              <a:solidFill>
                <a:srgbClr val="152D6B"/>
              </a:solidFill>
            </a:rPr>
            <a:t> </a:t>
          </a:r>
          <a:r>
            <a:rPr lang="en-ID" sz="1150" kern="1200" dirty="0" err="1" smtClean="0">
              <a:solidFill>
                <a:srgbClr val="152D6B"/>
              </a:solidFill>
            </a:rPr>
            <a:t>sebagai</a:t>
          </a:r>
          <a:r>
            <a:rPr lang="en-ID" sz="1150" kern="1200" dirty="0" smtClean="0">
              <a:solidFill>
                <a:srgbClr val="152D6B"/>
              </a:solidFill>
            </a:rPr>
            <a:t> policy maker</a:t>
          </a:r>
          <a:endParaRPr lang="en-US" sz="1150" kern="1200" dirty="0">
            <a:solidFill>
              <a:srgbClr val="152D6B"/>
            </a:solidFill>
          </a:endParaRPr>
        </a:p>
      </dsp:txBody>
      <dsp:txXfrm>
        <a:off x="8404429" y="1890846"/>
        <a:ext cx="1234141" cy="1485980"/>
      </dsp:txXfrm>
    </dsp:sp>
  </dsp:spTree>
</dsp:drawing>
</file>

<file path=ppt/diagrams/drawing3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D60FD2C8-44F7-4A97-90BC-59FF500980BB}">
      <dsp:nvSpPr>
        <dsp:cNvPr id="0" name=""/>
        <dsp:cNvSpPr/>
      </dsp:nvSpPr>
      <dsp:spPr>
        <a:xfrm>
          <a:off x="0" y="76191"/>
          <a:ext cx="6672166" cy="2400839"/>
        </a:xfrm>
        <a:prstGeom prst="roundRect">
          <a:avLst/>
        </a:prstGeom>
        <a:solidFill>
          <a:srgbClr val="152D6B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800" kern="1200" dirty="0" err="1" smtClean="0"/>
            <a:t>Teori</a:t>
          </a:r>
          <a:r>
            <a:rPr lang="en-ID" sz="1800" kern="1200" dirty="0" smtClean="0"/>
            <a:t> Agenda Setting </a:t>
          </a:r>
          <a:r>
            <a:rPr lang="en-ID" sz="1800" kern="1200" dirty="0" err="1" smtClean="0"/>
            <a:t>berasumsi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bahwa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jika</a:t>
          </a:r>
          <a:r>
            <a:rPr lang="en-ID" sz="1800" kern="1200" dirty="0" smtClean="0"/>
            <a:t> media </a:t>
          </a:r>
          <a:r>
            <a:rPr lang="en-ID" sz="1800" kern="1200" dirty="0" err="1" smtClean="0"/>
            <a:t>memberi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tekanan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pada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suatu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peristiwa</a:t>
          </a:r>
          <a:r>
            <a:rPr lang="en-ID" sz="1800" kern="1200" dirty="0" smtClean="0"/>
            <a:t>, </a:t>
          </a:r>
          <a:r>
            <a:rPr lang="en-ID" sz="1800" kern="1200" dirty="0" err="1" smtClean="0"/>
            <a:t>maka</a:t>
          </a:r>
          <a:r>
            <a:rPr lang="en-ID" sz="1800" kern="1200" dirty="0" smtClean="0"/>
            <a:t> media </a:t>
          </a:r>
          <a:r>
            <a:rPr lang="en-ID" sz="1800" kern="1200" dirty="0" err="1" smtClean="0"/>
            <a:t>itu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akan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mempengaruhi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khlayak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untuk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menganggapnya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penting</a:t>
          </a:r>
          <a:r>
            <a:rPr lang="en-ID" sz="1800" kern="1200" dirty="0" smtClean="0"/>
            <a:t>. </a:t>
          </a:r>
          <a:r>
            <a:rPr lang="en-ID" sz="1800" kern="1200" dirty="0" err="1" smtClean="0"/>
            <a:t>Jadi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apa</a:t>
          </a:r>
          <a:r>
            <a:rPr lang="en-ID" sz="1800" kern="1200" dirty="0" smtClean="0"/>
            <a:t> yang </a:t>
          </a:r>
          <a:r>
            <a:rPr lang="en-ID" sz="1800" kern="1200" dirty="0" err="1" smtClean="0"/>
            <a:t>dianggap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penting</a:t>
          </a:r>
          <a:r>
            <a:rPr lang="en-ID" sz="1800" kern="1200" dirty="0" smtClean="0"/>
            <a:t> </a:t>
          </a:r>
          <a:r>
            <a:rPr lang="en-ID" sz="1800" kern="1200" dirty="0" smtClean="0"/>
            <a:t>media</a:t>
          </a:r>
          <a:r>
            <a:rPr lang="en-ID" sz="1800" kern="1200" dirty="0" smtClean="0"/>
            <a:t>, </a:t>
          </a:r>
          <a:r>
            <a:rPr lang="en-ID" sz="1800" kern="1200" dirty="0" err="1" smtClean="0"/>
            <a:t>maka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penting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juga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bagi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masyarakat</a:t>
          </a:r>
          <a:r>
            <a:rPr lang="en-ID" sz="1800" kern="1200" dirty="0" smtClean="0"/>
            <a:t>. </a:t>
          </a:r>
          <a:r>
            <a:rPr lang="en-ID" sz="1800" kern="1200" dirty="0" err="1" smtClean="0"/>
            <a:t>Dalam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hal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ini</a:t>
          </a:r>
          <a:r>
            <a:rPr lang="en-ID" sz="1800" kern="1200" dirty="0" smtClean="0"/>
            <a:t> media </a:t>
          </a:r>
          <a:r>
            <a:rPr lang="en-ID" sz="1800" kern="1200" dirty="0" err="1" smtClean="0"/>
            <a:t>diasumsikan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memiliki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efek</a:t>
          </a:r>
          <a:r>
            <a:rPr lang="en-ID" sz="1800" kern="1200" dirty="0" smtClean="0"/>
            <a:t> yang </a:t>
          </a:r>
          <a:r>
            <a:rPr lang="en-ID" sz="1800" kern="1200" dirty="0" err="1" smtClean="0"/>
            <a:t>sangat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kuat</a:t>
          </a:r>
          <a:r>
            <a:rPr lang="en-ID" sz="1800" kern="1200" dirty="0" smtClean="0"/>
            <a:t>. </a:t>
          </a:r>
          <a:r>
            <a:rPr lang="en-ID" sz="1800" kern="1200" dirty="0" err="1" smtClean="0"/>
            <a:t>Fungsi</a:t>
          </a:r>
          <a:r>
            <a:rPr lang="en-ID" sz="1800" kern="1200" dirty="0" smtClean="0"/>
            <a:t> agenda setting media </a:t>
          </a:r>
          <a:r>
            <a:rPr lang="en-ID" sz="1800" kern="1200" dirty="0" err="1" smtClean="0"/>
            <a:t>massa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adalah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kemampuan</a:t>
          </a:r>
          <a:r>
            <a:rPr lang="en-ID" sz="1800" kern="1200" dirty="0" smtClean="0"/>
            <a:t> media </a:t>
          </a:r>
          <a:r>
            <a:rPr lang="en-ID" sz="1800" kern="1200" dirty="0" err="1" smtClean="0"/>
            <a:t>massa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untuk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memilih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dan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mekankan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isu-isu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tertentu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sehingga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isu-isu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tersebut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dianggap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penting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oleh</a:t>
          </a:r>
          <a:r>
            <a:rPr lang="en-ID" sz="1800" kern="1200" dirty="0" smtClean="0"/>
            <a:t> </a:t>
          </a:r>
          <a:r>
            <a:rPr lang="en-ID" sz="1800" kern="1200" dirty="0" err="1" smtClean="0"/>
            <a:t>khalayak</a:t>
          </a:r>
          <a:r>
            <a:rPr lang="en-ID" sz="1800" kern="1200" dirty="0" smtClean="0"/>
            <a:t>.</a:t>
          </a:r>
          <a:endParaRPr lang="en-US" sz="1800" kern="1200" dirty="0"/>
        </a:p>
      </dsp:txBody>
      <dsp:txXfrm>
        <a:off x="117199" y="193390"/>
        <a:ext cx="6437768" cy="2166441"/>
      </dsp:txXfrm>
    </dsp:sp>
  </dsp:spTree>
</dsp:drawing>
</file>

<file path=ppt/diagrams/layout1.xml><?xml version="1.0" encoding="utf-8"?>
<dgm:layoutDef xmlns:dgm="http://purl.oclc.org/ooxml/drawingml/diagram" xmlns:a="http://purl.oclc.org/ooxml/drawingml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purl.oclc.org/ooxml/officeDocument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purl.oclc.org/ooxml/officeDocument/relationships" type="notchedRightArrow" r:blip="">
            <dgm:adjLst/>
          </dgm:shape>
        </dgm:if>
        <dgm:else name="Name6">
          <dgm:shape xmlns:r="http://purl.oclc.org/ooxml/officeDocument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purl.oclc.org/ooxml/officeDocument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purl.oclc.org/ooxml/officeDocument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purl.oclc.org/ooxml/officeDocument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purl.oclc.org/ooxml/officeDocument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purl.oclc.org/ooxml/officeDocument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purl.oclc.org/ooxml/officeDocument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purl.oclc.org/ooxml/officeDocument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purl.oclc.org/ooxml/officeDocument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purl.oclc.org/ooxml/officeDocument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purl.oclc.org/ooxml/officeDocument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purl.oclc.org/ooxml/drawingml/diagram" xmlns:a="http://purl.oclc.org/ooxml/drawingml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purl.oclc.org/ooxml/officeDocument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purl.oclc.org/ooxml/officeDocument/relationships" r:blip="">
        <dgm:adjLst/>
      </dgm:shape>
      <dgm:presOf/>
      <dgm:constrLst/>
      <dgm:ruleLst/>
    </dgm:layoutNode>
    <dgm:layoutNode name="bSp">
      <dgm:alg type="sp"/>
      <dgm:shape xmlns:r="http://purl.oclc.org/ooxml/officeDocument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purl.oclc.org/ooxml/officeDocument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purl.oclc.org/ooxml/officeDocument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purl.oclc.org/ooxml/officeDocument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purl.oclc.org/ooxml/officeDocument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purl.oclc.org/ooxml/officeDocument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purl.oclc.org/ooxml/officeDocument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purl.oclc.org/ooxml/officeDocument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purl.oclc.org/ooxml/officeDocument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purl.oclc.org/ooxml/officeDocument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purl.oclc.org/ooxml/officeDocument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purl.oclc.org/ooxml/officeDocument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purl.oclc.org/ooxml/officeDocument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purl.oclc.org/ooxml/officeDocument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purl.oclc.org/ooxml/officeDocument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purl.oclc.org/ooxml/officeDocument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2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3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13" Type="http://purl.oclc.org/ooxml/officeDocument/relationships/image" Target="../media/image1.jpeg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%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%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%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%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%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image" Target="../media/image2.jpeg"/><Relationship Id="rId1" Type="http://purl.oclc.org/ooxml/officeDocument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purl.oclc.org/ooxml/officeDocument/relationships/image" Target="../media/image3.jpeg"/><Relationship Id="rId1" Type="http://purl.oclc.org/ooxml/officeDocument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purl.oclc.org/ooxml/officeDocument/relationships/diagramData" Target="../diagrams/data1.xml"/><Relationship Id="rId7" Type="http://schemas.microsoft.com/office/2007/relationships/diagramDrawing" Target="../diagrams/drawing1.xml"/><Relationship Id="rId2" Type="http://purl.oclc.org/ooxml/officeDocument/relationships/image" Target="../media/image4.jpeg"/><Relationship Id="rId1" Type="http://purl.oclc.org/ooxml/officeDocument/relationships/slideLayout" Target="../slideLayouts/slideLayout1.xml"/><Relationship Id="rId6" Type="http://purl.oclc.org/ooxml/officeDocument/relationships/diagramColors" Target="../diagrams/colors1.xml"/><Relationship Id="rId5" Type="http://purl.oclc.org/ooxml/officeDocument/relationships/diagramQuickStyle" Target="../diagrams/quickStyle1.xml"/><Relationship Id="rId4" Type="http://purl.oclc.org/ooxml/officeDocument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purl.oclc.org/ooxml/officeDocument/relationships/diagramData" Target="../diagrams/data2.xml"/><Relationship Id="rId7" Type="http://schemas.microsoft.com/office/2007/relationships/diagramDrawing" Target="../diagrams/drawing2.xml"/><Relationship Id="rId2" Type="http://purl.oclc.org/ooxml/officeDocument/relationships/image" Target="../media/image5.jpg"/><Relationship Id="rId1" Type="http://purl.oclc.org/ooxml/officeDocument/relationships/slideLayout" Target="../slideLayouts/slideLayout1.xml"/><Relationship Id="rId6" Type="http://purl.oclc.org/ooxml/officeDocument/relationships/diagramColors" Target="../diagrams/colors2.xml"/><Relationship Id="rId5" Type="http://purl.oclc.org/ooxml/officeDocument/relationships/diagramQuickStyle" Target="../diagrams/quickStyle2.xml"/><Relationship Id="rId4" Type="http://purl.oclc.org/ooxml/officeDocument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purl.oclc.org/ooxml/officeDocument/relationships/image" Target="../media/image7.jpg"/><Relationship Id="rId3" Type="http://purl.oclc.org/ooxml/officeDocument/relationships/diagramLayout" Target="../diagrams/layout3.xml"/><Relationship Id="rId7" Type="http://purl.oclc.org/ooxml/officeDocument/relationships/image" Target="../media/image6.png"/><Relationship Id="rId2" Type="http://purl.oclc.org/ooxml/officeDocument/relationships/diagramData" Target="../diagrams/data3.xml"/><Relationship Id="rId1" Type="http://purl.oclc.org/ooxml/officeDocument/relationships/slideLayout" Target="../slideLayouts/slideLayout1.xml"/><Relationship Id="rId6" Type="http://schemas.microsoft.com/office/2007/relationships/diagramDrawing" Target="../diagrams/drawing3.xml"/><Relationship Id="rId5" Type="http://purl.oclc.org/ooxml/officeDocument/relationships/diagramColors" Target="../diagrams/colors3.xml"/><Relationship Id="rId4" Type="http://purl.oclc.org/ooxml/officeDocument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purl.oclc.org/ooxml/officeDocument/relationships/image" Target="../media/image9.jpeg"/><Relationship Id="rId2" Type="http://purl.oclc.org/ooxml/officeDocument/relationships/image" Target="../media/image8.jpeg"/><Relationship Id="rId1" Type="http://purl.oclc.org/ooxml/officeDocument/relationships/slideLayout" Target="../slideLayouts/slideLayout1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57" y="-761"/>
            <a:ext cx="10689335" cy="756361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48318" y="2113518"/>
            <a:ext cx="6954597" cy="73866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400"/>
              </a:lnSpc>
              <a:tabLst/>
            </a:pPr>
            <a:r>
              <a:rPr lang="en-ID" sz="5400" b="1" dirty="0" smtClean="0">
                <a:solidFill>
                  <a:srgbClr val="152D6B"/>
                </a:solidFill>
              </a:rPr>
              <a:t>TEORI AGENDA SETTING</a:t>
            </a:r>
            <a:endParaRPr lang="en-US" altLang="zh-CN" sz="5402" b="1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787900" y="4965700"/>
            <a:ext cx="11049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Oleh: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710624" y="5591527"/>
            <a:ext cx="7429983" cy="556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ID" sz="4000" dirty="0" err="1">
                <a:solidFill>
                  <a:srgbClr val="152D6B"/>
                </a:solidFill>
              </a:rPr>
              <a:t>Yovita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Elvie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Setianingsih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S.Sos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M.Si</a:t>
            </a:r>
            <a:endParaRPr lang="en-US" altLang="zh-CN" sz="3995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4826000" y="6184900"/>
            <a:ext cx="10287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5319" y="363594"/>
            <a:ext cx="3048000" cy="687870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27618" y="499025"/>
            <a:ext cx="2823402" cy="4032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TEORI AGENDA SETTING</a:t>
            </a:r>
          </a:p>
        </p:txBody>
      </p:sp>
      <p:pic>
        <p:nvPicPr>
          <p:cNvPr id="1026" name="Picture 2" descr="http://geerang.com/wp-content/uploads/2020/10/social-media-marketing-small-businesses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4F7FC"/>
              </a:clrFrom>
              <a:clrTo>
                <a:srgbClr val="F4F7FC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.311%" t="7.341%" r="7.375%" b="7.992%"/>
          <a:stretch/>
        </p:blipFill>
        <p:spPr bwMode="auto">
          <a:xfrm>
            <a:off x="6716644" y="2638805"/>
            <a:ext cx="4000499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"/>
          <p:cNvSpPr txBox="1"/>
          <p:nvPr/>
        </p:nvSpPr>
        <p:spPr>
          <a:xfrm>
            <a:off x="2372519" y="1484776"/>
            <a:ext cx="6672166" cy="659091"/>
          </a:xfrm>
          <a:prstGeom prst="rect">
            <a:avLst/>
          </a:prstGeom>
          <a:gradFill flip="none" rotWithShape="1">
            <a:gsLst>
              <a:gs pos="0%">
                <a:srgbClr val="FF421C">
                  <a:tint val="66%"/>
                  <a:satMod val="160%"/>
                </a:srgbClr>
              </a:gs>
              <a:gs pos="50%">
                <a:srgbClr val="FF421C">
                  <a:tint val="44.5%"/>
                  <a:satMod val="160%"/>
                </a:srgbClr>
              </a:gs>
              <a:gs pos="100%">
                <a:srgbClr val="FF421C">
                  <a:tint val="23.5%"/>
                  <a:satMod val="160%"/>
                </a:srgbClr>
              </a:gs>
            </a:gsLst>
            <a:lin ang="8100000" scaled="1"/>
            <a:tileRect/>
          </a:gradFill>
        </p:spPr>
        <p:txBody>
          <a:bodyPr wrap="square" lIns="0" tIns="0" rIns="0" rtlCol="0">
            <a:spAutoFit/>
          </a:bodyPr>
          <a:lstStyle/>
          <a:p>
            <a:pPr algn="ctr">
              <a:lnSpc>
                <a:spcPct val="150%"/>
              </a:lnSpc>
              <a:tabLst>
                <a:tab pos="457200" algn="l"/>
              </a:tabLst>
            </a:pPr>
            <a:r>
              <a:rPr lang="en-ID" sz="1400" dirty="0" err="1">
                <a:solidFill>
                  <a:srgbClr val="152D6B"/>
                </a:solidFill>
              </a:rPr>
              <a:t>Teori</a:t>
            </a:r>
            <a:r>
              <a:rPr lang="en-ID" sz="1400" dirty="0">
                <a:solidFill>
                  <a:srgbClr val="152D6B"/>
                </a:solidFill>
              </a:rPr>
              <a:t> Agenda Setting </a:t>
            </a:r>
            <a:r>
              <a:rPr lang="en-ID" sz="1400" dirty="0" err="1">
                <a:solidFill>
                  <a:srgbClr val="152D6B"/>
                </a:solidFill>
              </a:rPr>
              <a:t>dalam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>
                <a:solidFill>
                  <a:srgbClr val="152D6B"/>
                </a:solidFill>
              </a:rPr>
              <a:t>Ilmu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>
                <a:solidFill>
                  <a:srgbClr val="152D6B"/>
                </a:solidFill>
              </a:rPr>
              <a:t>Komunikasi</a:t>
            </a:r>
            <a:r>
              <a:rPr lang="en-ID" sz="1400" dirty="0">
                <a:solidFill>
                  <a:srgbClr val="152D6B"/>
                </a:solidFill>
              </a:rPr>
              <a:t>  </a:t>
            </a:r>
            <a:r>
              <a:rPr lang="en-ID" sz="1400" dirty="0" err="1">
                <a:solidFill>
                  <a:srgbClr val="152D6B"/>
                </a:solidFill>
              </a:rPr>
              <a:t>dipahami</a:t>
            </a:r>
            <a:r>
              <a:rPr lang="en-ID" sz="1400" dirty="0">
                <a:solidFill>
                  <a:srgbClr val="152D6B"/>
                </a:solidFill>
              </a:rPr>
              <a:t>  </a:t>
            </a:r>
            <a:r>
              <a:rPr lang="en-ID" sz="1400" dirty="0" err="1">
                <a:solidFill>
                  <a:srgbClr val="152D6B"/>
                </a:solidFill>
              </a:rPr>
              <a:t>adalah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>
                <a:solidFill>
                  <a:srgbClr val="152D6B"/>
                </a:solidFill>
              </a:rPr>
              <a:t>bagaimana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>
                <a:solidFill>
                  <a:srgbClr val="152D6B"/>
                </a:solidFill>
              </a:rPr>
              <a:t>peran</a:t>
            </a:r>
            <a:r>
              <a:rPr lang="en-ID" sz="1400" dirty="0">
                <a:solidFill>
                  <a:srgbClr val="152D6B"/>
                </a:solidFill>
              </a:rPr>
              <a:t> media </a:t>
            </a:r>
            <a:r>
              <a:rPr lang="en-ID" sz="1400" dirty="0" err="1">
                <a:solidFill>
                  <a:srgbClr val="152D6B"/>
                </a:solidFill>
              </a:rPr>
              <a:t>massa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>
                <a:solidFill>
                  <a:srgbClr val="152D6B"/>
                </a:solidFill>
              </a:rPr>
              <a:t>dalam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>
                <a:solidFill>
                  <a:srgbClr val="152D6B"/>
                </a:solidFill>
              </a:rPr>
              <a:t>penyusunan</a:t>
            </a:r>
            <a:r>
              <a:rPr lang="en-ID" sz="1400" dirty="0">
                <a:solidFill>
                  <a:srgbClr val="152D6B"/>
                </a:solidFill>
              </a:rPr>
              <a:t> agenda/</a:t>
            </a:r>
            <a:r>
              <a:rPr lang="en-ID" sz="1400" dirty="0" err="1">
                <a:solidFill>
                  <a:srgbClr val="152D6B"/>
                </a:solidFill>
              </a:rPr>
              <a:t>acara</a:t>
            </a:r>
            <a:r>
              <a:rPr lang="en-ID" sz="1400" dirty="0">
                <a:solidFill>
                  <a:srgbClr val="152D6B"/>
                </a:solidFill>
              </a:rPr>
              <a:t>/</a:t>
            </a:r>
            <a:r>
              <a:rPr lang="en-ID" sz="1400" dirty="0" err="1">
                <a:solidFill>
                  <a:srgbClr val="152D6B"/>
                </a:solidFill>
              </a:rPr>
              <a:t>kegiatan</a:t>
            </a:r>
            <a:r>
              <a:rPr lang="en-ID" sz="1400" dirty="0">
                <a:solidFill>
                  <a:srgbClr val="152D6B"/>
                </a:solidFill>
              </a:rPr>
              <a:t> </a:t>
            </a:r>
            <a:r>
              <a:rPr lang="en-ID" sz="1400" dirty="0" err="1" smtClean="0">
                <a:solidFill>
                  <a:srgbClr val="152D6B"/>
                </a:solidFill>
              </a:rPr>
              <a:t>seseorang</a:t>
            </a:r>
            <a:r>
              <a:rPr lang="en-ID" sz="1400" dirty="0" smtClean="0">
                <a:solidFill>
                  <a:srgbClr val="152D6B"/>
                </a:solidFill>
              </a:rPr>
              <a:t>. </a:t>
            </a:r>
            <a:endParaRPr lang="en-ID" sz="1400" dirty="0" smtClean="0">
              <a:solidFill>
                <a:srgbClr val="152D6B"/>
              </a:solidFill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953385" y="4963505"/>
            <a:ext cx="6672166" cy="1015663"/>
          </a:xfrm>
          <a:prstGeom prst="rect">
            <a:avLst/>
          </a:prstGeom>
          <a:solidFill>
            <a:schemeClr val="tx2">
              <a:lumMod val="60%"/>
              <a:lumOff val="40%"/>
            </a:schemeClr>
          </a:solidFill>
          <a:effectLst>
            <a:outerShdw blurRad="50800" dist="38100" dir="10800000" algn="r" rotWithShape="0">
              <a:prstClr val="black">
                <a:alpha val="40%"/>
              </a:prstClr>
            </a:outerShdw>
          </a:effectLst>
        </p:spPr>
        <p:txBody>
          <a:bodyPr wrap="square" lIns="0" tIns="0" rIns="0" rtlCol="0">
            <a:spAutoFit/>
          </a:bodyPr>
          <a:lstStyle/>
          <a:p>
            <a:pPr>
              <a:lnSpc>
                <a:spcPct val="150%"/>
              </a:lnSpc>
              <a:tabLst>
                <a:tab pos="457200" algn="l"/>
              </a:tabLst>
            </a:pPr>
            <a:r>
              <a:rPr lang="en-ID" sz="1400" dirty="0" err="1" smtClean="0"/>
              <a:t>Selain</a:t>
            </a:r>
            <a:r>
              <a:rPr lang="en-ID" sz="1400" dirty="0" smtClean="0"/>
              <a:t> </a:t>
            </a:r>
            <a:r>
              <a:rPr lang="en-ID" sz="1400" dirty="0" err="1" smtClean="0"/>
              <a:t>itu</a:t>
            </a:r>
            <a:r>
              <a:rPr lang="en-ID" sz="1400" dirty="0" smtClean="0"/>
              <a:t> </a:t>
            </a:r>
            <a:r>
              <a:rPr lang="en-ID" sz="1400" dirty="0" smtClean="0"/>
              <a:t>Stephan </a:t>
            </a:r>
            <a:r>
              <a:rPr lang="en-ID" sz="1400" dirty="0"/>
              <a:t>W. Littlejohn </a:t>
            </a:r>
            <a:r>
              <a:rPr lang="en-ID" sz="1400" dirty="0" err="1"/>
              <a:t>dan</a:t>
            </a:r>
            <a:r>
              <a:rPr lang="en-ID" sz="1400" dirty="0"/>
              <a:t> Karen A. </a:t>
            </a:r>
            <a:r>
              <a:rPr lang="en-ID" sz="1400" dirty="0" smtClean="0"/>
              <a:t>Foss </a:t>
            </a:r>
            <a:r>
              <a:rPr lang="en-ID" sz="1400" dirty="0" err="1"/>
              <a:t>mengemukakan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agenda setting theory </a:t>
            </a:r>
            <a:r>
              <a:rPr lang="en-ID" sz="1400" dirty="0" err="1"/>
              <a:t>adalah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yang </a:t>
            </a:r>
            <a:r>
              <a:rPr lang="en-ID" sz="1400" dirty="0" err="1"/>
              <a:t>menyatakan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media </a:t>
            </a:r>
            <a:r>
              <a:rPr lang="en-ID" sz="1400" dirty="0" err="1"/>
              <a:t>membentuk</a:t>
            </a:r>
            <a:r>
              <a:rPr lang="en-ID" sz="1400" dirty="0"/>
              <a:t> </a:t>
            </a:r>
            <a:r>
              <a:rPr lang="en-ID" sz="1400" dirty="0" err="1"/>
              <a:t>gambaran</a:t>
            </a:r>
            <a:r>
              <a:rPr lang="en-ID" sz="1400" dirty="0"/>
              <a:t>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isu</a:t>
            </a:r>
            <a:r>
              <a:rPr lang="en-ID" sz="1400" dirty="0"/>
              <a:t> yang </a:t>
            </a:r>
            <a:r>
              <a:rPr lang="en-ID" sz="1400" dirty="0" err="1"/>
              <a:t>penting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pikiran</a:t>
            </a:r>
            <a:r>
              <a:rPr lang="en-ID" sz="1400" dirty="0"/>
              <a:t>.</a:t>
            </a:r>
            <a:endParaRPr lang="en-US" altLang="zh-CN" sz="1400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2688" y="2672846"/>
            <a:ext cx="6253956" cy="1708160"/>
          </a:xfrm>
          <a:prstGeom prst="rect">
            <a:avLst/>
          </a:prstGeom>
          <a:solidFill>
            <a:schemeClr val="tx2">
              <a:lumMod val="20%"/>
              <a:lumOff val="80%"/>
            </a:schemeClr>
          </a:solidFill>
          <a:effectLst>
            <a:outerShdw blurRad="50800" dist="38100" dir="10800000" algn="r" rotWithShape="0">
              <a:prstClr val="black">
                <a:alpha val="40%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50%"/>
              </a:lnSpc>
              <a:tabLst>
                <a:tab pos="457200" algn="l"/>
              </a:tabLst>
            </a:pPr>
            <a:r>
              <a:rPr lang="en-ID" sz="1400" dirty="0" err="1"/>
              <a:t>Menurut</a:t>
            </a:r>
            <a:r>
              <a:rPr lang="en-ID" sz="1400" dirty="0"/>
              <a:t> Bernard C. Cohen agenda setting theory </a:t>
            </a:r>
            <a:r>
              <a:rPr lang="en-ID" sz="1400" dirty="0" err="1"/>
              <a:t>adalah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yang </a:t>
            </a:r>
            <a:r>
              <a:rPr lang="en-ID" sz="1400" dirty="0" err="1"/>
              <a:t>menyatakan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media </a:t>
            </a:r>
            <a:r>
              <a:rPr lang="en-ID" sz="1400" dirty="0" err="1"/>
              <a:t>massa</a:t>
            </a:r>
            <a:r>
              <a:rPr lang="en-ID" sz="1400" dirty="0"/>
              <a:t> </a:t>
            </a:r>
            <a:r>
              <a:rPr lang="en-ID" sz="1400" dirty="0" err="1"/>
              <a:t>merupakan</a:t>
            </a:r>
            <a:r>
              <a:rPr lang="en-ID" sz="1400" dirty="0"/>
              <a:t> </a:t>
            </a:r>
            <a:r>
              <a:rPr lang="en-ID" sz="1400" dirty="0" err="1"/>
              <a:t>pusat</a:t>
            </a:r>
            <a:r>
              <a:rPr lang="en-ID" sz="1400" dirty="0"/>
              <a:t> </a:t>
            </a:r>
            <a:r>
              <a:rPr lang="en-ID" sz="1400" dirty="0" err="1"/>
              <a:t>penentuan</a:t>
            </a:r>
            <a:r>
              <a:rPr lang="en-ID" sz="1400" dirty="0"/>
              <a:t> </a:t>
            </a:r>
            <a:r>
              <a:rPr lang="en-ID" sz="1400" dirty="0" err="1"/>
              <a:t>kebenaran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kemampuan</a:t>
            </a:r>
            <a:r>
              <a:rPr lang="en-ID" sz="1400" dirty="0"/>
              <a:t> media </a:t>
            </a:r>
            <a:r>
              <a:rPr lang="en-ID" sz="1400" dirty="0" err="1"/>
              <a:t>massa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mentransfer</a:t>
            </a:r>
            <a:r>
              <a:rPr lang="en-ID" sz="1400" dirty="0"/>
              <a:t> </a:t>
            </a:r>
            <a:r>
              <a:rPr lang="en-ID" sz="1400" dirty="0" err="1"/>
              <a:t>dua</a:t>
            </a:r>
            <a:r>
              <a:rPr lang="en-ID" sz="1400" dirty="0"/>
              <a:t> </a:t>
            </a:r>
            <a:r>
              <a:rPr lang="en-ID" sz="1400" dirty="0" err="1"/>
              <a:t>elemen</a:t>
            </a:r>
            <a:r>
              <a:rPr lang="en-ID" sz="1400" dirty="0"/>
              <a:t> </a:t>
            </a:r>
            <a:r>
              <a:rPr lang="en-ID" sz="1400" dirty="0" err="1"/>
              <a:t>yaitu</a:t>
            </a:r>
            <a:r>
              <a:rPr lang="en-ID" sz="1400" dirty="0"/>
              <a:t> </a:t>
            </a:r>
            <a:r>
              <a:rPr lang="en-ID" sz="1400" dirty="0" err="1"/>
              <a:t>kesadaran</a:t>
            </a:r>
            <a:r>
              <a:rPr lang="en-ID" sz="1400" dirty="0"/>
              <a:t> </a:t>
            </a:r>
            <a:r>
              <a:rPr lang="en-ID" sz="1400" dirty="0" err="1"/>
              <a:t>dan</a:t>
            </a:r>
            <a:r>
              <a:rPr lang="en-ID" sz="1400" dirty="0"/>
              <a:t> </a:t>
            </a:r>
            <a:r>
              <a:rPr lang="en-ID" sz="1400" dirty="0" err="1"/>
              <a:t>informasi</a:t>
            </a:r>
            <a:r>
              <a:rPr lang="en-ID" sz="1400" dirty="0"/>
              <a:t> </a:t>
            </a:r>
            <a:r>
              <a:rPr lang="en-ID" sz="1400" dirty="0" err="1"/>
              <a:t>ke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agenda </a:t>
            </a:r>
            <a:r>
              <a:rPr lang="en-ID" sz="1400" dirty="0" err="1"/>
              <a:t>publik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mengarahkan</a:t>
            </a:r>
            <a:r>
              <a:rPr lang="en-ID" sz="1400" dirty="0"/>
              <a:t> </a:t>
            </a:r>
            <a:r>
              <a:rPr lang="en-ID" sz="1400" dirty="0" err="1"/>
              <a:t>kesadaran</a:t>
            </a:r>
            <a:r>
              <a:rPr lang="en-ID" sz="1400" dirty="0"/>
              <a:t> </a:t>
            </a:r>
            <a:r>
              <a:rPr lang="en-ID" sz="1400" dirty="0" err="1"/>
              <a:t>publik</a:t>
            </a:r>
            <a:r>
              <a:rPr lang="en-ID" sz="1400" dirty="0"/>
              <a:t>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perhatiannya</a:t>
            </a:r>
            <a:r>
              <a:rPr lang="en-ID" sz="1400" dirty="0"/>
              <a:t> </a:t>
            </a:r>
            <a:r>
              <a:rPr lang="en-ID" sz="1400" dirty="0" err="1"/>
              <a:t>kepada</a:t>
            </a:r>
            <a:r>
              <a:rPr lang="en-ID" sz="1400" dirty="0"/>
              <a:t> </a:t>
            </a:r>
            <a:r>
              <a:rPr lang="en-ID" sz="1400" dirty="0" err="1"/>
              <a:t>isu-isu</a:t>
            </a:r>
            <a:r>
              <a:rPr lang="en-ID" sz="1400" dirty="0"/>
              <a:t> yang </a:t>
            </a:r>
            <a:r>
              <a:rPr lang="en-ID" sz="1400" dirty="0" err="1"/>
              <a:t>dianggap</a:t>
            </a:r>
            <a:r>
              <a:rPr lang="en-ID" sz="1400" dirty="0"/>
              <a:t> </a:t>
            </a:r>
            <a:r>
              <a:rPr lang="en-ID" sz="1400" dirty="0" err="1"/>
              <a:t>penting</a:t>
            </a:r>
            <a:r>
              <a:rPr lang="en-ID" sz="1400" dirty="0"/>
              <a:t> </a:t>
            </a:r>
            <a:r>
              <a:rPr lang="en-ID" sz="1400" dirty="0" err="1"/>
              <a:t>oleh</a:t>
            </a:r>
            <a:r>
              <a:rPr lang="en-ID" sz="1400" dirty="0"/>
              <a:t> media </a:t>
            </a:r>
            <a:r>
              <a:rPr lang="en-ID" sz="1400" dirty="0" err="1"/>
              <a:t>massa</a:t>
            </a:r>
            <a:r>
              <a:rPr lang="en-ID" sz="1400" dirty="0"/>
              <a:t>.</a:t>
            </a:r>
            <a:endParaRPr lang="en-US" altLang="zh-CN" sz="1400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915319" y="363594"/>
            <a:ext cx="3048000" cy="687870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27618" y="499025"/>
            <a:ext cx="2823402" cy="4032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TEORI AGENDA SETTING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008584" y="1415058"/>
            <a:ext cx="6672166" cy="69249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ct val="150%"/>
              </a:lnSpc>
              <a:tabLst>
                <a:tab pos="457200" algn="l"/>
              </a:tabLst>
            </a:pPr>
            <a:r>
              <a:rPr lang="en-ID" sz="1400" dirty="0" err="1" smtClean="0"/>
              <a:t>Dalam</a:t>
            </a:r>
            <a:r>
              <a:rPr lang="en-ID" sz="1400" dirty="0" smtClean="0"/>
              <a:t> </a:t>
            </a:r>
            <a:r>
              <a:rPr lang="en-ID" sz="1400" dirty="0" err="1" smtClean="0"/>
              <a:t>penelitian</a:t>
            </a:r>
            <a:r>
              <a:rPr lang="en-ID" sz="1400" dirty="0" smtClean="0"/>
              <a:t> </a:t>
            </a:r>
            <a:r>
              <a:rPr lang="en-ID" sz="1400" dirty="0" err="1" smtClean="0"/>
              <a:t>menggunakan</a:t>
            </a:r>
            <a:r>
              <a:rPr lang="en-ID" sz="1400" dirty="0" smtClean="0"/>
              <a:t> agenda setting theory </a:t>
            </a:r>
            <a:r>
              <a:rPr lang="en-ID" sz="1400" dirty="0" err="1" smtClean="0"/>
              <a:t>terdapat</a:t>
            </a:r>
            <a:r>
              <a:rPr lang="en-ID" sz="1400" dirty="0" smtClean="0"/>
              <a:t> </a:t>
            </a:r>
            <a:r>
              <a:rPr lang="en-ID" sz="1400" dirty="0" err="1" smtClean="0"/>
              <a:t>enam</a:t>
            </a:r>
            <a:r>
              <a:rPr lang="en-ID" sz="1400" dirty="0" smtClean="0"/>
              <a:t> </a:t>
            </a:r>
            <a:r>
              <a:rPr lang="en-ID" sz="1400" dirty="0" err="1" smtClean="0"/>
              <a:t>konsep</a:t>
            </a:r>
            <a:r>
              <a:rPr lang="en-ID" sz="1400" dirty="0" smtClean="0"/>
              <a:t> yang </a:t>
            </a:r>
            <a:r>
              <a:rPr lang="en-ID" sz="1400" dirty="0" err="1" smtClean="0"/>
              <a:t>dapat</a:t>
            </a:r>
            <a:r>
              <a:rPr lang="en-ID" sz="1400" dirty="0" smtClean="0"/>
              <a:t> </a:t>
            </a:r>
            <a:r>
              <a:rPr lang="en-ID" sz="1400" dirty="0" err="1" smtClean="0"/>
              <a:t>diteliti</a:t>
            </a:r>
            <a:r>
              <a:rPr lang="en-ID" sz="1400" dirty="0" smtClean="0"/>
              <a:t> </a:t>
            </a:r>
            <a:r>
              <a:rPr lang="en-ID" sz="1400" dirty="0" err="1" smtClean="0"/>
              <a:t>tentang</a:t>
            </a:r>
            <a:r>
              <a:rPr lang="en-ID" sz="1400" dirty="0" smtClean="0"/>
              <a:t> </a:t>
            </a:r>
            <a:r>
              <a:rPr lang="en-ID" sz="1400" dirty="0" err="1" smtClean="0"/>
              <a:t>perbandingan</a:t>
            </a:r>
            <a:r>
              <a:rPr lang="en-ID" sz="1400" dirty="0" smtClean="0"/>
              <a:t> </a:t>
            </a:r>
            <a:r>
              <a:rPr lang="en-ID" sz="1400" dirty="0" err="1" smtClean="0"/>
              <a:t>antara</a:t>
            </a:r>
            <a:r>
              <a:rPr lang="en-ID" sz="1400" dirty="0" smtClean="0"/>
              <a:t> agenda media </a:t>
            </a:r>
            <a:r>
              <a:rPr lang="en-ID" sz="1400" dirty="0" err="1" smtClean="0"/>
              <a:t>dengan</a:t>
            </a:r>
            <a:r>
              <a:rPr lang="en-ID" sz="1400" dirty="0" smtClean="0"/>
              <a:t> agenda </a:t>
            </a:r>
            <a:r>
              <a:rPr lang="en-ID" sz="1400" dirty="0" err="1" smtClean="0"/>
              <a:t>publik</a:t>
            </a:r>
            <a:r>
              <a:rPr lang="en-ID" sz="1400" dirty="0" smtClean="0"/>
              <a:t>. </a:t>
            </a:r>
            <a:endParaRPr lang="en-US" altLang="zh-CN" sz="1400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graphicFrame>
        <p:nvGraphicFramePr>
          <p:cNvPr id="88" name="Diagram 87"/>
          <p:cNvGraphicFramePr/>
          <p:nvPr>
            <p:extLst>
              <p:ext uri="{D42A27DB-BD31-4B8C-83A1-F6EECF244321}">
                <p14:modId xmlns:p14="http://schemas.microsoft.com/office/powerpoint/2010/main" val="3778135097"/>
              </p:ext>
            </p:extLst>
          </p:nvPr>
        </p:nvGraphicFramePr>
        <p:xfrm>
          <a:off x="1381919" y="3324225"/>
          <a:ext cx="8534400" cy="2742449"/>
        </p:xfrm>
        <a:graphic>
          <a:graphicData uri="http://purl.oclc.org/ooxml/drawingml/diagram">
            <dgm:relIds xmlns:dgm="http://purl.oclc.org/ooxml/drawingml/diagram" xmlns:r="http://purl.oclc.org/ooxml/officeDocument/relationships" r:dm="rId3" r:lo="rId4" r:qs="rId5" r:cs="rId6"/>
          </a:graphicData>
        </a:graphic>
      </p:graphicFrame>
      <p:sp>
        <p:nvSpPr>
          <p:cNvPr id="87" name="Rectangle 86"/>
          <p:cNvSpPr/>
          <p:nvPr/>
        </p:nvSpPr>
        <p:spPr>
          <a:xfrm>
            <a:off x="2672904" y="2317335"/>
            <a:ext cx="5343525" cy="584775"/>
          </a:xfrm>
          <a:prstGeom prst="rect">
            <a:avLst/>
          </a:prstGeom>
          <a:gradFill flip="none" rotWithShape="1">
            <a:gsLst>
              <a:gs pos="0%">
                <a:schemeClr val="accent4">
                  <a:lumMod val="60%"/>
                  <a:lumOff val="40%"/>
                  <a:tint val="66%"/>
                  <a:satMod val="160%"/>
                </a:schemeClr>
              </a:gs>
              <a:gs pos="50%">
                <a:schemeClr val="accent4">
                  <a:lumMod val="60%"/>
                  <a:lumOff val="40%"/>
                  <a:tint val="44.5%"/>
                  <a:satMod val="160%"/>
                </a:schemeClr>
              </a:gs>
              <a:gs pos="100%">
                <a:schemeClr val="accent4">
                  <a:lumMod val="60%"/>
                  <a:lumOff val="40%"/>
                  <a:tint val="23.5%"/>
                  <a:satMod val="160%"/>
                </a:schemeClr>
              </a:gs>
            </a:gsLst>
            <a:lin ang="16200000" scaled="1"/>
            <a:tileRect/>
          </a:gradFill>
        </p:spPr>
        <p:txBody>
          <a:bodyPr>
            <a:spAutoFit/>
          </a:bodyPr>
          <a:lstStyle/>
          <a:p>
            <a:pPr algn="ctr"/>
            <a:r>
              <a:rPr lang="en-US" altLang="zh-CN" sz="16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Enam</a:t>
            </a:r>
            <a:r>
              <a:rPr lang="en-US" altLang="zh-CN" sz="16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Konsep</a:t>
            </a:r>
            <a:r>
              <a:rPr lang="en-US" altLang="zh-CN" sz="16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yang </a:t>
            </a:r>
            <a:r>
              <a:rPr lang="en-US" altLang="zh-CN" sz="16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dapat</a:t>
            </a:r>
            <a:r>
              <a:rPr lang="en-US" altLang="zh-CN" sz="16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diteliti</a:t>
            </a:r>
            <a:r>
              <a:rPr lang="en-US" altLang="zh-CN" sz="16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dalam</a:t>
            </a:r>
            <a:r>
              <a:rPr lang="en-US" altLang="zh-CN" sz="16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endParaRPr lang="en-US" altLang="zh-CN" sz="1600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  <a:p>
            <a:pPr algn="ctr"/>
            <a:r>
              <a:rPr lang="en-US" altLang="zh-CN" sz="1600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Teori</a:t>
            </a:r>
            <a:r>
              <a:rPr lang="en-US" altLang="zh-CN" sz="1600" dirty="0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Agenda Setting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9068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/>
          <p:cNvSpPr txBox="1"/>
          <p:nvPr/>
        </p:nvSpPr>
        <p:spPr>
          <a:xfrm>
            <a:off x="410737" y="1792340"/>
            <a:ext cx="6672166" cy="37728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50%"/>
              </a:lnSpc>
              <a:tabLst>
                <a:tab pos="457200" algn="l"/>
              </a:tabLst>
            </a:pPr>
            <a:r>
              <a:rPr lang="en-ID" sz="1600" dirty="0" err="1" smtClean="0"/>
              <a:t>Mc</a:t>
            </a:r>
            <a:r>
              <a:rPr lang="en-ID" sz="1600" dirty="0" smtClean="0"/>
              <a:t> Combs </a:t>
            </a:r>
            <a:r>
              <a:rPr lang="en-ID" sz="1600" dirty="0" err="1" smtClean="0"/>
              <a:t>dan</a:t>
            </a:r>
            <a:r>
              <a:rPr lang="en-ID" sz="1600" dirty="0" smtClean="0"/>
              <a:t> Shaw (1972) </a:t>
            </a:r>
            <a:r>
              <a:rPr lang="en-ID" sz="1600" dirty="0" err="1" smtClean="0"/>
              <a:t>menguji</a:t>
            </a:r>
            <a:r>
              <a:rPr lang="en-ID" sz="1600" dirty="0" smtClean="0"/>
              <a:t> </a:t>
            </a:r>
            <a:r>
              <a:rPr lang="en-ID" sz="1600" dirty="0" err="1" smtClean="0"/>
              <a:t>dasar</a:t>
            </a:r>
            <a:r>
              <a:rPr lang="en-ID" sz="1600" dirty="0" smtClean="0"/>
              <a:t> </a:t>
            </a:r>
            <a:r>
              <a:rPr lang="en-ID" sz="1600" dirty="0" err="1" smtClean="0"/>
              <a:t>teori</a:t>
            </a:r>
            <a:r>
              <a:rPr lang="en-ID" sz="1600" dirty="0" smtClean="0"/>
              <a:t> Agenda Setting </a:t>
            </a:r>
            <a:r>
              <a:rPr lang="en-ID" sz="1600" dirty="0" err="1" smtClean="0"/>
              <a:t>diantaranya</a:t>
            </a:r>
            <a:r>
              <a:rPr lang="en-ID" sz="1600" dirty="0" smtClean="0"/>
              <a:t> 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919" y="480443"/>
            <a:ext cx="2539110" cy="2539110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82664271"/>
              </p:ext>
            </p:extLst>
          </p:nvPr>
        </p:nvGraphicFramePr>
        <p:xfrm>
          <a:off x="410737" y="2486025"/>
          <a:ext cx="9682492" cy="4572000"/>
        </p:xfrm>
        <a:graphic>
          <a:graphicData uri="http://purl.oclc.org/ooxml/drawingml/diagram">
            <dgm:relIds xmlns:dgm="http://purl.oclc.org/ooxml/drawingml/diagram" xmlns:r="http://purl.oclc.org/ooxml/officeDocument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>
            <a:off x="1915319" y="363594"/>
            <a:ext cx="3048000" cy="687870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27618" y="499025"/>
            <a:ext cx="2823402" cy="4032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TEORI AGENDA SETTING</a:t>
            </a:r>
          </a:p>
        </p:txBody>
      </p:sp>
    </p:spTree>
    <p:extLst>
      <p:ext uri="{BB962C8B-B14F-4D97-AF65-F5344CB8AC3E}">
        <p14:creationId xmlns:p14="http://schemas.microsoft.com/office/powerpoint/2010/main" val="15508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5319" y="363594"/>
            <a:ext cx="3048000" cy="687870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27618" y="499025"/>
            <a:ext cx="2823402" cy="4032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TEORI AGENDA SETTING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568972610"/>
              </p:ext>
            </p:extLst>
          </p:nvPr>
        </p:nvGraphicFramePr>
        <p:xfrm>
          <a:off x="2837614" y="2105025"/>
          <a:ext cx="6672166" cy="2631490"/>
        </p:xfrm>
        <a:graphic>
          <a:graphicData uri="http://purl.oclc.org/ooxml/drawingml/diagram">
            <dgm:relIds xmlns:dgm="http://purl.oclc.org/ooxml/drawingml/diagram" xmlns:r="http://purl.oclc.org/ooxml/officeDocument/relationships" r:dm="rId2" r:lo="rId3" r:qs="rId4" r:cs="rId5"/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670" y="4313643"/>
            <a:ext cx="3249968" cy="32499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19" y="1269042"/>
            <a:ext cx="2446295" cy="244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0689335" cy="7563611"/>
          </a:xfrm>
          <a:custGeom>
            <a:avLst/>
            <a:gdLst>
              <a:gd name="connsiteX0" fmla="*/ 0 w 10689335"/>
              <a:gd name="connsiteY0" fmla="*/ 7563611 h 7563611"/>
              <a:gd name="connsiteX1" fmla="*/ 10689335 w 10689335"/>
              <a:gd name="connsiteY1" fmla="*/ 7563611 h 7563611"/>
              <a:gd name="connsiteX2" fmla="*/ 10689335 w 10689335"/>
              <a:gd name="connsiteY2" fmla="*/ 0 h 7563611"/>
              <a:gd name="connsiteX3" fmla="*/ 0 w 10689335"/>
              <a:gd name="connsiteY3" fmla="*/ 0 h 7563611"/>
              <a:gd name="connsiteX4" fmla="*/ 0 w 10689335"/>
              <a:gd name="connsiteY4" fmla="*/ 7563611 h 75636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89335" h="7563611">
                <a:moveTo>
                  <a:pt x="0" y="7563611"/>
                </a:moveTo>
                <a:lnTo>
                  <a:pt x="10689335" y="7563611"/>
                </a:lnTo>
                <a:lnTo>
                  <a:pt x="10689335" y="0"/>
                </a:lnTo>
                <a:lnTo>
                  <a:pt x="0" y="0"/>
                </a:lnTo>
                <a:lnTo>
                  <a:pt x="0" y="7563611"/>
                </a:lnTo>
              </a:path>
            </a:pathLst>
          </a:custGeom>
          <a:solidFill>
            <a:srgbClr val="FFFFFF">
              <a:alpha val="100%"/>
            </a:srgbClr>
          </a:solidFill>
          <a:ln w="12700">
            <a:solidFill>
              <a:srgbClr val="000000">
                <a:alpha val="0%"/>
              </a:srgbClr>
            </a:solidFill>
            <a:prstDash val="solid"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006600"/>
            <a:ext cx="7480300" cy="42926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841"/>
            <a:ext cx="10689335" cy="7563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docProps/app.xml><?xml version="1.0" encoding="utf-8"?>
<Properties xmlns="http://purl.oclc.org/ooxml/officeDocument/extendedProperties" xmlns:vt="http://purl.oclc.org/ooxml/officeDocument/docPropsVTypes">
  <TotalTime>764</TotalTime>
  <Words>358</Words>
  <Application>Microsoft Office PowerPoint</Application>
  <PresentationFormat>Custom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宋体</vt:lpstr>
      <vt:lpstr>Arial</vt:lpstr>
      <vt:lpstr>Calibri</vt:lpstr>
      <vt:lpstr>Tahoma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69</cp:revision>
  <dcterms:created xsi:type="dcterms:W3CDTF">2006-08-16T00:00:00Z</dcterms:created>
  <dcterms:modified xsi:type="dcterms:W3CDTF">2022-08-01T09:12:47Z</dcterms:modified>
</cp:coreProperties>
</file>