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purl.oclc.org/ooxml/officeDocument/relationships/metadata/thumbnail" Target="docProps/thumbnail.jpeg"/><Relationship Id="rId1" Type="http://purl.oclc.org/ooxml/officeDocument/relationships/officeDocument" Target="ppt/presentation.xml"/><Relationship Id="rId4" Type="http://purl.oclc.org/ooxml/officeDocument/relationships/extendedProperties" Target="docProps/app.xml"/></Relationships>
</file>

<file path=ppt/presentation.xml><?xml version="1.0" encoding="utf-8"?>
<p:presentation xmlns:a="http://purl.oclc.org/ooxml/drawingml/main" xmlns:r="http://purl.oclc.org/ooxml/officeDocument/relationships" xmlns:p="http://purl.oclc.org/ooxml/presentationml/main" saveSubsetFonts="1" conformance="strict">
  <p:sldMasterIdLst>
    <p:sldMasterId id="2147483648" r:id="rId1"/>
  </p:sldMasterIdLst>
  <p:sldIdLst>
    <p:sldId id="256" r:id="rId2"/>
    <p:sldId id="257" r:id="rId3"/>
    <p:sldId id="290" r:id="rId4"/>
    <p:sldId id="289" r:id="rId5"/>
    <p:sldId id="286" r:id="rId6"/>
    <p:sldId id="288" r:id="rId7"/>
    <p:sldId id="287" r:id="rId8"/>
  </p:sldIdLst>
  <p:sldSz cx="10688638" cy="756285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purl.oclc.org/ooxml/drawingml/main" xmlns:r="http://purl.oclc.org/ooxml/officeDocument/relationships" xmlns:p="http://purl.oclc.org/ooxml/presentationml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2D6B"/>
    <a:srgbClr val="FFFFFF"/>
    <a:srgbClr val="FBD528"/>
    <a:srgbClr val="FD4D26"/>
    <a:srgbClr val="2564C1"/>
    <a:srgbClr val="9BA5BE"/>
    <a:srgbClr val="215CF0"/>
    <a:srgbClr val="F89F52"/>
    <a:srgbClr val="F25052"/>
    <a:srgbClr val="DCDE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purl.oclc.org/ooxml/drawingml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%"/>
            </a:schemeClr>
          </a:solidFill>
        </a:fill>
      </a:tcStyle>
    </a:wholeTbl>
    <a:band1H>
      <a:tcStyle>
        <a:tcBdr/>
        <a:fill>
          <a:solidFill>
            <a:schemeClr val="accent1">
              <a:tint val="40%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%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%"/>
            </a:schemeClr>
          </a:solidFill>
        </a:fill>
      </a:tcStyle>
    </a:wholeTbl>
    <a:band1H>
      <a:tcStyle>
        <a:tcBdr/>
        <a:fill>
          <a:solidFill>
            <a:schemeClr val="accent6">
              <a:tint val="40%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%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purl.oclc.org/ooxml/drawingml/main" xmlns:r="http://purl.oclc.org/ooxml/officeDocument/relationships" xmlns:p="http://purl.oclc.org/ooxml/presentationml/main" lastView="sldThumbnailView">
  <p:normalViewPr>
    <p:restoredLeft sz="15.62%"/>
    <p:restoredTop sz="94.66%"/>
  </p:normalViewPr>
  <p:slideViewPr>
    <p:cSldViewPr>
      <p:cViewPr varScale="1">
        <p:scale>
          <a:sx n="64" d="100"/>
          <a:sy n="64" d="100"/>
        </p:scale>
        <p:origin x="125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purl.oclc.org/ooxml/officeDocument/relationships/slide" Target="slides/slide7.xml"/><Relationship Id="rId3" Type="http://purl.oclc.org/ooxml/officeDocument/relationships/slide" Target="slides/slide2.xml"/><Relationship Id="rId7" Type="http://purl.oclc.org/ooxml/officeDocument/relationships/slide" Target="slides/slide6.xml"/><Relationship Id="rId12" Type="http://purl.oclc.org/ooxml/officeDocument/relationships/tableStyles" Target="tableStyles.xml"/><Relationship Id="rId2" Type="http://purl.oclc.org/ooxml/officeDocument/relationships/slide" Target="slides/slide1.xml"/><Relationship Id="rId1" Type="http://purl.oclc.org/ooxml/officeDocument/relationships/slideMaster" Target="slideMasters/slideMaster1.xml"/><Relationship Id="rId6" Type="http://purl.oclc.org/ooxml/officeDocument/relationships/slide" Target="slides/slide5.xml"/><Relationship Id="rId11" Type="http://purl.oclc.org/ooxml/officeDocument/relationships/theme" Target="theme/theme1.xml"/><Relationship Id="rId5" Type="http://purl.oclc.org/ooxml/officeDocument/relationships/slide" Target="slides/slide4.xml"/><Relationship Id="rId10" Type="http://purl.oclc.org/ooxml/officeDocument/relationships/viewProps" Target="viewProps.xml"/><Relationship Id="rId4" Type="http://purl.oclc.org/ooxml/officeDocument/relationships/slide" Target="slides/slide3.xml"/><Relationship Id="rId9" Type="http://purl.oclc.org/ooxml/officeDocument/relationships/presProps" Target="presProps.xml"/></Relationships>
</file>

<file path=ppt/diagrams/colors1.xml><?xml version="1.0" encoding="utf-8"?>
<dgm:colorsDef xmlns:dgm="http://purl.oclc.org/ooxml/drawingml/diagram" xmlns:a="http://purl.oclc.org/ooxml/drawingml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%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%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%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%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%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%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%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%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%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%"/>
        <a:tint val="40%"/>
      </a:schemeClr>
    </dgm:fillClrLst>
    <dgm:linClrLst meth="repeat">
      <a:schemeClr val="accent1">
        <a:alpha val="90%"/>
        <a:tint val="40%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%"/>
        <a:tint val="40%"/>
      </a:schemeClr>
    </dgm:fillClrLst>
    <dgm:linClrLst meth="repeat">
      <a:schemeClr val="accent1">
        <a:alpha val="90%"/>
        <a:tint val="40%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%"/>
        <a:tint val="40%"/>
      </a:schemeClr>
    </dgm:fillClrLst>
    <dgm:linClrLst meth="repeat">
      <a:schemeClr val="accent1">
        <a:alpha val="90%"/>
        <a:tint val="40%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%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%"/>
        <a:alpha val="40%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%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%"/>
      </a:schemeClr>
    </dgm:fillClrLst>
    <dgm:linClrLst meth="repeat">
      <a:schemeClr val="dk1">
        <a:alpha val="0%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purl.oclc.org/ooxml/drawingml/diagram" xmlns:a="http://purl.oclc.org/ooxml/drawingml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%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%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%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%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%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%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%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%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%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%"/>
        <a:tint val="40%"/>
      </a:schemeClr>
    </dgm:fillClrLst>
    <dgm:linClrLst meth="repeat">
      <a:schemeClr val="accent1">
        <a:alpha val="90%"/>
        <a:tint val="40%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%"/>
        <a:tint val="40%"/>
      </a:schemeClr>
    </dgm:fillClrLst>
    <dgm:linClrLst meth="repeat">
      <a:schemeClr val="accent1">
        <a:alpha val="90%"/>
        <a:tint val="40%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%"/>
        <a:tint val="40%"/>
      </a:schemeClr>
    </dgm:fillClrLst>
    <dgm:linClrLst meth="repeat">
      <a:schemeClr val="accent1">
        <a:alpha val="90%"/>
        <a:tint val="40%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%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%"/>
        <a:alpha val="40%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%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%"/>
      </a:schemeClr>
    </dgm:fillClrLst>
    <dgm:linClrLst meth="repeat">
      <a:schemeClr val="dk1">
        <a:alpha val="0%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purl.oclc.org/ooxml/drawingml/diagram" xmlns:a="http://purl.oclc.org/ooxml/drawingml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%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%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%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%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%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%"/>
      </a:schemeClr>
    </dgm:fillClrLst>
    <dgm:linClrLst meth="repeat">
      <a:schemeClr val="accent1">
        <a:tint val="60%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%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%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%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%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%"/>
        <a:tint val="40%"/>
      </a:schemeClr>
    </dgm:fillClrLst>
    <dgm:linClrLst meth="repeat">
      <a:schemeClr val="accent1">
        <a:alpha val="90%"/>
        <a:tint val="40%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%"/>
        <a:tint val="40%"/>
      </a:schemeClr>
    </dgm:fillClrLst>
    <dgm:linClrLst meth="repeat">
      <a:schemeClr val="accent1">
        <a:alpha val="90%"/>
        <a:tint val="40%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%"/>
        <a:tint val="40%"/>
      </a:schemeClr>
    </dgm:fillClrLst>
    <dgm:linClrLst meth="repeat">
      <a:schemeClr val="accent1">
        <a:alpha val="90%"/>
        <a:tint val="40%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%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%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%"/>
        <a:alpha val="40%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%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%"/>
      </a:schemeClr>
    </dgm:fillClrLst>
    <dgm:linClrLst meth="repeat">
      <a:schemeClr val="dk1">
        <a:alpha val="0%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purl.oclc.org/ooxml/drawingml/diagram" xmlns:a="http://purl.oclc.org/ooxml/drawingml/main">
  <dgm:ptLst>
    <dgm:pt modelId="{7A1479C1-054B-45FD-A57B-79CDA9C4EDE6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0F3CABE-B0CF-4D18-95CF-750829B7EC55}">
      <dgm:prSet/>
      <dgm:spPr>
        <a:ln>
          <a:solidFill>
            <a:schemeClr val="accent6"/>
          </a:solidFill>
        </a:ln>
      </dgm:spPr>
      <dgm:t>
        <a:bodyPr/>
        <a:lstStyle/>
        <a:p>
          <a:pPr rtl="0"/>
          <a:r>
            <a:rPr lang="en-ID" dirty="0" err="1" smtClean="0"/>
            <a:t>Tahun</a:t>
          </a:r>
          <a:r>
            <a:rPr lang="en-ID" dirty="0" smtClean="0"/>
            <a:t> 2009 : </a:t>
          </a:r>
          <a:endParaRPr lang="en-US" dirty="0"/>
        </a:p>
      </dgm:t>
    </dgm:pt>
    <dgm:pt modelId="{DA0E1B14-E9A4-421E-8B76-C0535B738395}" type="parTrans" cxnId="{B9AB942B-B952-47E9-BFCB-B5B65CC1C370}">
      <dgm:prSet/>
      <dgm:spPr/>
      <dgm:t>
        <a:bodyPr/>
        <a:lstStyle/>
        <a:p>
          <a:endParaRPr lang="en-US"/>
        </a:p>
      </dgm:t>
    </dgm:pt>
    <dgm:pt modelId="{93BCF6A4-402F-4A17-9BC9-ABCBCDDE3BD1}" type="sibTrans" cxnId="{B9AB942B-B952-47E9-BFCB-B5B65CC1C370}">
      <dgm:prSet/>
      <dgm:spPr/>
      <dgm:t>
        <a:bodyPr/>
        <a:lstStyle/>
        <a:p>
          <a:endParaRPr lang="en-US"/>
        </a:p>
      </dgm:t>
    </dgm:pt>
    <dgm:pt modelId="{6C5E1EF3-CDEB-4D57-ABBE-4FC2FF670A61}">
      <dgm:prSet/>
      <dgm:spPr>
        <a:ln>
          <a:solidFill>
            <a:schemeClr val="accent6"/>
          </a:solidFill>
        </a:ln>
      </dgm:spPr>
      <dgm:t>
        <a:bodyPr/>
        <a:lstStyle/>
        <a:p>
          <a:pPr rtl="0"/>
          <a:r>
            <a:rPr lang="en-ID" dirty="0" smtClean="0"/>
            <a:t>Pembangunan </a:t>
          </a:r>
          <a:r>
            <a:rPr lang="en-ID" dirty="0" err="1" smtClean="0"/>
            <a:t>Palapa</a:t>
          </a:r>
          <a:r>
            <a:rPr lang="en-ID" dirty="0" smtClean="0"/>
            <a:t> Ring: </a:t>
          </a:r>
          <a:r>
            <a:rPr lang="en-ID" dirty="0" err="1" smtClean="0"/>
            <a:t>Proyek</a:t>
          </a:r>
          <a:r>
            <a:rPr lang="en-ID" dirty="0" smtClean="0"/>
            <a:t> </a:t>
          </a:r>
          <a:r>
            <a:rPr lang="en-ID" dirty="0" err="1" smtClean="0"/>
            <a:t>pembangunan</a:t>
          </a:r>
          <a:r>
            <a:rPr lang="en-ID" dirty="0" smtClean="0"/>
            <a:t> </a:t>
          </a:r>
          <a:r>
            <a:rPr lang="en-ID" dirty="0" err="1" smtClean="0"/>
            <a:t>jaringan</a:t>
          </a:r>
          <a:r>
            <a:rPr lang="en-ID" dirty="0" smtClean="0"/>
            <a:t> backbone networks </a:t>
          </a:r>
          <a:r>
            <a:rPr lang="en-ID" dirty="0" err="1" smtClean="0"/>
            <a:t>serat</a:t>
          </a:r>
          <a:r>
            <a:rPr lang="en-ID" dirty="0" smtClean="0"/>
            <a:t> optic </a:t>
          </a:r>
          <a:r>
            <a:rPr lang="en-ID" dirty="0" err="1" smtClean="0"/>
            <a:t>nasional</a:t>
          </a:r>
          <a:r>
            <a:rPr lang="en-ID" dirty="0" smtClean="0"/>
            <a:t> yang </a:t>
          </a:r>
          <a:r>
            <a:rPr lang="en-ID" dirty="0" err="1" smtClean="0"/>
            <a:t>menghubungkan</a:t>
          </a:r>
          <a:r>
            <a:rPr lang="en-ID" dirty="0" smtClean="0"/>
            <a:t> </a:t>
          </a:r>
          <a:r>
            <a:rPr lang="en-ID" dirty="0" err="1" smtClean="0"/>
            <a:t>seluruh</a:t>
          </a:r>
          <a:r>
            <a:rPr lang="en-ID" dirty="0" smtClean="0"/>
            <a:t> </a:t>
          </a:r>
          <a:r>
            <a:rPr lang="en-ID" dirty="0" err="1" smtClean="0"/>
            <a:t>kota</a:t>
          </a:r>
          <a:r>
            <a:rPr lang="en-ID" dirty="0" smtClean="0"/>
            <a:t>/</a:t>
          </a:r>
          <a:r>
            <a:rPr lang="en-ID" dirty="0" err="1" smtClean="0"/>
            <a:t>kabupaten</a:t>
          </a:r>
          <a:r>
            <a:rPr lang="en-ID" dirty="0" smtClean="0"/>
            <a:t> di Indonesia </a:t>
          </a:r>
          <a:r>
            <a:rPr lang="en-ID" dirty="0" err="1" smtClean="0"/>
            <a:t>dengan</a:t>
          </a:r>
          <a:r>
            <a:rPr lang="en-ID" dirty="0" smtClean="0"/>
            <a:t> </a:t>
          </a:r>
          <a:r>
            <a:rPr lang="en-ID" dirty="0" err="1" smtClean="0"/>
            <a:t>jaringan</a:t>
          </a:r>
          <a:r>
            <a:rPr lang="en-ID" dirty="0" smtClean="0"/>
            <a:t> </a:t>
          </a:r>
          <a:r>
            <a:rPr lang="en-ID" dirty="0" err="1" smtClean="0"/>
            <a:t>serat</a:t>
          </a:r>
          <a:r>
            <a:rPr lang="en-ID" dirty="0" smtClean="0"/>
            <a:t> optic.</a:t>
          </a:r>
          <a:endParaRPr lang="en-US" dirty="0"/>
        </a:p>
      </dgm:t>
    </dgm:pt>
    <dgm:pt modelId="{B1B07AE2-ECF6-4580-882E-F68B3AF0D42E}" type="parTrans" cxnId="{5027554C-1C6A-4F71-9D9B-F81A8CA0B75A}">
      <dgm:prSet/>
      <dgm:spPr/>
      <dgm:t>
        <a:bodyPr/>
        <a:lstStyle/>
        <a:p>
          <a:endParaRPr lang="en-US"/>
        </a:p>
      </dgm:t>
    </dgm:pt>
    <dgm:pt modelId="{4F974837-03FB-4491-98D5-F6C8223BF41D}" type="sibTrans" cxnId="{5027554C-1C6A-4F71-9D9B-F81A8CA0B75A}">
      <dgm:prSet/>
      <dgm:spPr/>
      <dgm:t>
        <a:bodyPr/>
        <a:lstStyle/>
        <a:p>
          <a:endParaRPr lang="en-US"/>
        </a:p>
      </dgm:t>
    </dgm:pt>
    <dgm:pt modelId="{7C0B499F-7A49-418A-B14C-A44473F7EE2B}">
      <dgm:prSet/>
      <dgm:spPr>
        <a:ln>
          <a:solidFill>
            <a:schemeClr val="accent6"/>
          </a:solidFill>
        </a:ln>
      </dgm:spPr>
      <dgm:t>
        <a:bodyPr/>
        <a:lstStyle/>
        <a:p>
          <a:pPr rtl="0"/>
          <a:r>
            <a:rPr lang="en-ID" dirty="0" err="1" smtClean="0"/>
            <a:t>Pengoperasian</a:t>
          </a:r>
          <a:r>
            <a:rPr lang="en-ID" dirty="0" smtClean="0"/>
            <a:t> program </a:t>
          </a:r>
          <a:r>
            <a:rPr lang="en-ID" dirty="0" err="1" smtClean="0"/>
            <a:t>Desa</a:t>
          </a:r>
          <a:r>
            <a:rPr lang="en-ID" dirty="0" smtClean="0"/>
            <a:t> </a:t>
          </a:r>
          <a:r>
            <a:rPr lang="en-ID" dirty="0" err="1" smtClean="0"/>
            <a:t>Berdering</a:t>
          </a:r>
          <a:r>
            <a:rPr lang="en-ID" dirty="0" smtClean="0"/>
            <a:t> </a:t>
          </a:r>
          <a:r>
            <a:rPr lang="en-ID" dirty="0" err="1" smtClean="0"/>
            <a:t>sebagai</a:t>
          </a:r>
          <a:r>
            <a:rPr lang="en-ID" dirty="0" smtClean="0"/>
            <a:t> </a:t>
          </a:r>
          <a:r>
            <a:rPr lang="en-ID" dirty="0" err="1" smtClean="0"/>
            <a:t>wujud</a:t>
          </a:r>
          <a:r>
            <a:rPr lang="en-ID" dirty="0" smtClean="0"/>
            <a:t> </a:t>
          </a:r>
          <a:r>
            <a:rPr lang="en-ID" dirty="0" err="1" smtClean="0"/>
            <a:t>komitmen</a:t>
          </a:r>
          <a:r>
            <a:rPr lang="en-ID" dirty="0" smtClean="0"/>
            <a:t> </a:t>
          </a:r>
          <a:r>
            <a:rPr lang="en-ID" dirty="0" err="1" smtClean="0"/>
            <a:t>pemrintah</a:t>
          </a:r>
          <a:r>
            <a:rPr lang="en-ID" dirty="0" smtClean="0"/>
            <a:t> </a:t>
          </a:r>
          <a:r>
            <a:rPr lang="en-ID" dirty="0" err="1" smtClean="0"/>
            <a:t>memperkecil</a:t>
          </a:r>
          <a:r>
            <a:rPr lang="en-ID" dirty="0" smtClean="0"/>
            <a:t> </a:t>
          </a:r>
          <a:r>
            <a:rPr lang="en-ID" dirty="0" err="1" smtClean="0"/>
            <a:t>kesenjangan</a:t>
          </a:r>
          <a:r>
            <a:rPr lang="en-ID" dirty="0" smtClean="0"/>
            <a:t> </a:t>
          </a:r>
          <a:r>
            <a:rPr lang="en-ID" dirty="0" err="1" smtClean="0"/>
            <a:t>informasi</a:t>
          </a:r>
          <a:r>
            <a:rPr lang="en-ID" dirty="0" smtClean="0"/>
            <a:t> </a:t>
          </a:r>
          <a:r>
            <a:rPr lang="en-ID" dirty="0" err="1" smtClean="0"/>
            <a:t>dalam</a:t>
          </a:r>
          <a:r>
            <a:rPr lang="en-ID" dirty="0" smtClean="0"/>
            <a:t> </a:t>
          </a:r>
          <a:r>
            <a:rPr lang="en-ID" dirty="0" err="1" smtClean="0"/>
            <a:t>rangka</a:t>
          </a:r>
          <a:r>
            <a:rPr lang="en-ID" dirty="0" smtClean="0"/>
            <a:t> </a:t>
          </a:r>
          <a:r>
            <a:rPr lang="en-ID" dirty="0" err="1" smtClean="0"/>
            <a:t>kewajiban</a:t>
          </a:r>
          <a:r>
            <a:rPr lang="en-ID" dirty="0" smtClean="0"/>
            <a:t> universal </a:t>
          </a:r>
          <a:r>
            <a:rPr lang="en-ID" dirty="0" err="1" smtClean="0"/>
            <a:t>atau</a:t>
          </a:r>
          <a:r>
            <a:rPr lang="en-ID" dirty="0" smtClean="0"/>
            <a:t> universal service obligation (USO) </a:t>
          </a:r>
          <a:r>
            <a:rPr lang="en-ID" dirty="0" err="1" smtClean="0"/>
            <a:t>dengan</a:t>
          </a:r>
          <a:r>
            <a:rPr lang="en-ID" dirty="0" smtClean="0"/>
            <a:t> </a:t>
          </a:r>
          <a:r>
            <a:rPr lang="en-ID" dirty="0" err="1" smtClean="0"/>
            <a:t>menargetkan</a:t>
          </a:r>
          <a:r>
            <a:rPr lang="en-ID" dirty="0" smtClean="0"/>
            <a:t> 31.284 </a:t>
          </a:r>
          <a:r>
            <a:rPr lang="en-ID" dirty="0" err="1" smtClean="0"/>
            <a:t>desa</a:t>
          </a:r>
          <a:r>
            <a:rPr lang="en-ID" dirty="0" smtClean="0"/>
            <a:t> </a:t>
          </a:r>
          <a:r>
            <a:rPr lang="en-ID" dirty="0" err="1" smtClean="0"/>
            <a:t>pada</a:t>
          </a:r>
          <a:r>
            <a:rPr lang="en-ID" dirty="0" smtClean="0"/>
            <a:t> </a:t>
          </a:r>
          <a:r>
            <a:rPr lang="en-ID" dirty="0" err="1" smtClean="0"/>
            <a:t>akhir</a:t>
          </a:r>
          <a:r>
            <a:rPr lang="en-ID" dirty="0" smtClean="0"/>
            <a:t> </a:t>
          </a:r>
          <a:r>
            <a:rPr lang="en-ID" dirty="0" err="1" smtClean="0"/>
            <a:t>tahun</a:t>
          </a:r>
          <a:r>
            <a:rPr lang="en-ID" dirty="0" smtClean="0"/>
            <a:t> 2010 </a:t>
          </a:r>
          <a:r>
            <a:rPr lang="en-ID" dirty="0" err="1" smtClean="0"/>
            <a:t>sudah</a:t>
          </a:r>
          <a:r>
            <a:rPr lang="en-ID" dirty="0" smtClean="0"/>
            <a:t> </a:t>
          </a:r>
          <a:r>
            <a:rPr lang="en-ID" dirty="0" err="1" smtClean="0"/>
            <a:t>terhubung</a:t>
          </a:r>
          <a:r>
            <a:rPr lang="en-ID" dirty="0" smtClean="0"/>
            <a:t> </a:t>
          </a:r>
          <a:r>
            <a:rPr lang="en-ID" dirty="0" err="1" smtClean="0"/>
            <a:t>fasilitas</a:t>
          </a:r>
          <a:r>
            <a:rPr lang="en-ID" dirty="0" smtClean="0"/>
            <a:t> </a:t>
          </a:r>
          <a:r>
            <a:rPr lang="en-ID" dirty="0" err="1" smtClean="0"/>
            <a:t>telekomunikasi</a:t>
          </a:r>
          <a:endParaRPr lang="en-US" dirty="0"/>
        </a:p>
      </dgm:t>
    </dgm:pt>
    <dgm:pt modelId="{DF7614BD-D955-4DD9-8805-DB2FABA8838B}" type="parTrans" cxnId="{8BB695BC-45AA-4820-AE10-9D8C068EFF20}">
      <dgm:prSet/>
      <dgm:spPr/>
      <dgm:t>
        <a:bodyPr/>
        <a:lstStyle/>
        <a:p>
          <a:endParaRPr lang="en-US"/>
        </a:p>
      </dgm:t>
    </dgm:pt>
    <dgm:pt modelId="{D51FEEF5-CF8B-41A4-A12D-F7A3C8B5050E}" type="sibTrans" cxnId="{8BB695BC-45AA-4820-AE10-9D8C068EFF20}">
      <dgm:prSet/>
      <dgm:spPr/>
      <dgm:t>
        <a:bodyPr/>
        <a:lstStyle/>
        <a:p>
          <a:endParaRPr lang="en-US"/>
        </a:p>
      </dgm:t>
    </dgm:pt>
    <dgm:pt modelId="{24A596C4-4F0D-4241-8DC6-8436E5917FF1}">
      <dgm:prSet/>
      <dgm:spPr>
        <a:ln>
          <a:solidFill>
            <a:schemeClr val="accent6"/>
          </a:solidFill>
        </a:ln>
      </dgm:spPr>
      <dgm:t>
        <a:bodyPr/>
        <a:lstStyle/>
        <a:p>
          <a:pPr rtl="0"/>
          <a:r>
            <a:rPr lang="en-ID" dirty="0" err="1" smtClean="0"/>
            <a:t>Percepatan</a:t>
          </a:r>
          <a:r>
            <a:rPr lang="en-ID" dirty="0" smtClean="0"/>
            <a:t> </a:t>
          </a:r>
          <a:r>
            <a:rPr lang="en-ID" dirty="0" err="1" smtClean="0"/>
            <a:t>peningkatan</a:t>
          </a:r>
          <a:r>
            <a:rPr lang="en-ID" dirty="0" smtClean="0"/>
            <a:t> </a:t>
          </a:r>
          <a:r>
            <a:rPr lang="en-ID" dirty="0" err="1" smtClean="0"/>
            <a:t>kesejahteraan</a:t>
          </a:r>
          <a:r>
            <a:rPr lang="en-ID" dirty="0" smtClean="0"/>
            <a:t> </a:t>
          </a:r>
          <a:r>
            <a:rPr lang="en-ID" dirty="0" err="1" smtClean="0"/>
            <a:t>masyarakat</a:t>
          </a:r>
          <a:r>
            <a:rPr lang="en-ID" dirty="0" smtClean="0"/>
            <a:t> </a:t>
          </a:r>
          <a:r>
            <a:rPr lang="en-ID" dirty="0" err="1" smtClean="0"/>
            <a:t>melalui</a:t>
          </a:r>
          <a:r>
            <a:rPr lang="en-ID" dirty="0" smtClean="0"/>
            <a:t> </a:t>
          </a:r>
          <a:r>
            <a:rPr lang="en-ID" dirty="0" err="1" smtClean="0"/>
            <a:t>pengembangan</a:t>
          </a:r>
          <a:r>
            <a:rPr lang="en-ID" dirty="0" smtClean="0"/>
            <a:t> </a:t>
          </a:r>
          <a:r>
            <a:rPr lang="en-ID" dirty="0" err="1" smtClean="0"/>
            <a:t>Palapa</a:t>
          </a:r>
          <a:r>
            <a:rPr lang="en-ID" dirty="0" smtClean="0"/>
            <a:t> Ring </a:t>
          </a:r>
          <a:r>
            <a:rPr lang="en-ID" dirty="0" err="1" smtClean="0"/>
            <a:t>dan</a:t>
          </a:r>
          <a:r>
            <a:rPr lang="en-ID" dirty="0" smtClean="0"/>
            <a:t> </a:t>
          </a:r>
          <a:r>
            <a:rPr lang="en-ID" dirty="0" err="1" smtClean="0"/>
            <a:t>meningkatkan</a:t>
          </a:r>
          <a:r>
            <a:rPr lang="en-ID" dirty="0" smtClean="0"/>
            <a:t> </a:t>
          </a:r>
          <a:r>
            <a:rPr lang="en-ID" dirty="0" err="1" smtClean="0"/>
            <a:t>proyek</a:t>
          </a:r>
          <a:r>
            <a:rPr lang="en-ID" dirty="0" smtClean="0"/>
            <a:t> universal service obligation (USO) </a:t>
          </a:r>
          <a:r>
            <a:rPr lang="en-ID" dirty="0" err="1" smtClean="0"/>
            <a:t>menjadi</a:t>
          </a:r>
          <a:r>
            <a:rPr lang="en-ID" dirty="0" smtClean="0"/>
            <a:t> broadband service obligation (BSO)</a:t>
          </a:r>
          <a:endParaRPr lang="en-US" dirty="0"/>
        </a:p>
      </dgm:t>
    </dgm:pt>
    <dgm:pt modelId="{55463FF9-0378-4044-B6A3-477A56655729}" type="parTrans" cxnId="{888AE5CC-32E5-4E16-873A-0628BE15058C}">
      <dgm:prSet/>
      <dgm:spPr/>
      <dgm:t>
        <a:bodyPr/>
        <a:lstStyle/>
        <a:p>
          <a:endParaRPr lang="en-US"/>
        </a:p>
      </dgm:t>
    </dgm:pt>
    <dgm:pt modelId="{8E5A1EA0-770D-4931-BDA5-F611F62B020C}" type="sibTrans" cxnId="{888AE5CC-32E5-4E16-873A-0628BE15058C}">
      <dgm:prSet/>
      <dgm:spPr/>
      <dgm:t>
        <a:bodyPr/>
        <a:lstStyle/>
        <a:p>
          <a:endParaRPr lang="en-US"/>
        </a:p>
      </dgm:t>
    </dgm:pt>
    <dgm:pt modelId="{A5283AAA-D35C-4910-88F1-5AF4A9AF0B60}" type="pres">
      <dgm:prSet presAssocID="{7A1479C1-054B-45FD-A57B-79CDA9C4EDE6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DADB51D-8160-40FA-B1B1-2C9E036FAD20}" type="pres">
      <dgm:prSet presAssocID="{7A1479C1-054B-45FD-A57B-79CDA9C4EDE6}" presName="arrow" presStyleLbl="bgShp" presStyleIdx="0" presStyleCnt="1" custLinFactNeighborX="7.56%" custLinFactNeighborY="3.337%"/>
      <dgm:spPr>
        <a:solidFill>
          <a:schemeClr val="accent6">
            <a:lumMod val="40%"/>
            <a:lumOff val="60%"/>
          </a:schemeClr>
        </a:solidFill>
      </dgm:spPr>
    </dgm:pt>
    <dgm:pt modelId="{1B74F96C-13AD-412F-A662-EA6C958D2CF6}" type="pres">
      <dgm:prSet presAssocID="{7A1479C1-054B-45FD-A57B-79CDA9C4EDE6}" presName="arrowDiagram4" presStyleCnt="0"/>
      <dgm:spPr/>
    </dgm:pt>
    <dgm:pt modelId="{DA0B2AD5-61BA-4FEB-B8B1-12428C1BEEE1}" type="pres">
      <dgm:prSet presAssocID="{50F3CABE-B0CF-4D18-95CF-750829B7EC55}" presName="bullet4a" presStyleLbl="node1" presStyleIdx="0" presStyleCnt="4"/>
      <dgm:spPr>
        <a:solidFill>
          <a:schemeClr val="accent6"/>
        </a:solidFill>
      </dgm:spPr>
    </dgm:pt>
    <dgm:pt modelId="{A8CDA6BF-0D7A-4CB0-8D16-F69DC14F2CA0}" type="pres">
      <dgm:prSet presAssocID="{50F3CABE-B0CF-4D18-95CF-750829B7EC55}" presName="textBox4a" presStyleLbl="revTx" presStyleIdx="0" presStyleCnt="4" custScaleX="84.67%" custScaleY="28.552%" custLinFactNeighborX="-10.434%" custLinFactNeighborY="-35.382%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E25623-AD77-47DA-80BC-61090A7F493B}" type="pres">
      <dgm:prSet presAssocID="{6C5E1EF3-CDEB-4D57-ABBE-4FC2FF670A61}" presName="bullet4b" presStyleLbl="node1" presStyleIdx="1" presStyleCnt="4"/>
      <dgm:spPr>
        <a:solidFill>
          <a:schemeClr val="accent6"/>
        </a:solidFill>
      </dgm:spPr>
    </dgm:pt>
    <dgm:pt modelId="{57694D6D-8D11-4DF4-9137-B375C181E133}" type="pres">
      <dgm:prSet presAssocID="{6C5E1EF3-CDEB-4D57-ABBE-4FC2FF670A61}" presName="textBox4b" presStyleLbl="revTx" presStyleIdx="1" presStyleCnt="4" custScaleY="63.763%" custLinFactNeighborX="-0.142%" custLinFactNeighborY="-15.356%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FE93C6-54BA-48BC-B677-DB3EE57D2C72}" type="pres">
      <dgm:prSet presAssocID="{7C0B499F-7A49-418A-B14C-A44473F7EE2B}" presName="bullet4c" presStyleLbl="node1" presStyleIdx="2" presStyleCnt="4"/>
      <dgm:spPr>
        <a:solidFill>
          <a:schemeClr val="accent6"/>
        </a:solidFill>
      </dgm:spPr>
    </dgm:pt>
    <dgm:pt modelId="{0B40E5C8-A5FC-4709-94E8-9DB5E980D53A}" type="pres">
      <dgm:prSet presAssocID="{7C0B499F-7A49-418A-B14C-A44473F7EE2B}" presName="textBox4c" presStyleLbl="revTx" presStyleIdx="2" presStyleCnt="4" custScaleY="68.661%" custLinFactNeighborX="2.631%" custLinFactNeighborY="-15.368%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15654C-7B40-4A1F-BC17-793CC1A40D75}" type="pres">
      <dgm:prSet presAssocID="{24A596C4-4F0D-4241-8DC6-8436E5917FF1}" presName="bullet4d" presStyleLbl="node1" presStyleIdx="3" presStyleCnt="4"/>
      <dgm:spPr>
        <a:solidFill>
          <a:schemeClr val="accent6"/>
        </a:solidFill>
      </dgm:spPr>
    </dgm:pt>
    <dgm:pt modelId="{2BEE9FB8-5D17-44D6-82CC-5711FCFF239C}" type="pres">
      <dgm:prSet presAssocID="{24A596C4-4F0D-4241-8DC6-8436E5917FF1}" presName="textBox4d" presStyleLbl="revTx" presStyleIdx="3" presStyleCnt="4" custScaleY="41.669%" custLinFactNeighborX="-0.919%" custLinFactNeighborY="-30.312%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294CA84-9F51-4699-B989-7A00DFF39263}" type="presOf" srcId="{7C0B499F-7A49-418A-B14C-A44473F7EE2B}" destId="{0B40E5C8-A5FC-4709-94E8-9DB5E980D53A}" srcOrd="0" destOrd="0" presId="urn:microsoft.com/office/officeart/2005/8/layout/arrow2"/>
    <dgm:cxn modelId="{888AE5CC-32E5-4E16-873A-0628BE15058C}" srcId="{7A1479C1-054B-45FD-A57B-79CDA9C4EDE6}" destId="{24A596C4-4F0D-4241-8DC6-8436E5917FF1}" srcOrd="3" destOrd="0" parTransId="{55463FF9-0378-4044-B6A3-477A56655729}" sibTransId="{8E5A1EA0-770D-4931-BDA5-F611F62B020C}"/>
    <dgm:cxn modelId="{4A831C5E-4C7E-4802-88CC-C6991F01B9BF}" type="presOf" srcId="{24A596C4-4F0D-4241-8DC6-8436E5917FF1}" destId="{2BEE9FB8-5D17-44D6-82CC-5711FCFF239C}" srcOrd="0" destOrd="0" presId="urn:microsoft.com/office/officeart/2005/8/layout/arrow2"/>
    <dgm:cxn modelId="{A6FBCC33-7E27-4AF7-A962-3A0DFE46D6C3}" type="presOf" srcId="{6C5E1EF3-CDEB-4D57-ABBE-4FC2FF670A61}" destId="{57694D6D-8D11-4DF4-9137-B375C181E133}" srcOrd="0" destOrd="0" presId="urn:microsoft.com/office/officeart/2005/8/layout/arrow2"/>
    <dgm:cxn modelId="{8BB695BC-45AA-4820-AE10-9D8C068EFF20}" srcId="{7A1479C1-054B-45FD-A57B-79CDA9C4EDE6}" destId="{7C0B499F-7A49-418A-B14C-A44473F7EE2B}" srcOrd="2" destOrd="0" parTransId="{DF7614BD-D955-4DD9-8805-DB2FABA8838B}" sibTransId="{D51FEEF5-CF8B-41A4-A12D-F7A3C8B5050E}"/>
    <dgm:cxn modelId="{5027554C-1C6A-4F71-9D9B-F81A8CA0B75A}" srcId="{7A1479C1-054B-45FD-A57B-79CDA9C4EDE6}" destId="{6C5E1EF3-CDEB-4D57-ABBE-4FC2FF670A61}" srcOrd="1" destOrd="0" parTransId="{B1B07AE2-ECF6-4580-882E-F68B3AF0D42E}" sibTransId="{4F974837-03FB-4491-98D5-F6C8223BF41D}"/>
    <dgm:cxn modelId="{72660097-8B6D-4F0B-95A5-43E0D979D24A}" type="presOf" srcId="{7A1479C1-054B-45FD-A57B-79CDA9C4EDE6}" destId="{A5283AAA-D35C-4910-88F1-5AF4A9AF0B60}" srcOrd="0" destOrd="0" presId="urn:microsoft.com/office/officeart/2005/8/layout/arrow2"/>
    <dgm:cxn modelId="{B9AB942B-B952-47E9-BFCB-B5B65CC1C370}" srcId="{7A1479C1-054B-45FD-A57B-79CDA9C4EDE6}" destId="{50F3CABE-B0CF-4D18-95CF-750829B7EC55}" srcOrd="0" destOrd="0" parTransId="{DA0E1B14-E9A4-421E-8B76-C0535B738395}" sibTransId="{93BCF6A4-402F-4A17-9BC9-ABCBCDDE3BD1}"/>
    <dgm:cxn modelId="{CC93D647-D409-4A32-8C77-FA4D8937DFCE}" type="presOf" srcId="{50F3CABE-B0CF-4D18-95CF-750829B7EC55}" destId="{A8CDA6BF-0D7A-4CB0-8D16-F69DC14F2CA0}" srcOrd="0" destOrd="0" presId="urn:microsoft.com/office/officeart/2005/8/layout/arrow2"/>
    <dgm:cxn modelId="{8B6B9A86-3D24-4B20-9A1E-9C6A9BB74CB5}" type="presParOf" srcId="{A5283AAA-D35C-4910-88F1-5AF4A9AF0B60}" destId="{8DADB51D-8160-40FA-B1B1-2C9E036FAD20}" srcOrd="0" destOrd="0" presId="urn:microsoft.com/office/officeart/2005/8/layout/arrow2"/>
    <dgm:cxn modelId="{0FFE34F2-9DF3-4515-BB3A-0881500B6E44}" type="presParOf" srcId="{A5283AAA-D35C-4910-88F1-5AF4A9AF0B60}" destId="{1B74F96C-13AD-412F-A662-EA6C958D2CF6}" srcOrd="1" destOrd="0" presId="urn:microsoft.com/office/officeart/2005/8/layout/arrow2"/>
    <dgm:cxn modelId="{7986B934-D846-4468-BDF2-5D02DB7BEA1D}" type="presParOf" srcId="{1B74F96C-13AD-412F-A662-EA6C958D2CF6}" destId="{DA0B2AD5-61BA-4FEB-B8B1-12428C1BEEE1}" srcOrd="0" destOrd="0" presId="urn:microsoft.com/office/officeart/2005/8/layout/arrow2"/>
    <dgm:cxn modelId="{25805337-F647-4330-B1C8-5369288DBF02}" type="presParOf" srcId="{1B74F96C-13AD-412F-A662-EA6C958D2CF6}" destId="{A8CDA6BF-0D7A-4CB0-8D16-F69DC14F2CA0}" srcOrd="1" destOrd="0" presId="urn:microsoft.com/office/officeart/2005/8/layout/arrow2"/>
    <dgm:cxn modelId="{97E808AA-AD44-48AB-9BA1-45BCC088C81D}" type="presParOf" srcId="{1B74F96C-13AD-412F-A662-EA6C958D2CF6}" destId="{04E25623-AD77-47DA-80BC-61090A7F493B}" srcOrd="2" destOrd="0" presId="urn:microsoft.com/office/officeart/2005/8/layout/arrow2"/>
    <dgm:cxn modelId="{C4658EBE-42C0-47A5-9F53-867A6805EE5C}" type="presParOf" srcId="{1B74F96C-13AD-412F-A662-EA6C958D2CF6}" destId="{57694D6D-8D11-4DF4-9137-B375C181E133}" srcOrd="3" destOrd="0" presId="urn:microsoft.com/office/officeart/2005/8/layout/arrow2"/>
    <dgm:cxn modelId="{EA939A7E-32B5-4775-AEE2-39CB2EE26669}" type="presParOf" srcId="{1B74F96C-13AD-412F-A662-EA6C958D2CF6}" destId="{7FFE93C6-54BA-48BC-B677-DB3EE57D2C72}" srcOrd="4" destOrd="0" presId="urn:microsoft.com/office/officeart/2005/8/layout/arrow2"/>
    <dgm:cxn modelId="{48359A33-0C00-41BB-BFBC-3BFBCC607151}" type="presParOf" srcId="{1B74F96C-13AD-412F-A662-EA6C958D2CF6}" destId="{0B40E5C8-A5FC-4709-94E8-9DB5E980D53A}" srcOrd="5" destOrd="0" presId="urn:microsoft.com/office/officeart/2005/8/layout/arrow2"/>
    <dgm:cxn modelId="{32CBBBF0-0A6E-497B-96ED-3F1F8EDF912C}" type="presParOf" srcId="{1B74F96C-13AD-412F-A662-EA6C958D2CF6}" destId="{1815654C-7B40-4A1F-BC17-793CC1A40D75}" srcOrd="6" destOrd="0" presId="urn:microsoft.com/office/officeart/2005/8/layout/arrow2"/>
    <dgm:cxn modelId="{5FC3281E-0C58-4949-96B1-2491D4AC776D}" type="presParOf" srcId="{1B74F96C-13AD-412F-A662-EA6C958D2CF6}" destId="{2BEE9FB8-5D17-44D6-82CC-5711FCFF239C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purl.oclc.org/ooxml/drawingml/diagram" xmlns:a="http://purl.oclc.org/ooxml/drawingml/main">
  <dgm:ptLst>
    <dgm:pt modelId="{29B844C2-F121-46BF-AEDA-72362EB787C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6948391-4108-4C24-808F-0EC34A641FEB}">
      <dgm:prSet/>
      <dgm:spPr>
        <a:solidFill>
          <a:srgbClr val="152D6B"/>
        </a:solidFill>
        <a:ln>
          <a:noFill/>
        </a:ln>
        <a:effectLst>
          <a:outerShdw blurRad="149987" dist="250190" dir="8460000" algn="ctr">
            <a:srgbClr val="000000">
              <a:alpha val="28%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gm:spPr>
      <dgm:t>
        <a:bodyPr/>
        <a:lstStyle/>
        <a:p>
          <a:pPr algn="just" rtl="0"/>
          <a:r>
            <a:rPr lang="en-ID" dirty="0" smtClean="0"/>
            <a:t>Pembangunan </a:t>
          </a:r>
          <a:r>
            <a:rPr lang="en-ID" dirty="0" err="1" smtClean="0"/>
            <a:t>sarana</a:t>
          </a:r>
          <a:r>
            <a:rPr lang="en-ID" dirty="0" smtClean="0"/>
            <a:t> </a:t>
          </a:r>
          <a:r>
            <a:rPr lang="en-ID" dirty="0" err="1" smtClean="0"/>
            <a:t>dan</a:t>
          </a:r>
          <a:r>
            <a:rPr lang="en-ID" dirty="0" smtClean="0"/>
            <a:t> </a:t>
          </a:r>
          <a:r>
            <a:rPr lang="en-ID" dirty="0" err="1" smtClean="0"/>
            <a:t>prasarana</a:t>
          </a:r>
          <a:r>
            <a:rPr lang="en-ID" dirty="0" smtClean="0"/>
            <a:t> </a:t>
          </a:r>
          <a:r>
            <a:rPr lang="en-ID" dirty="0" err="1" smtClean="0"/>
            <a:t>telekomunikasi</a:t>
          </a:r>
          <a:r>
            <a:rPr lang="en-ID" dirty="0" smtClean="0"/>
            <a:t> </a:t>
          </a:r>
          <a:r>
            <a:rPr lang="en-ID" dirty="0" err="1" smtClean="0"/>
            <a:t>dan</a:t>
          </a:r>
          <a:r>
            <a:rPr lang="en-ID" dirty="0" smtClean="0"/>
            <a:t> </a:t>
          </a:r>
          <a:r>
            <a:rPr lang="en-ID" dirty="0" err="1" smtClean="0"/>
            <a:t>informasi</a:t>
          </a:r>
          <a:r>
            <a:rPr lang="en-ID" dirty="0" smtClean="0"/>
            <a:t> </a:t>
          </a:r>
          <a:r>
            <a:rPr lang="en-ID" dirty="0" err="1" smtClean="0"/>
            <a:t>dilakukan</a:t>
          </a:r>
          <a:r>
            <a:rPr lang="en-ID" dirty="0" smtClean="0"/>
            <a:t> </a:t>
          </a:r>
          <a:r>
            <a:rPr lang="en-ID" dirty="0" err="1" smtClean="0"/>
            <a:t>sebagai</a:t>
          </a:r>
          <a:r>
            <a:rPr lang="en-ID" dirty="0" smtClean="0"/>
            <a:t> </a:t>
          </a:r>
          <a:r>
            <a:rPr lang="en-ID" dirty="0" err="1" smtClean="0"/>
            <a:t>upaya</a:t>
          </a:r>
          <a:r>
            <a:rPr lang="en-ID" dirty="0" smtClean="0"/>
            <a:t> </a:t>
          </a:r>
          <a:r>
            <a:rPr lang="en-ID" dirty="0" err="1" smtClean="0"/>
            <a:t>mewujudkan</a:t>
          </a:r>
          <a:r>
            <a:rPr lang="en-ID" dirty="0" smtClean="0"/>
            <a:t> </a:t>
          </a:r>
          <a:r>
            <a:rPr lang="en-ID" dirty="0" err="1" smtClean="0"/>
            <a:t>azas</a:t>
          </a:r>
          <a:r>
            <a:rPr lang="en-ID" dirty="0" smtClean="0"/>
            <a:t> </a:t>
          </a:r>
          <a:r>
            <a:rPr lang="en-ID" dirty="0" err="1" smtClean="0"/>
            <a:t>adil</a:t>
          </a:r>
          <a:r>
            <a:rPr lang="en-ID" dirty="0" smtClean="0"/>
            <a:t> </a:t>
          </a:r>
          <a:r>
            <a:rPr lang="en-ID" dirty="0" err="1" smtClean="0"/>
            <a:t>dan</a:t>
          </a:r>
          <a:r>
            <a:rPr lang="en-ID" dirty="0" smtClean="0"/>
            <a:t> </a:t>
          </a:r>
          <a:r>
            <a:rPr lang="en-ID" dirty="0" err="1" smtClean="0"/>
            <a:t>merata</a:t>
          </a:r>
          <a:r>
            <a:rPr lang="en-ID" dirty="0" smtClean="0"/>
            <a:t> </a:t>
          </a:r>
          <a:r>
            <a:rPr lang="en-ID" dirty="0" err="1" smtClean="0"/>
            <a:t>sesuai</a:t>
          </a:r>
          <a:r>
            <a:rPr lang="en-ID" dirty="0" smtClean="0"/>
            <a:t> </a:t>
          </a:r>
          <a:r>
            <a:rPr lang="en-ID" dirty="0" err="1" smtClean="0"/>
            <a:t>dengan</a:t>
          </a:r>
          <a:r>
            <a:rPr lang="en-ID" dirty="0" smtClean="0"/>
            <a:t> UU Telekomunikasi, a.1. </a:t>
          </a:r>
          <a:r>
            <a:rPr lang="en-ID" dirty="0" err="1" smtClean="0"/>
            <a:t>melalui</a:t>
          </a:r>
          <a:r>
            <a:rPr lang="en-ID" dirty="0" smtClean="0"/>
            <a:t> : </a:t>
          </a:r>
        </a:p>
        <a:p>
          <a:pPr algn="just" rtl="0"/>
          <a:r>
            <a:rPr lang="en-ID" dirty="0" smtClean="0"/>
            <a:t>1. </a:t>
          </a:r>
          <a:r>
            <a:rPr lang="en-ID" dirty="0" err="1" smtClean="0"/>
            <a:t>Penyediaan</a:t>
          </a:r>
          <a:r>
            <a:rPr lang="en-ID" dirty="0" smtClean="0"/>
            <a:t> </a:t>
          </a:r>
          <a:r>
            <a:rPr lang="en-ID" dirty="0" err="1" smtClean="0"/>
            <a:t>Desa</a:t>
          </a:r>
          <a:r>
            <a:rPr lang="en-ID" dirty="0" smtClean="0"/>
            <a:t> </a:t>
          </a:r>
          <a:r>
            <a:rPr lang="en-ID" dirty="0" err="1" smtClean="0"/>
            <a:t>Dreing</a:t>
          </a:r>
          <a:r>
            <a:rPr lang="en-ID" dirty="0" smtClean="0"/>
            <a:t>/</a:t>
          </a:r>
          <a:r>
            <a:rPr lang="en-ID" dirty="0" err="1" smtClean="0"/>
            <a:t>Pintar</a:t>
          </a:r>
          <a:endParaRPr lang="en-ID" dirty="0" smtClean="0"/>
        </a:p>
        <a:p>
          <a:pPr algn="just" rtl="0"/>
          <a:r>
            <a:rPr lang="en-ID" dirty="0" smtClean="0"/>
            <a:t>2. </a:t>
          </a:r>
          <a:r>
            <a:rPr lang="en-ID" dirty="0" err="1" smtClean="0"/>
            <a:t>Penyediaan</a:t>
          </a:r>
          <a:r>
            <a:rPr lang="en-ID" dirty="0" smtClean="0"/>
            <a:t> </a:t>
          </a:r>
          <a:r>
            <a:rPr lang="en-ID" dirty="0" err="1" smtClean="0"/>
            <a:t>Pusat</a:t>
          </a:r>
          <a:r>
            <a:rPr lang="en-ID" dirty="0" smtClean="0"/>
            <a:t> </a:t>
          </a:r>
          <a:r>
            <a:rPr lang="en-ID" dirty="0" err="1" smtClean="0"/>
            <a:t>layanan</a:t>
          </a:r>
          <a:r>
            <a:rPr lang="en-ID" dirty="0" smtClean="0"/>
            <a:t> Internet </a:t>
          </a:r>
          <a:r>
            <a:rPr lang="en-ID" dirty="0" err="1" smtClean="0"/>
            <a:t>Kecamatan</a:t>
          </a:r>
          <a:endParaRPr lang="en-ID" dirty="0" smtClean="0"/>
        </a:p>
        <a:p>
          <a:pPr algn="just" rtl="0"/>
          <a:r>
            <a:rPr lang="en-ID" dirty="0" smtClean="0"/>
            <a:t>3. </a:t>
          </a:r>
          <a:r>
            <a:rPr lang="en-ID" dirty="0" err="1" smtClean="0"/>
            <a:t>Mewujudkan</a:t>
          </a:r>
          <a:r>
            <a:rPr lang="en-ID" dirty="0" smtClean="0"/>
            <a:t> Program Internet </a:t>
          </a:r>
          <a:r>
            <a:rPr lang="en-ID" dirty="0" err="1" smtClean="0"/>
            <a:t>sehat</a:t>
          </a:r>
          <a:r>
            <a:rPr lang="en-ID" dirty="0" smtClean="0"/>
            <a:t> </a:t>
          </a:r>
          <a:r>
            <a:rPr lang="en-ID" dirty="0" err="1" smtClean="0"/>
            <a:t>dan</a:t>
          </a:r>
          <a:r>
            <a:rPr lang="en-ID" dirty="0" smtClean="0"/>
            <a:t> </a:t>
          </a:r>
          <a:r>
            <a:rPr lang="en-ID" dirty="0" err="1" smtClean="0"/>
            <a:t>Aman</a:t>
          </a:r>
          <a:r>
            <a:rPr lang="en-ID" dirty="0" smtClean="0"/>
            <a:t> </a:t>
          </a:r>
          <a:r>
            <a:rPr lang="en-ID" dirty="0" err="1" smtClean="0"/>
            <a:t>dengan</a:t>
          </a:r>
          <a:r>
            <a:rPr lang="en-ID" dirty="0" smtClean="0"/>
            <a:t> SIMM-LIK</a:t>
          </a:r>
        </a:p>
        <a:p>
          <a:pPr algn="just" rtl="0"/>
          <a:r>
            <a:rPr lang="en-ID" dirty="0" smtClean="0"/>
            <a:t>4. </a:t>
          </a:r>
          <a:r>
            <a:rPr lang="en-ID" dirty="0" err="1" smtClean="0"/>
            <a:t>Penyediaan</a:t>
          </a:r>
          <a:r>
            <a:rPr lang="en-ID" dirty="0" smtClean="0"/>
            <a:t> Mobile </a:t>
          </a:r>
          <a:r>
            <a:rPr lang="en-ID" dirty="0" err="1" smtClean="0"/>
            <a:t>Pusat</a:t>
          </a:r>
          <a:r>
            <a:rPr lang="en-ID" dirty="0" smtClean="0"/>
            <a:t> </a:t>
          </a:r>
          <a:r>
            <a:rPr lang="en-ID" dirty="0" err="1" smtClean="0"/>
            <a:t>layanan</a:t>
          </a:r>
          <a:r>
            <a:rPr lang="en-ID" dirty="0" smtClean="0"/>
            <a:t> Internet </a:t>
          </a:r>
          <a:r>
            <a:rPr lang="en-ID" dirty="0" err="1" smtClean="0"/>
            <a:t>Kecamatan</a:t>
          </a:r>
          <a:endParaRPr lang="en-ID" dirty="0" smtClean="0"/>
        </a:p>
        <a:p>
          <a:pPr algn="just" rtl="0"/>
          <a:r>
            <a:rPr lang="en-ID" dirty="0" smtClean="0"/>
            <a:t>5. </a:t>
          </a:r>
          <a:r>
            <a:rPr lang="en-ID" dirty="0" err="1" smtClean="0"/>
            <a:t>Penyediaan</a:t>
          </a:r>
          <a:r>
            <a:rPr lang="en-ID" dirty="0" smtClean="0"/>
            <a:t> Internet Exchange</a:t>
          </a:r>
          <a:endParaRPr lang="en-US" dirty="0"/>
        </a:p>
      </dgm:t>
    </dgm:pt>
    <dgm:pt modelId="{6D2010D6-ABC0-4522-B156-CF4E3B250BE5}" type="parTrans" cxnId="{1F108120-4ACD-4CBD-BC54-DAB4990C10BE}">
      <dgm:prSet/>
      <dgm:spPr/>
      <dgm:t>
        <a:bodyPr/>
        <a:lstStyle/>
        <a:p>
          <a:endParaRPr lang="en-US"/>
        </a:p>
      </dgm:t>
    </dgm:pt>
    <dgm:pt modelId="{1F33FA77-12ED-40B6-959D-938D5FB933A7}" type="sibTrans" cxnId="{1F108120-4ACD-4CBD-BC54-DAB4990C10BE}">
      <dgm:prSet/>
      <dgm:spPr/>
      <dgm:t>
        <a:bodyPr/>
        <a:lstStyle/>
        <a:p>
          <a:endParaRPr lang="en-US"/>
        </a:p>
      </dgm:t>
    </dgm:pt>
    <dgm:pt modelId="{460DA4FC-1AC1-47F0-ACA3-16B49EDC5B7D}" type="pres">
      <dgm:prSet presAssocID="{29B844C2-F121-46BF-AEDA-72362EB787C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1B2ED7C-6DE0-4CAB-A8D1-35FAAAD73536}" type="pres">
      <dgm:prSet presAssocID="{96948391-4108-4C24-808F-0EC34A641FEB}" presName="parentText" presStyleLbl="node1" presStyleIdx="0" presStyleCnt="1" custLinFactNeighborX="10%" custLinFactNeighborY="26.467%">
        <dgm:presLayoutVars>
          <dgm:chMax val="0"/>
          <dgm:bulletEnabled val="1"/>
        </dgm:presLayoutVars>
      </dgm:prSet>
      <dgm:spPr>
        <a:prstGeom prst="snip2DiagRect">
          <a:avLst/>
        </a:prstGeom>
      </dgm:spPr>
      <dgm:t>
        <a:bodyPr/>
        <a:lstStyle/>
        <a:p>
          <a:endParaRPr lang="en-US"/>
        </a:p>
      </dgm:t>
    </dgm:pt>
  </dgm:ptLst>
  <dgm:cxnLst>
    <dgm:cxn modelId="{1F108120-4ACD-4CBD-BC54-DAB4990C10BE}" srcId="{29B844C2-F121-46BF-AEDA-72362EB787CA}" destId="{96948391-4108-4C24-808F-0EC34A641FEB}" srcOrd="0" destOrd="0" parTransId="{6D2010D6-ABC0-4522-B156-CF4E3B250BE5}" sibTransId="{1F33FA77-12ED-40B6-959D-938D5FB933A7}"/>
    <dgm:cxn modelId="{CC51465C-F292-4DF6-9D54-51C24AE57801}" type="presOf" srcId="{96948391-4108-4C24-808F-0EC34A641FEB}" destId="{C1B2ED7C-6DE0-4CAB-A8D1-35FAAAD73536}" srcOrd="0" destOrd="0" presId="urn:microsoft.com/office/officeart/2005/8/layout/vList2"/>
    <dgm:cxn modelId="{94CD90F3-C4CE-41E1-AB67-AF25FE763660}" type="presOf" srcId="{29B844C2-F121-46BF-AEDA-72362EB787CA}" destId="{460DA4FC-1AC1-47F0-ACA3-16B49EDC5B7D}" srcOrd="0" destOrd="0" presId="urn:microsoft.com/office/officeart/2005/8/layout/vList2"/>
    <dgm:cxn modelId="{7B25AD36-4F23-475B-8E04-F74E87A362E1}" type="presParOf" srcId="{460DA4FC-1AC1-47F0-ACA3-16B49EDC5B7D}" destId="{C1B2ED7C-6DE0-4CAB-A8D1-35FAAAD7353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purl.oclc.org/ooxml/drawingml/diagram" xmlns:a="http://purl.oclc.org/ooxml/drawingml/main">
  <dgm:ptLst>
    <dgm:pt modelId="{9DBF105F-EB2D-4BC7-B5DF-864F78CA765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541B368-9DAE-4DC5-BA61-105512CCEF09}" type="pres">
      <dgm:prSet presAssocID="{9DBF105F-EB2D-4BC7-B5DF-864F78CA765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33F27329-B7D1-40BE-B140-80F6F7D698E6}" type="presOf" srcId="{9DBF105F-EB2D-4BC7-B5DF-864F78CA7653}" destId="{E541B368-9DAE-4DC5-BA61-105512CCEF0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purl.oclc.org/ooxml/drawingml/diagram" xmlns:dsp="http://schemas.microsoft.com/office/drawing/2008/diagram" xmlns:a="http://purl.oclc.org/ooxml/drawingml/main">
  <dsp:spTree>
    <dsp:nvGrpSpPr>
      <dsp:cNvPr id="0" name=""/>
      <dsp:cNvGrpSpPr/>
    </dsp:nvGrpSpPr>
    <dsp:grpSpPr/>
    <dsp:sp modelId="{8DADB51D-8160-40FA-B1B1-2C9E036FAD20}">
      <dsp:nvSpPr>
        <dsp:cNvPr id="0" name=""/>
        <dsp:cNvSpPr/>
      </dsp:nvSpPr>
      <dsp:spPr>
        <a:xfrm>
          <a:off x="0" y="400248"/>
          <a:ext cx="8686800" cy="542925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6">
            <a:lumMod val="40%"/>
            <a:lumOff val="60%"/>
          </a:schemeClr>
        </a:solidFill>
        <a:ln>
          <a:noFill/>
        </a:ln>
        <a:effectLst/>
      </dsp:spPr>
      <dsp:style>
        <a:lnRef idx="0">
          <a:scrgbClr r="0%" g="0%" b="0%"/>
        </a:lnRef>
        <a:fillRef idx="1">
          <a:scrgbClr r="0%" g="0%" b="0%"/>
        </a:fillRef>
        <a:effectRef idx="0">
          <a:scrgbClr r="0%" g="0%" b="0%"/>
        </a:effectRef>
        <a:fontRef idx="minor"/>
      </dsp:style>
    </dsp:sp>
    <dsp:sp modelId="{DA0B2AD5-61BA-4FEB-B8B1-12428C1BEEE1}">
      <dsp:nvSpPr>
        <dsp:cNvPr id="0" name=""/>
        <dsp:cNvSpPr/>
      </dsp:nvSpPr>
      <dsp:spPr>
        <a:xfrm>
          <a:off x="855649" y="4256264"/>
          <a:ext cx="199796" cy="199796"/>
        </a:xfrm>
        <a:prstGeom prst="ellipse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%"/>
              <a:lumOff val="0%"/>
              <a:alphaOff val="0%"/>
            </a:schemeClr>
          </a:solidFill>
          <a:prstDash val="solid"/>
        </a:ln>
        <a:effectLst/>
      </dsp:spPr>
      <dsp:style>
        <a:lnRef idx="2">
          <a:scrgbClr r="0%" g="0%" b="0%"/>
        </a:lnRef>
        <a:fillRef idx="1">
          <a:scrgbClr r="0%" g="0%" b="0%"/>
        </a:fillRef>
        <a:effectRef idx="0">
          <a:scrgbClr r="0%" g="0%" b="0%"/>
        </a:effectRef>
        <a:fontRef idx="minor">
          <a:schemeClr val="lt1"/>
        </a:fontRef>
      </dsp:style>
    </dsp:sp>
    <dsp:sp modelId="{A8CDA6BF-0D7A-4CB0-8D16-F69DC14F2CA0}">
      <dsp:nvSpPr>
        <dsp:cNvPr id="0" name=""/>
        <dsp:cNvSpPr/>
      </dsp:nvSpPr>
      <dsp:spPr>
        <a:xfrm>
          <a:off x="914416" y="4360582"/>
          <a:ext cx="1257724" cy="368937"/>
        </a:xfrm>
        <a:prstGeom prst="rect">
          <a:avLst/>
        </a:prstGeom>
        <a:noFill/>
        <a:ln>
          <a:solidFill>
            <a:schemeClr val="accent6"/>
          </a:solidFill>
        </a:ln>
        <a:effectLst/>
      </dsp:spPr>
      <dsp:style>
        <a:lnRef idx="0">
          <a:scrgbClr r="0%" g="0%" b="0%"/>
        </a:lnRef>
        <a:fillRef idx="0">
          <a:scrgbClr r="0%" g="0%" b="0%"/>
        </a:fillRef>
        <a:effectRef idx="0">
          <a:scrgbClr r="0%" g="0%" b="0%"/>
        </a:effectRef>
        <a:fontRef idx="minor"/>
      </dsp:style>
      <dsp:txBody>
        <a:bodyPr spcFirstLastPara="0" vert="horz" wrap="square" lIns="105868" tIns="0" rIns="0" bIns="0" numCol="1" spcCol="1270" anchor="t" anchorCtr="0">
          <a:noAutofit/>
        </a:bodyPr>
        <a:lstStyle/>
        <a:p>
          <a:pPr lvl="0" algn="l" defTabSz="533400" rtl="0">
            <a:lnSpc>
              <a:spcPct val="90%"/>
            </a:lnSpc>
            <a:spcBef>
              <a:spcPct val="0%"/>
            </a:spcBef>
            <a:spcAft>
              <a:spcPct val="35%"/>
            </a:spcAft>
          </a:pPr>
          <a:r>
            <a:rPr lang="en-ID" sz="1200" kern="1200" dirty="0" err="1" smtClean="0"/>
            <a:t>Tahun</a:t>
          </a:r>
          <a:r>
            <a:rPr lang="en-ID" sz="1200" kern="1200" dirty="0" smtClean="0"/>
            <a:t> 2009 : </a:t>
          </a:r>
          <a:endParaRPr lang="en-US" sz="1200" kern="1200" dirty="0"/>
        </a:p>
      </dsp:txBody>
      <dsp:txXfrm>
        <a:off x="914416" y="4360582"/>
        <a:ext cx="1257724" cy="368937"/>
      </dsp:txXfrm>
    </dsp:sp>
    <dsp:sp modelId="{04E25623-AD77-47DA-80BC-61090A7F493B}">
      <dsp:nvSpPr>
        <dsp:cNvPr id="0" name=""/>
        <dsp:cNvSpPr/>
      </dsp:nvSpPr>
      <dsp:spPr>
        <a:xfrm>
          <a:off x="2267254" y="2993421"/>
          <a:ext cx="347472" cy="347472"/>
        </a:xfrm>
        <a:prstGeom prst="ellipse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%"/>
              <a:lumOff val="0%"/>
              <a:alphaOff val="0%"/>
            </a:schemeClr>
          </a:solidFill>
          <a:prstDash val="solid"/>
        </a:ln>
        <a:effectLst/>
      </dsp:spPr>
      <dsp:style>
        <a:lnRef idx="2">
          <a:scrgbClr r="0%" g="0%" b="0%"/>
        </a:lnRef>
        <a:fillRef idx="1">
          <a:scrgbClr r="0%" g="0%" b="0%"/>
        </a:fillRef>
        <a:effectRef idx="0">
          <a:scrgbClr r="0%" g="0%" b="0%"/>
        </a:effectRef>
        <a:fontRef idx="minor">
          <a:schemeClr val="lt1"/>
        </a:fontRef>
      </dsp:style>
    </dsp:sp>
    <dsp:sp modelId="{57694D6D-8D11-4DF4-9137-B375C181E133}">
      <dsp:nvSpPr>
        <dsp:cNvPr id="0" name=""/>
        <dsp:cNvSpPr/>
      </dsp:nvSpPr>
      <dsp:spPr>
        <a:xfrm>
          <a:off x="2438400" y="3235699"/>
          <a:ext cx="1824228" cy="1582066"/>
        </a:xfrm>
        <a:prstGeom prst="rect">
          <a:avLst/>
        </a:prstGeom>
        <a:noFill/>
        <a:ln>
          <a:solidFill>
            <a:schemeClr val="accent6"/>
          </a:solidFill>
        </a:ln>
        <a:effectLst/>
      </dsp:spPr>
      <dsp:style>
        <a:lnRef idx="0">
          <a:scrgbClr r="0%" g="0%" b="0%"/>
        </a:lnRef>
        <a:fillRef idx="0">
          <a:scrgbClr r="0%" g="0%" b="0%"/>
        </a:fillRef>
        <a:effectRef idx="0">
          <a:scrgbClr r="0%" g="0%" b="0%"/>
        </a:effectRef>
        <a:fontRef idx="minor"/>
      </dsp:style>
      <dsp:txBody>
        <a:bodyPr spcFirstLastPara="0" vert="horz" wrap="square" lIns="184118" tIns="0" rIns="0" bIns="0" numCol="1" spcCol="1270" anchor="t" anchorCtr="0">
          <a:noAutofit/>
        </a:bodyPr>
        <a:lstStyle/>
        <a:p>
          <a:pPr lvl="0" algn="l" defTabSz="533400" rtl="0">
            <a:lnSpc>
              <a:spcPct val="90%"/>
            </a:lnSpc>
            <a:spcBef>
              <a:spcPct val="0%"/>
            </a:spcBef>
            <a:spcAft>
              <a:spcPct val="35%"/>
            </a:spcAft>
          </a:pPr>
          <a:r>
            <a:rPr lang="en-ID" sz="1200" kern="1200" dirty="0" smtClean="0"/>
            <a:t>Pembangunan </a:t>
          </a:r>
          <a:r>
            <a:rPr lang="en-ID" sz="1200" kern="1200" dirty="0" err="1" smtClean="0"/>
            <a:t>Palapa</a:t>
          </a:r>
          <a:r>
            <a:rPr lang="en-ID" sz="1200" kern="1200" dirty="0" smtClean="0"/>
            <a:t> Ring: </a:t>
          </a:r>
          <a:r>
            <a:rPr lang="en-ID" sz="1200" kern="1200" dirty="0" err="1" smtClean="0"/>
            <a:t>Proyek</a:t>
          </a:r>
          <a:r>
            <a:rPr lang="en-ID" sz="1200" kern="1200" dirty="0" smtClean="0"/>
            <a:t> </a:t>
          </a:r>
          <a:r>
            <a:rPr lang="en-ID" sz="1200" kern="1200" dirty="0" err="1" smtClean="0"/>
            <a:t>pembangunan</a:t>
          </a:r>
          <a:r>
            <a:rPr lang="en-ID" sz="1200" kern="1200" dirty="0" smtClean="0"/>
            <a:t> </a:t>
          </a:r>
          <a:r>
            <a:rPr lang="en-ID" sz="1200" kern="1200" dirty="0" err="1" smtClean="0"/>
            <a:t>jaringan</a:t>
          </a:r>
          <a:r>
            <a:rPr lang="en-ID" sz="1200" kern="1200" dirty="0" smtClean="0"/>
            <a:t> backbone networks </a:t>
          </a:r>
          <a:r>
            <a:rPr lang="en-ID" sz="1200" kern="1200" dirty="0" err="1" smtClean="0"/>
            <a:t>serat</a:t>
          </a:r>
          <a:r>
            <a:rPr lang="en-ID" sz="1200" kern="1200" dirty="0" smtClean="0"/>
            <a:t> optic </a:t>
          </a:r>
          <a:r>
            <a:rPr lang="en-ID" sz="1200" kern="1200" dirty="0" err="1" smtClean="0"/>
            <a:t>nasional</a:t>
          </a:r>
          <a:r>
            <a:rPr lang="en-ID" sz="1200" kern="1200" dirty="0" smtClean="0"/>
            <a:t> yang </a:t>
          </a:r>
          <a:r>
            <a:rPr lang="en-ID" sz="1200" kern="1200" dirty="0" err="1" smtClean="0"/>
            <a:t>menghubungkan</a:t>
          </a:r>
          <a:r>
            <a:rPr lang="en-ID" sz="1200" kern="1200" dirty="0" smtClean="0"/>
            <a:t> </a:t>
          </a:r>
          <a:r>
            <a:rPr lang="en-ID" sz="1200" kern="1200" dirty="0" err="1" smtClean="0"/>
            <a:t>seluruh</a:t>
          </a:r>
          <a:r>
            <a:rPr lang="en-ID" sz="1200" kern="1200" dirty="0" smtClean="0"/>
            <a:t> </a:t>
          </a:r>
          <a:r>
            <a:rPr lang="en-ID" sz="1200" kern="1200" dirty="0" err="1" smtClean="0"/>
            <a:t>kota</a:t>
          </a:r>
          <a:r>
            <a:rPr lang="en-ID" sz="1200" kern="1200" dirty="0" smtClean="0"/>
            <a:t>/</a:t>
          </a:r>
          <a:r>
            <a:rPr lang="en-ID" sz="1200" kern="1200" dirty="0" err="1" smtClean="0"/>
            <a:t>kabupaten</a:t>
          </a:r>
          <a:r>
            <a:rPr lang="en-ID" sz="1200" kern="1200" dirty="0" smtClean="0"/>
            <a:t> di Indonesia </a:t>
          </a:r>
          <a:r>
            <a:rPr lang="en-ID" sz="1200" kern="1200" dirty="0" err="1" smtClean="0"/>
            <a:t>dengan</a:t>
          </a:r>
          <a:r>
            <a:rPr lang="en-ID" sz="1200" kern="1200" dirty="0" smtClean="0"/>
            <a:t> </a:t>
          </a:r>
          <a:r>
            <a:rPr lang="en-ID" sz="1200" kern="1200" dirty="0" err="1" smtClean="0"/>
            <a:t>jaringan</a:t>
          </a:r>
          <a:r>
            <a:rPr lang="en-ID" sz="1200" kern="1200" dirty="0" smtClean="0"/>
            <a:t> </a:t>
          </a:r>
          <a:r>
            <a:rPr lang="en-ID" sz="1200" kern="1200" dirty="0" err="1" smtClean="0"/>
            <a:t>serat</a:t>
          </a:r>
          <a:r>
            <a:rPr lang="en-ID" sz="1200" kern="1200" dirty="0" smtClean="0"/>
            <a:t> optic.</a:t>
          </a:r>
          <a:endParaRPr lang="en-US" sz="1200" kern="1200" dirty="0"/>
        </a:p>
      </dsp:txBody>
      <dsp:txXfrm>
        <a:off x="2438400" y="3235699"/>
        <a:ext cx="1824228" cy="1582066"/>
      </dsp:txXfrm>
    </dsp:sp>
    <dsp:sp modelId="{7FFE93C6-54BA-48BC-B677-DB3EE57D2C72}">
      <dsp:nvSpPr>
        <dsp:cNvPr id="0" name=""/>
        <dsp:cNvSpPr/>
      </dsp:nvSpPr>
      <dsp:spPr>
        <a:xfrm>
          <a:off x="4069765" y="2062847"/>
          <a:ext cx="460400" cy="460400"/>
        </a:xfrm>
        <a:prstGeom prst="ellipse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%"/>
              <a:lumOff val="0%"/>
              <a:alphaOff val="0%"/>
            </a:schemeClr>
          </a:solidFill>
          <a:prstDash val="solid"/>
        </a:ln>
        <a:effectLst/>
      </dsp:spPr>
      <dsp:style>
        <a:lnRef idx="2">
          <a:scrgbClr r="0%" g="0%" b="0%"/>
        </a:lnRef>
        <a:fillRef idx="1">
          <a:scrgbClr r="0%" g="0%" b="0%"/>
        </a:fillRef>
        <a:effectRef idx="0">
          <a:scrgbClr r="0%" g="0%" b="0%"/>
        </a:effectRef>
        <a:fontRef idx="minor">
          <a:schemeClr val="lt1"/>
        </a:fontRef>
      </dsp:style>
    </dsp:sp>
    <dsp:sp modelId="{0B40E5C8-A5FC-4709-94E8-9DB5E980D53A}">
      <dsp:nvSpPr>
        <dsp:cNvPr id="0" name=""/>
        <dsp:cNvSpPr/>
      </dsp:nvSpPr>
      <dsp:spPr>
        <a:xfrm>
          <a:off x="4347961" y="2303164"/>
          <a:ext cx="1824228" cy="2303766"/>
        </a:xfrm>
        <a:prstGeom prst="rect">
          <a:avLst/>
        </a:prstGeom>
        <a:noFill/>
        <a:ln>
          <a:solidFill>
            <a:schemeClr val="accent6"/>
          </a:solidFill>
        </a:ln>
        <a:effectLst/>
      </dsp:spPr>
      <dsp:style>
        <a:lnRef idx="0">
          <a:scrgbClr r="0%" g="0%" b="0%"/>
        </a:lnRef>
        <a:fillRef idx="0">
          <a:scrgbClr r="0%" g="0%" b="0%"/>
        </a:fillRef>
        <a:effectRef idx="0">
          <a:scrgbClr r="0%" g="0%" b="0%"/>
        </a:effectRef>
        <a:fontRef idx="minor"/>
      </dsp:style>
      <dsp:txBody>
        <a:bodyPr spcFirstLastPara="0" vert="horz" wrap="square" lIns="243957" tIns="0" rIns="0" bIns="0" numCol="1" spcCol="1270" anchor="t" anchorCtr="0">
          <a:noAutofit/>
        </a:bodyPr>
        <a:lstStyle/>
        <a:p>
          <a:pPr lvl="0" algn="l" defTabSz="533400" rtl="0">
            <a:lnSpc>
              <a:spcPct val="90%"/>
            </a:lnSpc>
            <a:spcBef>
              <a:spcPct val="0%"/>
            </a:spcBef>
            <a:spcAft>
              <a:spcPct val="35%"/>
            </a:spcAft>
          </a:pPr>
          <a:r>
            <a:rPr lang="en-ID" sz="1200" kern="1200" dirty="0" err="1" smtClean="0"/>
            <a:t>Pengoperasian</a:t>
          </a:r>
          <a:r>
            <a:rPr lang="en-ID" sz="1200" kern="1200" dirty="0" smtClean="0"/>
            <a:t> program </a:t>
          </a:r>
          <a:r>
            <a:rPr lang="en-ID" sz="1200" kern="1200" dirty="0" err="1" smtClean="0"/>
            <a:t>Desa</a:t>
          </a:r>
          <a:r>
            <a:rPr lang="en-ID" sz="1200" kern="1200" dirty="0" smtClean="0"/>
            <a:t> </a:t>
          </a:r>
          <a:r>
            <a:rPr lang="en-ID" sz="1200" kern="1200" dirty="0" err="1" smtClean="0"/>
            <a:t>Berdering</a:t>
          </a:r>
          <a:r>
            <a:rPr lang="en-ID" sz="1200" kern="1200" dirty="0" smtClean="0"/>
            <a:t> </a:t>
          </a:r>
          <a:r>
            <a:rPr lang="en-ID" sz="1200" kern="1200" dirty="0" err="1" smtClean="0"/>
            <a:t>sebagai</a:t>
          </a:r>
          <a:r>
            <a:rPr lang="en-ID" sz="1200" kern="1200" dirty="0" smtClean="0"/>
            <a:t> </a:t>
          </a:r>
          <a:r>
            <a:rPr lang="en-ID" sz="1200" kern="1200" dirty="0" err="1" smtClean="0"/>
            <a:t>wujud</a:t>
          </a:r>
          <a:r>
            <a:rPr lang="en-ID" sz="1200" kern="1200" dirty="0" smtClean="0"/>
            <a:t> </a:t>
          </a:r>
          <a:r>
            <a:rPr lang="en-ID" sz="1200" kern="1200" dirty="0" err="1" smtClean="0"/>
            <a:t>komitmen</a:t>
          </a:r>
          <a:r>
            <a:rPr lang="en-ID" sz="1200" kern="1200" dirty="0" smtClean="0"/>
            <a:t> </a:t>
          </a:r>
          <a:r>
            <a:rPr lang="en-ID" sz="1200" kern="1200" dirty="0" err="1" smtClean="0"/>
            <a:t>pemrintah</a:t>
          </a:r>
          <a:r>
            <a:rPr lang="en-ID" sz="1200" kern="1200" dirty="0" smtClean="0"/>
            <a:t> </a:t>
          </a:r>
          <a:r>
            <a:rPr lang="en-ID" sz="1200" kern="1200" dirty="0" err="1" smtClean="0"/>
            <a:t>memperkecil</a:t>
          </a:r>
          <a:r>
            <a:rPr lang="en-ID" sz="1200" kern="1200" dirty="0" smtClean="0"/>
            <a:t> </a:t>
          </a:r>
          <a:r>
            <a:rPr lang="en-ID" sz="1200" kern="1200" dirty="0" err="1" smtClean="0"/>
            <a:t>kesenjangan</a:t>
          </a:r>
          <a:r>
            <a:rPr lang="en-ID" sz="1200" kern="1200" dirty="0" smtClean="0"/>
            <a:t> </a:t>
          </a:r>
          <a:r>
            <a:rPr lang="en-ID" sz="1200" kern="1200" dirty="0" err="1" smtClean="0"/>
            <a:t>informasi</a:t>
          </a:r>
          <a:r>
            <a:rPr lang="en-ID" sz="1200" kern="1200" dirty="0" smtClean="0"/>
            <a:t> </a:t>
          </a:r>
          <a:r>
            <a:rPr lang="en-ID" sz="1200" kern="1200" dirty="0" err="1" smtClean="0"/>
            <a:t>dalam</a:t>
          </a:r>
          <a:r>
            <a:rPr lang="en-ID" sz="1200" kern="1200" dirty="0" smtClean="0"/>
            <a:t> </a:t>
          </a:r>
          <a:r>
            <a:rPr lang="en-ID" sz="1200" kern="1200" dirty="0" err="1" smtClean="0"/>
            <a:t>rangka</a:t>
          </a:r>
          <a:r>
            <a:rPr lang="en-ID" sz="1200" kern="1200" dirty="0" smtClean="0"/>
            <a:t> </a:t>
          </a:r>
          <a:r>
            <a:rPr lang="en-ID" sz="1200" kern="1200" dirty="0" err="1" smtClean="0"/>
            <a:t>kewajiban</a:t>
          </a:r>
          <a:r>
            <a:rPr lang="en-ID" sz="1200" kern="1200" dirty="0" smtClean="0"/>
            <a:t> universal </a:t>
          </a:r>
          <a:r>
            <a:rPr lang="en-ID" sz="1200" kern="1200" dirty="0" err="1" smtClean="0"/>
            <a:t>atau</a:t>
          </a:r>
          <a:r>
            <a:rPr lang="en-ID" sz="1200" kern="1200" dirty="0" smtClean="0"/>
            <a:t> universal service obligation (USO) </a:t>
          </a:r>
          <a:r>
            <a:rPr lang="en-ID" sz="1200" kern="1200" dirty="0" err="1" smtClean="0"/>
            <a:t>dengan</a:t>
          </a:r>
          <a:r>
            <a:rPr lang="en-ID" sz="1200" kern="1200" dirty="0" smtClean="0"/>
            <a:t> </a:t>
          </a:r>
          <a:r>
            <a:rPr lang="en-ID" sz="1200" kern="1200" dirty="0" err="1" smtClean="0"/>
            <a:t>menargetkan</a:t>
          </a:r>
          <a:r>
            <a:rPr lang="en-ID" sz="1200" kern="1200" dirty="0" smtClean="0"/>
            <a:t> 31.284 </a:t>
          </a:r>
          <a:r>
            <a:rPr lang="en-ID" sz="1200" kern="1200" dirty="0" err="1" smtClean="0"/>
            <a:t>desa</a:t>
          </a:r>
          <a:r>
            <a:rPr lang="en-ID" sz="1200" kern="1200" dirty="0" smtClean="0"/>
            <a:t> </a:t>
          </a:r>
          <a:r>
            <a:rPr lang="en-ID" sz="1200" kern="1200" dirty="0" err="1" smtClean="0"/>
            <a:t>pada</a:t>
          </a:r>
          <a:r>
            <a:rPr lang="en-ID" sz="1200" kern="1200" dirty="0" smtClean="0"/>
            <a:t> </a:t>
          </a:r>
          <a:r>
            <a:rPr lang="en-ID" sz="1200" kern="1200" dirty="0" err="1" smtClean="0"/>
            <a:t>akhir</a:t>
          </a:r>
          <a:r>
            <a:rPr lang="en-ID" sz="1200" kern="1200" dirty="0" smtClean="0"/>
            <a:t> </a:t>
          </a:r>
          <a:r>
            <a:rPr lang="en-ID" sz="1200" kern="1200" dirty="0" err="1" smtClean="0"/>
            <a:t>tahun</a:t>
          </a:r>
          <a:r>
            <a:rPr lang="en-ID" sz="1200" kern="1200" dirty="0" smtClean="0"/>
            <a:t> 2010 </a:t>
          </a:r>
          <a:r>
            <a:rPr lang="en-ID" sz="1200" kern="1200" dirty="0" err="1" smtClean="0"/>
            <a:t>sudah</a:t>
          </a:r>
          <a:r>
            <a:rPr lang="en-ID" sz="1200" kern="1200" dirty="0" smtClean="0"/>
            <a:t> </a:t>
          </a:r>
          <a:r>
            <a:rPr lang="en-ID" sz="1200" kern="1200" dirty="0" err="1" smtClean="0"/>
            <a:t>terhubung</a:t>
          </a:r>
          <a:r>
            <a:rPr lang="en-ID" sz="1200" kern="1200" dirty="0" smtClean="0"/>
            <a:t> </a:t>
          </a:r>
          <a:r>
            <a:rPr lang="en-ID" sz="1200" kern="1200" dirty="0" err="1" smtClean="0"/>
            <a:t>fasilitas</a:t>
          </a:r>
          <a:r>
            <a:rPr lang="en-ID" sz="1200" kern="1200" dirty="0" smtClean="0"/>
            <a:t> </a:t>
          </a:r>
          <a:r>
            <a:rPr lang="en-ID" sz="1200" kern="1200" dirty="0" err="1" smtClean="0"/>
            <a:t>telekomunikasi</a:t>
          </a:r>
          <a:endParaRPr lang="en-US" sz="1200" kern="1200" dirty="0"/>
        </a:p>
      </dsp:txBody>
      <dsp:txXfrm>
        <a:off x="4347961" y="2303164"/>
        <a:ext cx="1824228" cy="2303766"/>
      </dsp:txXfrm>
    </dsp:sp>
    <dsp:sp modelId="{1815654C-7B40-4A1F-BC17-793CC1A40D75}">
      <dsp:nvSpPr>
        <dsp:cNvPr id="0" name=""/>
        <dsp:cNvSpPr/>
      </dsp:nvSpPr>
      <dsp:spPr>
        <a:xfrm>
          <a:off x="6032982" y="1447170"/>
          <a:ext cx="616762" cy="616762"/>
        </a:xfrm>
        <a:prstGeom prst="ellipse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%"/>
              <a:lumOff val="0%"/>
              <a:alphaOff val="0%"/>
            </a:schemeClr>
          </a:solidFill>
          <a:prstDash val="solid"/>
        </a:ln>
        <a:effectLst/>
      </dsp:spPr>
      <dsp:style>
        <a:lnRef idx="2">
          <a:scrgbClr r="0%" g="0%" b="0%"/>
        </a:lnRef>
        <a:fillRef idx="1">
          <a:scrgbClr r="0%" g="0%" b="0%"/>
        </a:fillRef>
        <a:effectRef idx="0">
          <a:scrgbClr r="0%" g="0%" b="0%"/>
        </a:effectRef>
        <a:fontRef idx="minor">
          <a:schemeClr val="lt1"/>
        </a:fontRef>
      </dsp:style>
    </dsp:sp>
    <dsp:sp modelId="{2BEE9FB8-5D17-44D6-82CC-5711FCFF239C}">
      <dsp:nvSpPr>
        <dsp:cNvPr id="0" name=""/>
        <dsp:cNvSpPr/>
      </dsp:nvSpPr>
      <dsp:spPr>
        <a:xfrm>
          <a:off x="6324599" y="1710921"/>
          <a:ext cx="1824228" cy="1622079"/>
        </a:xfrm>
        <a:prstGeom prst="rect">
          <a:avLst/>
        </a:prstGeom>
        <a:noFill/>
        <a:ln>
          <a:solidFill>
            <a:schemeClr val="accent6"/>
          </a:solidFill>
        </a:ln>
        <a:effectLst/>
      </dsp:spPr>
      <dsp:style>
        <a:lnRef idx="0">
          <a:scrgbClr r="0%" g="0%" b="0%"/>
        </a:lnRef>
        <a:fillRef idx="0">
          <a:scrgbClr r="0%" g="0%" b="0%"/>
        </a:fillRef>
        <a:effectRef idx="0">
          <a:scrgbClr r="0%" g="0%" b="0%"/>
        </a:effectRef>
        <a:fontRef idx="minor"/>
      </dsp:style>
      <dsp:txBody>
        <a:bodyPr spcFirstLastPara="0" vert="horz" wrap="square" lIns="326810" tIns="0" rIns="0" bIns="0" numCol="1" spcCol="1270" anchor="t" anchorCtr="0">
          <a:noAutofit/>
        </a:bodyPr>
        <a:lstStyle/>
        <a:p>
          <a:pPr lvl="0" algn="l" defTabSz="533400" rtl="0">
            <a:lnSpc>
              <a:spcPct val="90%"/>
            </a:lnSpc>
            <a:spcBef>
              <a:spcPct val="0%"/>
            </a:spcBef>
            <a:spcAft>
              <a:spcPct val="35%"/>
            </a:spcAft>
          </a:pPr>
          <a:r>
            <a:rPr lang="en-ID" sz="1200" kern="1200" dirty="0" err="1" smtClean="0"/>
            <a:t>Percepatan</a:t>
          </a:r>
          <a:r>
            <a:rPr lang="en-ID" sz="1200" kern="1200" dirty="0" smtClean="0"/>
            <a:t> </a:t>
          </a:r>
          <a:r>
            <a:rPr lang="en-ID" sz="1200" kern="1200" dirty="0" err="1" smtClean="0"/>
            <a:t>peningkatan</a:t>
          </a:r>
          <a:r>
            <a:rPr lang="en-ID" sz="1200" kern="1200" dirty="0" smtClean="0"/>
            <a:t> </a:t>
          </a:r>
          <a:r>
            <a:rPr lang="en-ID" sz="1200" kern="1200" dirty="0" err="1" smtClean="0"/>
            <a:t>kesejahteraan</a:t>
          </a:r>
          <a:r>
            <a:rPr lang="en-ID" sz="1200" kern="1200" dirty="0" smtClean="0"/>
            <a:t> </a:t>
          </a:r>
          <a:r>
            <a:rPr lang="en-ID" sz="1200" kern="1200" dirty="0" err="1" smtClean="0"/>
            <a:t>masyarakat</a:t>
          </a:r>
          <a:r>
            <a:rPr lang="en-ID" sz="1200" kern="1200" dirty="0" smtClean="0"/>
            <a:t> </a:t>
          </a:r>
          <a:r>
            <a:rPr lang="en-ID" sz="1200" kern="1200" dirty="0" err="1" smtClean="0"/>
            <a:t>melalui</a:t>
          </a:r>
          <a:r>
            <a:rPr lang="en-ID" sz="1200" kern="1200" dirty="0" smtClean="0"/>
            <a:t> </a:t>
          </a:r>
          <a:r>
            <a:rPr lang="en-ID" sz="1200" kern="1200" dirty="0" err="1" smtClean="0"/>
            <a:t>pengembangan</a:t>
          </a:r>
          <a:r>
            <a:rPr lang="en-ID" sz="1200" kern="1200" dirty="0" smtClean="0"/>
            <a:t> </a:t>
          </a:r>
          <a:r>
            <a:rPr lang="en-ID" sz="1200" kern="1200" dirty="0" err="1" smtClean="0"/>
            <a:t>Palapa</a:t>
          </a:r>
          <a:r>
            <a:rPr lang="en-ID" sz="1200" kern="1200" dirty="0" smtClean="0"/>
            <a:t> Ring </a:t>
          </a:r>
          <a:r>
            <a:rPr lang="en-ID" sz="1200" kern="1200" dirty="0" err="1" smtClean="0"/>
            <a:t>dan</a:t>
          </a:r>
          <a:r>
            <a:rPr lang="en-ID" sz="1200" kern="1200" dirty="0" smtClean="0"/>
            <a:t> </a:t>
          </a:r>
          <a:r>
            <a:rPr lang="en-ID" sz="1200" kern="1200" dirty="0" err="1" smtClean="0"/>
            <a:t>meningkatkan</a:t>
          </a:r>
          <a:r>
            <a:rPr lang="en-ID" sz="1200" kern="1200" dirty="0" smtClean="0"/>
            <a:t> </a:t>
          </a:r>
          <a:r>
            <a:rPr lang="en-ID" sz="1200" kern="1200" dirty="0" err="1" smtClean="0"/>
            <a:t>proyek</a:t>
          </a:r>
          <a:r>
            <a:rPr lang="en-ID" sz="1200" kern="1200" dirty="0" smtClean="0"/>
            <a:t> universal service obligation (USO) </a:t>
          </a:r>
          <a:r>
            <a:rPr lang="en-ID" sz="1200" kern="1200" dirty="0" err="1" smtClean="0"/>
            <a:t>menjadi</a:t>
          </a:r>
          <a:r>
            <a:rPr lang="en-ID" sz="1200" kern="1200" dirty="0" smtClean="0"/>
            <a:t> broadband service obligation (BSO)</a:t>
          </a:r>
          <a:endParaRPr lang="en-US" sz="1200" kern="1200" dirty="0"/>
        </a:p>
      </dsp:txBody>
      <dsp:txXfrm>
        <a:off x="6324599" y="1710921"/>
        <a:ext cx="1824228" cy="1622079"/>
      </dsp:txXfrm>
    </dsp:sp>
  </dsp:spTree>
</dsp:drawing>
</file>

<file path=ppt/diagrams/drawing2.xml><?xml version="1.0" encoding="utf-8"?>
<dsp:drawing xmlns:dgm="http://purl.oclc.org/ooxml/drawingml/diagram" xmlns:dsp="http://schemas.microsoft.com/office/drawing/2008/diagram" xmlns:a="http://purl.oclc.org/ooxml/drawingml/main">
  <dsp:spTree>
    <dsp:nvGrpSpPr>
      <dsp:cNvPr id="0" name=""/>
      <dsp:cNvGrpSpPr/>
    </dsp:nvGrpSpPr>
    <dsp:grpSpPr/>
    <dsp:sp modelId="{C1B2ED7C-6DE0-4CAB-A8D1-35FAAAD73536}">
      <dsp:nvSpPr>
        <dsp:cNvPr id="0" name=""/>
        <dsp:cNvSpPr/>
      </dsp:nvSpPr>
      <dsp:spPr>
        <a:xfrm>
          <a:off x="0" y="212256"/>
          <a:ext cx="6096000" cy="3341520"/>
        </a:xfrm>
        <a:prstGeom prst="snip2DiagRect">
          <a:avLst/>
        </a:prstGeom>
        <a:solidFill>
          <a:srgbClr val="152D6B"/>
        </a:solidFill>
        <a:ln w="25400" cap="flat" cmpd="sng" algn="ctr">
          <a:noFill/>
          <a:prstDash val="solid"/>
        </a:ln>
        <a:effectLst>
          <a:outerShdw blurRad="149987" dist="250190" dir="8460000" algn="ctr" rotWithShape="0">
            <a:srgbClr val="000000">
              <a:alpha val="28%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500000"/>
          </a:lightRig>
        </a:scene3d>
        <a:sp3d prstMaterial="metal">
          <a:bevelT w="88900" h="88900"/>
        </a:sp3d>
      </dsp:spPr>
      <dsp:style>
        <a:lnRef idx="2">
          <a:scrgbClr r="0%" g="0%" b="0%"/>
        </a:lnRef>
        <a:fillRef idx="1">
          <a:scrgbClr r="0%" g="0%" b="0%"/>
        </a:fillRef>
        <a:effectRef idx="0">
          <a:scrgbClr r="0%" g="0%" b="0%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just" defTabSz="755650" rtl="0">
            <a:lnSpc>
              <a:spcPct val="90%"/>
            </a:lnSpc>
            <a:spcBef>
              <a:spcPct val="0%"/>
            </a:spcBef>
            <a:spcAft>
              <a:spcPct val="35%"/>
            </a:spcAft>
          </a:pPr>
          <a:r>
            <a:rPr lang="en-ID" sz="1700" kern="1200" dirty="0" smtClean="0"/>
            <a:t>Pembangunan </a:t>
          </a:r>
          <a:r>
            <a:rPr lang="en-ID" sz="1700" kern="1200" dirty="0" err="1" smtClean="0"/>
            <a:t>sarana</a:t>
          </a:r>
          <a:r>
            <a:rPr lang="en-ID" sz="1700" kern="1200" dirty="0" smtClean="0"/>
            <a:t> </a:t>
          </a:r>
          <a:r>
            <a:rPr lang="en-ID" sz="1700" kern="1200" dirty="0" err="1" smtClean="0"/>
            <a:t>dan</a:t>
          </a:r>
          <a:r>
            <a:rPr lang="en-ID" sz="1700" kern="1200" dirty="0" smtClean="0"/>
            <a:t> </a:t>
          </a:r>
          <a:r>
            <a:rPr lang="en-ID" sz="1700" kern="1200" dirty="0" err="1" smtClean="0"/>
            <a:t>prasarana</a:t>
          </a:r>
          <a:r>
            <a:rPr lang="en-ID" sz="1700" kern="1200" dirty="0" smtClean="0"/>
            <a:t> </a:t>
          </a:r>
          <a:r>
            <a:rPr lang="en-ID" sz="1700" kern="1200" dirty="0" err="1" smtClean="0"/>
            <a:t>telekomunikasi</a:t>
          </a:r>
          <a:r>
            <a:rPr lang="en-ID" sz="1700" kern="1200" dirty="0" smtClean="0"/>
            <a:t> </a:t>
          </a:r>
          <a:r>
            <a:rPr lang="en-ID" sz="1700" kern="1200" dirty="0" err="1" smtClean="0"/>
            <a:t>dan</a:t>
          </a:r>
          <a:r>
            <a:rPr lang="en-ID" sz="1700" kern="1200" dirty="0" smtClean="0"/>
            <a:t> </a:t>
          </a:r>
          <a:r>
            <a:rPr lang="en-ID" sz="1700" kern="1200" dirty="0" err="1" smtClean="0"/>
            <a:t>informasi</a:t>
          </a:r>
          <a:r>
            <a:rPr lang="en-ID" sz="1700" kern="1200" dirty="0" smtClean="0"/>
            <a:t> </a:t>
          </a:r>
          <a:r>
            <a:rPr lang="en-ID" sz="1700" kern="1200" dirty="0" err="1" smtClean="0"/>
            <a:t>dilakukan</a:t>
          </a:r>
          <a:r>
            <a:rPr lang="en-ID" sz="1700" kern="1200" dirty="0" smtClean="0"/>
            <a:t> </a:t>
          </a:r>
          <a:r>
            <a:rPr lang="en-ID" sz="1700" kern="1200" dirty="0" err="1" smtClean="0"/>
            <a:t>sebagai</a:t>
          </a:r>
          <a:r>
            <a:rPr lang="en-ID" sz="1700" kern="1200" dirty="0" smtClean="0"/>
            <a:t> </a:t>
          </a:r>
          <a:r>
            <a:rPr lang="en-ID" sz="1700" kern="1200" dirty="0" err="1" smtClean="0"/>
            <a:t>upaya</a:t>
          </a:r>
          <a:r>
            <a:rPr lang="en-ID" sz="1700" kern="1200" dirty="0" smtClean="0"/>
            <a:t> </a:t>
          </a:r>
          <a:r>
            <a:rPr lang="en-ID" sz="1700" kern="1200" dirty="0" err="1" smtClean="0"/>
            <a:t>mewujudkan</a:t>
          </a:r>
          <a:r>
            <a:rPr lang="en-ID" sz="1700" kern="1200" dirty="0" smtClean="0"/>
            <a:t> </a:t>
          </a:r>
          <a:r>
            <a:rPr lang="en-ID" sz="1700" kern="1200" dirty="0" err="1" smtClean="0"/>
            <a:t>azas</a:t>
          </a:r>
          <a:r>
            <a:rPr lang="en-ID" sz="1700" kern="1200" dirty="0" smtClean="0"/>
            <a:t> </a:t>
          </a:r>
          <a:r>
            <a:rPr lang="en-ID" sz="1700" kern="1200" dirty="0" err="1" smtClean="0"/>
            <a:t>adil</a:t>
          </a:r>
          <a:r>
            <a:rPr lang="en-ID" sz="1700" kern="1200" dirty="0" smtClean="0"/>
            <a:t> </a:t>
          </a:r>
          <a:r>
            <a:rPr lang="en-ID" sz="1700" kern="1200" dirty="0" err="1" smtClean="0"/>
            <a:t>dan</a:t>
          </a:r>
          <a:r>
            <a:rPr lang="en-ID" sz="1700" kern="1200" dirty="0" smtClean="0"/>
            <a:t> </a:t>
          </a:r>
          <a:r>
            <a:rPr lang="en-ID" sz="1700" kern="1200" dirty="0" err="1" smtClean="0"/>
            <a:t>merata</a:t>
          </a:r>
          <a:r>
            <a:rPr lang="en-ID" sz="1700" kern="1200" dirty="0" smtClean="0"/>
            <a:t> </a:t>
          </a:r>
          <a:r>
            <a:rPr lang="en-ID" sz="1700" kern="1200" dirty="0" err="1" smtClean="0"/>
            <a:t>sesuai</a:t>
          </a:r>
          <a:r>
            <a:rPr lang="en-ID" sz="1700" kern="1200" dirty="0" smtClean="0"/>
            <a:t> </a:t>
          </a:r>
          <a:r>
            <a:rPr lang="en-ID" sz="1700" kern="1200" dirty="0" err="1" smtClean="0"/>
            <a:t>dengan</a:t>
          </a:r>
          <a:r>
            <a:rPr lang="en-ID" sz="1700" kern="1200" dirty="0" smtClean="0"/>
            <a:t> UU Telekomunikasi, a.1. </a:t>
          </a:r>
          <a:r>
            <a:rPr lang="en-ID" sz="1700" kern="1200" dirty="0" err="1" smtClean="0"/>
            <a:t>melalui</a:t>
          </a:r>
          <a:r>
            <a:rPr lang="en-ID" sz="1700" kern="1200" dirty="0" smtClean="0"/>
            <a:t> : </a:t>
          </a:r>
        </a:p>
        <a:p>
          <a:pPr lvl="0" algn="just" defTabSz="755650" rtl="0">
            <a:lnSpc>
              <a:spcPct val="90%"/>
            </a:lnSpc>
            <a:spcBef>
              <a:spcPct val="0%"/>
            </a:spcBef>
            <a:spcAft>
              <a:spcPct val="35%"/>
            </a:spcAft>
          </a:pPr>
          <a:r>
            <a:rPr lang="en-ID" sz="1700" kern="1200" dirty="0" smtClean="0"/>
            <a:t>1. </a:t>
          </a:r>
          <a:r>
            <a:rPr lang="en-ID" sz="1700" kern="1200" dirty="0" err="1" smtClean="0"/>
            <a:t>Penyediaan</a:t>
          </a:r>
          <a:r>
            <a:rPr lang="en-ID" sz="1700" kern="1200" dirty="0" smtClean="0"/>
            <a:t> </a:t>
          </a:r>
          <a:r>
            <a:rPr lang="en-ID" sz="1700" kern="1200" dirty="0" err="1" smtClean="0"/>
            <a:t>Desa</a:t>
          </a:r>
          <a:r>
            <a:rPr lang="en-ID" sz="1700" kern="1200" dirty="0" smtClean="0"/>
            <a:t> </a:t>
          </a:r>
          <a:r>
            <a:rPr lang="en-ID" sz="1700" kern="1200" dirty="0" err="1" smtClean="0"/>
            <a:t>Dreing</a:t>
          </a:r>
          <a:r>
            <a:rPr lang="en-ID" sz="1700" kern="1200" dirty="0" smtClean="0"/>
            <a:t>/</a:t>
          </a:r>
          <a:r>
            <a:rPr lang="en-ID" sz="1700" kern="1200" dirty="0" err="1" smtClean="0"/>
            <a:t>Pintar</a:t>
          </a:r>
          <a:endParaRPr lang="en-ID" sz="1700" kern="1200" dirty="0" smtClean="0"/>
        </a:p>
        <a:p>
          <a:pPr lvl="0" algn="just" defTabSz="755650" rtl="0">
            <a:lnSpc>
              <a:spcPct val="90%"/>
            </a:lnSpc>
            <a:spcBef>
              <a:spcPct val="0%"/>
            </a:spcBef>
            <a:spcAft>
              <a:spcPct val="35%"/>
            </a:spcAft>
          </a:pPr>
          <a:r>
            <a:rPr lang="en-ID" sz="1700" kern="1200" dirty="0" smtClean="0"/>
            <a:t>2. </a:t>
          </a:r>
          <a:r>
            <a:rPr lang="en-ID" sz="1700" kern="1200" dirty="0" err="1" smtClean="0"/>
            <a:t>Penyediaan</a:t>
          </a:r>
          <a:r>
            <a:rPr lang="en-ID" sz="1700" kern="1200" dirty="0" smtClean="0"/>
            <a:t> </a:t>
          </a:r>
          <a:r>
            <a:rPr lang="en-ID" sz="1700" kern="1200" dirty="0" err="1" smtClean="0"/>
            <a:t>Pusat</a:t>
          </a:r>
          <a:r>
            <a:rPr lang="en-ID" sz="1700" kern="1200" dirty="0" smtClean="0"/>
            <a:t> </a:t>
          </a:r>
          <a:r>
            <a:rPr lang="en-ID" sz="1700" kern="1200" dirty="0" err="1" smtClean="0"/>
            <a:t>layanan</a:t>
          </a:r>
          <a:r>
            <a:rPr lang="en-ID" sz="1700" kern="1200" dirty="0" smtClean="0"/>
            <a:t> Internet </a:t>
          </a:r>
          <a:r>
            <a:rPr lang="en-ID" sz="1700" kern="1200" dirty="0" err="1" smtClean="0"/>
            <a:t>Kecamatan</a:t>
          </a:r>
          <a:endParaRPr lang="en-ID" sz="1700" kern="1200" dirty="0" smtClean="0"/>
        </a:p>
        <a:p>
          <a:pPr lvl="0" algn="just" defTabSz="755650" rtl="0">
            <a:lnSpc>
              <a:spcPct val="90%"/>
            </a:lnSpc>
            <a:spcBef>
              <a:spcPct val="0%"/>
            </a:spcBef>
            <a:spcAft>
              <a:spcPct val="35%"/>
            </a:spcAft>
          </a:pPr>
          <a:r>
            <a:rPr lang="en-ID" sz="1700" kern="1200" dirty="0" smtClean="0"/>
            <a:t>3. </a:t>
          </a:r>
          <a:r>
            <a:rPr lang="en-ID" sz="1700" kern="1200" dirty="0" err="1" smtClean="0"/>
            <a:t>Mewujudkan</a:t>
          </a:r>
          <a:r>
            <a:rPr lang="en-ID" sz="1700" kern="1200" dirty="0" smtClean="0"/>
            <a:t> Program Internet </a:t>
          </a:r>
          <a:r>
            <a:rPr lang="en-ID" sz="1700" kern="1200" dirty="0" err="1" smtClean="0"/>
            <a:t>sehat</a:t>
          </a:r>
          <a:r>
            <a:rPr lang="en-ID" sz="1700" kern="1200" dirty="0" smtClean="0"/>
            <a:t> </a:t>
          </a:r>
          <a:r>
            <a:rPr lang="en-ID" sz="1700" kern="1200" dirty="0" err="1" smtClean="0"/>
            <a:t>dan</a:t>
          </a:r>
          <a:r>
            <a:rPr lang="en-ID" sz="1700" kern="1200" dirty="0" smtClean="0"/>
            <a:t> </a:t>
          </a:r>
          <a:r>
            <a:rPr lang="en-ID" sz="1700" kern="1200" dirty="0" err="1" smtClean="0"/>
            <a:t>Aman</a:t>
          </a:r>
          <a:r>
            <a:rPr lang="en-ID" sz="1700" kern="1200" dirty="0" smtClean="0"/>
            <a:t> </a:t>
          </a:r>
          <a:r>
            <a:rPr lang="en-ID" sz="1700" kern="1200" dirty="0" err="1" smtClean="0"/>
            <a:t>dengan</a:t>
          </a:r>
          <a:r>
            <a:rPr lang="en-ID" sz="1700" kern="1200" dirty="0" smtClean="0"/>
            <a:t> SIMM-LIK</a:t>
          </a:r>
        </a:p>
        <a:p>
          <a:pPr lvl="0" algn="just" defTabSz="755650" rtl="0">
            <a:lnSpc>
              <a:spcPct val="90%"/>
            </a:lnSpc>
            <a:spcBef>
              <a:spcPct val="0%"/>
            </a:spcBef>
            <a:spcAft>
              <a:spcPct val="35%"/>
            </a:spcAft>
          </a:pPr>
          <a:r>
            <a:rPr lang="en-ID" sz="1700" kern="1200" dirty="0" smtClean="0"/>
            <a:t>4. </a:t>
          </a:r>
          <a:r>
            <a:rPr lang="en-ID" sz="1700" kern="1200" dirty="0" err="1" smtClean="0"/>
            <a:t>Penyediaan</a:t>
          </a:r>
          <a:r>
            <a:rPr lang="en-ID" sz="1700" kern="1200" dirty="0" smtClean="0"/>
            <a:t> Mobile </a:t>
          </a:r>
          <a:r>
            <a:rPr lang="en-ID" sz="1700" kern="1200" dirty="0" err="1" smtClean="0"/>
            <a:t>Pusat</a:t>
          </a:r>
          <a:r>
            <a:rPr lang="en-ID" sz="1700" kern="1200" dirty="0" smtClean="0"/>
            <a:t> </a:t>
          </a:r>
          <a:r>
            <a:rPr lang="en-ID" sz="1700" kern="1200" dirty="0" err="1" smtClean="0"/>
            <a:t>layanan</a:t>
          </a:r>
          <a:r>
            <a:rPr lang="en-ID" sz="1700" kern="1200" dirty="0" smtClean="0"/>
            <a:t> Internet </a:t>
          </a:r>
          <a:r>
            <a:rPr lang="en-ID" sz="1700" kern="1200" dirty="0" err="1" smtClean="0"/>
            <a:t>Kecamatan</a:t>
          </a:r>
          <a:endParaRPr lang="en-ID" sz="1700" kern="1200" dirty="0" smtClean="0"/>
        </a:p>
        <a:p>
          <a:pPr lvl="0" algn="just" defTabSz="755650" rtl="0">
            <a:lnSpc>
              <a:spcPct val="90%"/>
            </a:lnSpc>
            <a:spcBef>
              <a:spcPct val="0%"/>
            </a:spcBef>
            <a:spcAft>
              <a:spcPct val="35%"/>
            </a:spcAft>
          </a:pPr>
          <a:r>
            <a:rPr lang="en-ID" sz="1700" kern="1200" dirty="0" smtClean="0"/>
            <a:t>5. </a:t>
          </a:r>
          <a:r>
            <a:rPr lang="en-ID" sz="1700" kern="1200" dirty="0" err="1" smtClean="0"/>
            <a:t>Penyediaan</a:t>
          </a:r>
          <a:r>
            <a:rPr lang="en-ID" sz="1700" kern="1200" dirty="0" smtClean="0"/>
            <a:t> Internet Exchange</a:t>
          </a:r>
          <a:endParaRPr lang="en-US" sz="1700" kern="1200" dirty="0"/>
        </a:p>
      </dsp:txBody>
      <dsp:txXfrm>
        <a:off x="278466" y="490722"/>
        <a:ext cx="5539068" cy="2784588"/>
      </dsp:txXfrm>
    </dsp:sp>
  </dsp:spTree>
</dsp:drawing>
</file>

<file path=ppt/diagrams/drawing3.xml><?xml version="1.0" encoding="utf-8"?>
<dsp:drawing xmlns:dgm="http://purl.oclc.org/ooxml/drawingml/diagram" xmlns:dsp="http://schemas.microsoft.com/office/drawing/2008/diagram" xmlns:a="http://purl.oclc.org/ooxml/drawingml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purl.oclc.org/ooxml/drawingml/diagram" xmlns:a="http://purl.oclc.org/ooxml/drawingml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purl.oclc.org/ooxml/officeDocument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purl.oclc.org/ooxml/officeDocument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purl.oclc.org/ooxml/officeDocument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purl.oclc.org/ooxml/officeDocument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purl.oclc.org/ooxml/officeDocument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purl.oclc.org/ooxml/officeDocument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purl.oclc.org/ooxml/officeDocument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purl.oclc.org/ooxml/officeDocument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purl.oclc.org/ooxml/officeDocument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purl.oclc.org/ooxml/officeDocument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purl.oclc.org/ooxml/officeDocument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purl.oclc.org/ooxml/officeDocument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purl.oclc.org/ooxml/officeDocument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purl.oclc.org/ooxml/officeDocument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purl.oclc.org/ooxml/officeDocument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purl.oclc.org/ooxml/officeDocument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purl.oclc.org/ooxml/officeDocument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purl.oclc.org/ooxml/officeDocument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purl.oclc.org/ooxml/officeDocument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purl.oclc.org/ooxml/officeDocument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purl.oclc.org/ooxml/officeDocument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purl.oclc.org/ooxml/officeDocument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purl.oclc.org/ooxml/officeDocument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purl.oclc.org/ooxml/officeDocument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purl.oclc.org/ooxml/officeDocument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purl.oclc.org/ooxml/officeDocument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purl.oclc.org/ooxml/officeDocument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purl.oclc.org/ooxml/officeDocument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purl.oclc.org/ooxml/officeDocument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purl.oclc.org/ooxml/officeDocument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purl.oclc.org/ooxml/officeDocument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purl.oclc.org/ooxml/officeDocument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purl.oclc.org/ooxml/officeDocument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purl.oclc.org/ooxml/officeDocument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purl.oclc.org/ooxml/officeDocument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purl.oclc.org/ooxml/officeDocument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purl.oclc.org/ooxml/officeDocument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purl.oclc.org/ooxml/drawingml/diagram" xmlns:a="http://purl.oclc.org/ooxml/drawingml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purl.oclc.org/ooxml/officeDocument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purl.oclc.org/ooxml/officeDocument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purl.oclc.org/ooxml/officeDocument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purl.oclc.org/ooxml/officeDocument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purl.oclc.org/ooxml/drawingml/diagram" xmlns:a="http://purl.oclc.org/ooxml/drawingml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purl.oclc.org/ooxml/officeDocument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purl.oclc.org/ooxml/officeDocument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purl.oclc.org/ooxml/officeDocument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purl.oclc.org/ooxml/officeDocument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purl.oclc.org/ooxml/drawingml/diagram" xmlns:a="http://purl.oclc.org/ooxml/drawingml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</dgm:styleDef>
</file>

<file path=ppt/diagrams/quickStyle2.xml><?xml version="1.0" encoding="utf-8"?>
<dgm:styleDef xmlns:dgm="http://purl.oclc.org/ooxml/drawingml/diagram" xmlns:a="http://purl.oclc.org/ooxml/drawingml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</dgm:styleDef>
</file>

<file path=ppt/diagrams/quickStyle3.xml><?xml version="1.0" encoding="utf-8"?>
<dgm:styleDef xmlns:dgm="http://purl.oclc.org/ooxml/drawingml/diagram" xmlns:a="http://purl.oclc.org/ooxml/drawingml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%" g="0%" b="0%"/>
      </a:lnRef>
      <a:fillRef idx="1">
        <a:scrgbClr r="0%" g="0%" b="0%"/>
      </a:fillRef>
      <a:effectRef idx="0">
        <a:scrgbClr r="0%" g="0%" b="0%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%" g="0%" b="0%"/>
      </a:lnRef>
      <a:fillRef idx="0">
        <a:scrgbClr r="0%" g="0%" b="0%"/>
      </a:fillRef>
      <a:effectRef idx="0">
        <a:scrgbClr r="0%" g="0%" b="0%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purl.oclc.org/ooxml/officeDocument/relationships/slideMaster" Target="../slideMasters/slideMaster1.xml"/></Relationships>
</file>

<file path=ppt/slideLayouts/slideLayout1.xml><?xml version="1.0" encoding="utf-8"?>
<p:sldLayout xmlns:a="http://purl.oclc.org/ooxml/drawingml/main" xmlns:r="http://purl.oclc.org/ooxml/officeDocument/relationships" xmlns:p="http://purl.oclc.org/ooxml/presentationml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%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purl.oclc.org/ooxml/drawingml/main" xmlns:r="http://purl.oclc.org/ooxml/officeDocument/relationships" xmlns:p="http://purl.oclc.org/ooxml/presentationml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purl.oclc.org/ooxml/drawingml/main" xmlns:r="http://purl.oclc.org/ooxml/officeDocument/relationships" xmlns:p="http://purl.oclc.org/ooxml/presentationml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purl.oclc.org/ooxml/drawingml/main" xmlns:r="http://purl.oclc.org/ooxml/officeDocument/relationships" xmlns:p="http://purl.oclc.org/ooxml/presentationml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purl.oclc.org/ooxml/drawingml/main" xmlns:r="http://purl.oclc.org/ooxml/officeDocument/relationships" xmlns:p="http://purl.oclc.org/ooxml/presentationml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%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%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%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%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%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%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%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%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%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purl.oclc.org/ooxml/drawingml/main" xmlns:r="http://purl.oclc.org/ooxml/officeDocument/relationships" xmlns:p="http://purl.oclc.org/ooxml/presentationml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purl.oclc.org/ooxml/drawingml/main" xmlns:r="http://purl.oclc.org/ooxml/officeDocument/relationships" xmlns:p="http://purl.oclc.org/ooxml/presentationml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purl.oclc.org/ooxml/drawingml/main" xmlns:r="http://purl.oclc.org/ooxml/officeDocument/relationships" xmlns:p="http://purl.oclc.org/ooxml/presentationml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purl.oclc.org/ooxml/drawingml/main" xmlns:r="http://purl.oclc.org/ooxml/officeDocument/relationships" xmlns:p="http://purl.oclc.org/ooxml/presentationml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purl.oclc.org/ooxml/drawingml/main" xmlns:r="http://purl.oclc.org/ooxml/officeDocument/relationships" xmlns:p="http://purl.oclc.org/ooxml/presentationml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purl.oclc.org/ooxml/drawingml/main" xmlns:r="http://purl.oclc.org/ooxml/officeDocument/relationships" xmlns:p="http://purl.oclc.org/ooxml/presentationml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purl.oclc.org/ooxml/officeDocument/relationships/slideLayout" Target="../slideLayouts/slideLayout8.xml"/><Relationship Id="rId13" Type="http://purl.oclc.org/ooxml/officeDocument/relationships/image" Target="../media/image1.jpeg"/><Relationship Id="rId3" Type="http://purl.oclc.org/ooxml/officeDocument/relationships/slideLayout" Target="../slideLayouts/slideLayout3.xml"/><Relationship Id="rId7" Type="http://purl.oclc.org/ooxml/officeDocument/relationships/slideLayout" Target="../slideLayouts/slideLayout7.xml"/><Relationship Id="rId12" Type="http://purl.oclc.org/ooxml/officeDocument/relationships/theme" Target="../theme/theme1.xml"/><Relationship Id="rId2" Type="http://purl.oclc.org/ooxml/officeDocument/relationships/slideLayout" Target="../slideLayouts/slideLayout2.xml"/><Relationship Id="rId1" Type="http://purl.oclc.org/ooxml/officeDocument/relationships/slideLayout" Target="../slideLayouts/slideLayout1.xml"/><Relationship Id="rId6" Type="http://purl.oclc.org/ooxml/officeDocument/relationships/slideLayout" Target="../slideLayouts/slideLayout6.xml"/><Relationship Id="rId11" Type="http://purl.oclc.org/ooxml/officeDocument/relationships/slideLayout" Target="../slideLayouts/slideLayout11.xml"/><Relationship Id="rId5" Type="http://purl.oclc.org/ooxml/officeDocument/relationships/slideLayout" Target="../slideLayouts/slideLayout5.xml"/><Relationship Id="rId10" Type="http://purl.oclc.org/ooxml/officeDocument/relationships/slideLayout" Target="../slideLayouts/slideLayout10.xml"/><Relationship Id="rId4" Type="http://purl.oclc.org/ooxml/officeDocument/relationships/slideLayout" Target="../slideLayouts/slideLayout4.xml"/><Relationship Id="rId9" Type="http://purl.oclc.org/ooxml/officeDocument/relationships/slideLayout" Target="../slideLayouts/slideLayout9.xml"/></Relationships>
</file>

<file path=ppt/slideMasters/slideMaster1.xml><?xml version="1.0" encoding="utf-8"?>
<p:sldMaster xmlns:a="http://purl.oclc.org/ooxml/drawingml/main" xmlns:r="http://purl.oclc.org/ooxml/officeDocument/relationships" xmlns:p="http://purl.oclc.org/ooxml/presentationml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%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%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%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%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%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%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%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%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%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%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%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%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%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purl.oclc.org/ooxml/officeDocument/relationships/image" Target="../media/image2.jpeg"/><Relationship Id="rId1" Type="http://purl.oclc.org/ooxml/officeDocument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purl.oclc.org/ooxml/officeDocument/relationships/image" Target="../media/image3.jpg"/><Relationship Id="rId1" Type="http://purl.oclc.org/ooxml/officeDocument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purl.oclc.org/ooxml/officeDocument/relationships/image" Target="../media/image5.jpeg"/><Relationship Id="rId2" Type="http://purl.oclc.org/ooxml/officeDocument/relationships/image" Target="../media/image4.jpg"/><Relationship Id="rId1" Type="http://purl.oclc.org/ooxml/officeDocument/relationships/slideLayout" Target="../slideLayouts/slideLayout2.xml"/><Relationship Id="rId5" Type="http://purl.oclc.org/ooxml/officeDocument/relationships/image" Target="../media/image7.jpg"/><Relationship Id="rId4" Type="http://purl.oclc.org/ooxml/officeDocument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purl.oclc.org/ooxml/officeDocument/relationships/diagramData" Target="../diagrams/data1.xml"/><Relationship Id="rId7" Type="http://schemas.microsoft.com/office/2007/relationships/diagramDrawing" Target="../diagrams/drawing1.xml"/><Relationship Id="rId2" Type="http://purl.oclc.org/ooxml/officeDocument/relationships/image" Target="../media/image8.jpg"/><Relationship Id="rId1" Type="http://purl.oclc.org/ooxml/officeDocument/relationships/slideLayout" Target="../slideLayouts/slideLayout1.xml"/><Relationship Id="rId6" Type="http://purl.oclc.org/ooxml/officeDocument/relationships/diagramColors" Target="../diagrams/colors1.xml"/><Relationship Id="rId5" Type="http://purl.oclc.org/ooxml/officeDocument/relationships/diagramQuickStyle" Target="../diagrams/quickStyle1.xml"/><Relationship Id="rId4" Type="http://purl.oclc.org/ooxml/officeDocument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8" Type="http://purl.oclc.org/ooxml/officeDocument/relationships/diagramLayout" Target="../diagrams/layout3.xml"/><Relationship Id="rId3" Type="http://purl.oclc.org/ooxml/officeDocument/relationships/diagramLayout" Target="../diagrams/layout2.xml"/><Relationship Id="rId7" Type="http://purl.oclc.org/ooxml/officeDocument/relationships/diagramData" Target="../diagrams/data3.xml"/><Relationship Id="rId12" Type="http://purl.oclc.org/ooxml/officeDocument/relationships/image" Target="../media/image9.png"/><Relationship Id="rId2" Type="http://purl.oclc.org/ooxml/officeDocument/relationships/diagramData" Target="../diagrams/data2.xml"/><Relationship Id="rId1" Type="http://purl.oclc.org/ooxml/officeDocument/relationships/slideLayout" Target="../slideLayouts/slideLayout1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purl.oclc.org/ooxml/officeDocument/relationships/diagramColors" Target="../diagrams/colors2.xml"/><Relationship Id="rId10" Type="http://purl.oclc.org/ooxml/officeDocument/relationships/diagramColors" Target="../diagrams/colors3.xml"/><Relationship Id="rId4" Type="http://purl.oclc.org/ooxml/officeDocument/relationships/diagramQuickStyle" Target="../diagrams/quickStyle2.xml"/><Relationship Id="rId9" Type="http://purl.oclc.org/ooxml/officeDocument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purl.oclc.org/ooxml/officeDocument/relationships/image" Target="../media/image10.jpg"/><Relationship Id="rId1" Type="http://purl.oclc.org/ooxml/officeDocument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purl.oclc.org/ooxml/officeDocument/relationships/image" Target="../media/image12.png"/><Relationship Id="rId2" Type="http://purl.oclc.org/ooxml/officeDocument/relationships/image" Target="../media/image11.jpeg"/><Relationship Id="rId1" Type="http://purl.oclc.org/ooxml/officeDocument/relationships/slideLayout" Target="../slideLayouts/slideLayout2.xml"/><Relationship Id="rId4" Type="http://purl.oclc.org/ooxml/officeDocument/relationships/image" Target="../media/image13.png"/></Relationships>
</file>

<file path=ppt/slides/slide1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318" y="-761"/>
            <a:ext cx="10689335" cy="7563611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091760" y="2113518"/>
            <a:ext cx="8667757" cy="1440844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algn="ctr">
              <a:lnSpc>
                <a:spcPts val="5400"/>
              </a:lnSpc>
              <a:tabLst/>
            </a:pPr>
            <a:r>
              <a:rPr lang="en-ID" sz="5400" b="1" dirty="0" smtClean="0">
                <a:solidFill>
                  <a:srgbClr val="152D6B"/>
                </a:solidFill>
              </a:rPr>
              <a:t>PERKEMBANGAN TEKNOLOGI </a:t>
            </a:r>
          </a:p>
          <a:p>
            <a:pPr algn="ctr">
              <a:lnSpc>
                <a:spcPts val="5400"/>
              </a:lnSpc>
              <a:tabLst/>
            </a:pPr>
            <a:r>
              <a:rPr lang="en-ID" sz="5400" b="1" dirty="0" smtClean="0">
                <a:solidFill>
                  <a:srgbClr val="152D6B"/>
                </a:solidFill>
              </a:rPr>
              <a:t>KOMUNIKASI DI INDONESIA</a:t>
            </a:r>
            <a:endParaRPr lang="en-US" altLang="zh-CN" sz="5402" b="1" dirty="0" smtClean="0">
              <a:solidFill>
                <a:srgbClr val="152D6B"/>
              </a:solidFill>
              <a:latin typeface="Calibri" pitchFamily="18" charset="0"/>
              <a:cs typeface="Calibri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4787900" y="4965700"/>
            <a:ext cx="1104900" cy="495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900"/>
              </a:lnSpc>
              <a:tabLst/>
            </a:pPr>
            <a:r>
              <a:rPr lang="en-US" altLang="zh-CN" sz="3995" dirty="0" smtClean="0">
                <a:solidFill>
                  <a:srgbClr val="1F497D"/>
                </a:solidFill>
                <a:latin typeface="Calibri" pitchFamily="18" charset="0"/>
                <a:cs typeface="Calibri" pitchFamily="18" charset="0"/>
              </a:rPr>
              <a:t>Oleh: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4826000" y="6184900"/>
            <a:ext cx="1028700" cy="49530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900"/>
              </a:lnSpc>
              <a:tabLst/>
            </a:pPr>
            <a:r>
              <a:rPr lang="en-US" altLang="zh-CN" sz="3995" dirty="0" smtClean="0">
                <a:solidFill>
                  <a:srgbClr val="1F497D"/>
                </a:solidFill>
                <a:latin typeface="Calibri" pitchFamily="18" charset="0"/>
                <a:cs typeface="Calibri" pitchFamily="18" charset="0"/>
              </a:rPr>
              <a:t>2022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1710646" y="5544604"/>
            <a:ext cx="7429983" cy="55669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900"/>
              </a:lnSpc>
              <a:tabLst/>
            </a:pPr>
            <a:r>
              <a:rPr lang="en-ID" sz="4000" dirty="0" err="1">
                <a:solidFill>
                  <a:srgbClr val="152D6B"/>
                </a:solidFill>
              </a:rPr>
              <a:t>Yovita</a:t>
            </a:r>
            <a:r>
              <a:rPr lang="en-ID" sz="4000" dirty="0">
                <a:solidFill>
                  <a:srgbClr val="152D6B"/>
                </a:solidFill>
              </a:rPr>
              <a:t> </a:t>
            </a:r>
            <a:r>
              <a:rPr lang="en-ID" sz="4000" dirty="0" err="1">
                <a:solidFill>
                  <a:srgbClr val="152D6B"/>
                </a:solidFill>
              </a:rPr>
              <a:t>Elvie</a:t>
            </a:r>
            <a:r>
              <a:rPr lang="en-ID" sz="4000" dirty="0">
                <a:solidFill>
                  <a:srgbClr val="152D6B"/>
                </a:solidFill>
              </a:rPr>
              <a:t> </a:t>
            </a:r>
            <a:r>
              <a:rPr lang="en-ID" sz="4000" dirty="0" err="1">
                <a:solidFill>
                  <a:srgbClr val="152D6B"/>
                </a:solidFill>
              </a:rPr>
              <a:t>Setianingsih</a:t>
            </a:r>
            <a:r>
              <a:rPr lang="en-ID" sz="4000" dirty="0">
                <a:solidFill>
                  <a:srgbClr val="152D6B"/>
                </a:solidFill>
              </a:rPr>
              <a:t>, </a:t>
            </a:r>
            <a:r>
              <a:rPr lang="en-ID" sz="4000" dirty="0" err="1">
                <a:solidFill>
                  <a:srgbClr val="152D6B"/>
                </a:solidFill>
              </a:rPr>
              <a:t>S.Sos</a:t>
            </a:r>
            <a:r>
              <a:rPr lang="en-ID" sz="4000" dirty="0">
                <a:solidFill>
                  <a:srgbClr val="152D6B"/>
                </a:solidFill>
              </a:rPr>
              <a:t>, </a:t>
            </a:r>
            <a:r>
              <a:rPr lang="en-ID" sz="4000" dirty="0" err="1">
                <a:solidFill>
                  <a:srgbClr val="152D6B"/>
                </a:solidFill>
              </a:rPr>
              <a:t>M.Si</a:t>
            </a:r>
            <a:endParaRPr lang="en-US" altLang="zh-CN" sz="3995" dirty="0" smtClean="0">
              <a:solidFill>
                <a:srgbClr val="152D6B"/>
              </a:solidFill>
              <a:latin typeface="Calibri" pitchFamily="18" charset="0"/>
              <a:cs typeface="Calibri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38905" y="370553"/>
            <a:ext cx="5070579" cy="700654"/>
          </a:xfrm>
          <a:prstGeom prst="rect">
            <a:avLst/>
          </a:prstGeom>
          <a:solidFill>
            <a:srgbClr val="9BA5BE"/>
          </a:solidFill>
          <a:ln>
            <a:noFill/>
          </a:ln>
          <a:effectLst>
            <a:outerShdw blurRad="50800" dist="38100" dir="8100000" algn="tr" rotWithShape="0">
              <a:prstClr val="black">
                <a:alpha val="40%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%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003871" y="499025"/>
            <a:ext cx="4940648" cy="44371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000" b="1" dirty="0" smtClean="0">
                <a:solidFill>
                  <a:srgbClr val="152D6B"/>
                </a:solidFill>
                <a:latin typeface="Trebuchet MS" pitchFamily="18" charset="0"/>
                <a:cs typeface="Trebuchet MS" pitchFamily="18" charset="0"/>
              </a:rPr>
              <a:t>PERKEMBANGAN TEKNOLOGI KOMUNIKASI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381919" y="1397011"/>
            <a:ext cx="7910286" cy="269092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%"/>
              </a:lnSpc>
              <a:buNone/>
            </a:pPr>
            <a:r>
              <a:rPr lang="en-US" sz="1600" dirty="0" err="1" smtClean="0"/>
              <a:t>Perkembangan</a:t>
            </a:r>
            <a:r>
              <a:rPr lang="en-US" sz="1600" dirty="0" smtClean="0"/>
              <a:t> </a:t>
            </a:r>
            <a:r>
              <a:rPr lang="en-US" sz="1600" dirty="0" err="1" smtClean="0"/>
              <a:t>teknologi</a:t>
            </a:r>
            <a:r>
              <a:rPr lang="en-US" sz="1600" dirty="0" smtClean="0"/>
              <a:t> </a:t>
            </a:r>
            <a:r>
              <a:rPr lang="en-US" sz="1600" dirty="0" err="1" smtClean="0"/>
              <a:t>informasi</a:t>
            </a:r>
            <a:r>
              <a:rPr lang="en-US" sz="1600" dirty="0" smtClean="0"/>
              <a:t> </a:t>
            </a:r>
            <a:r>
              <a:rPr lang="en-US" sz="1600" dirty="0" err="1" smtClean="0"/>
              <a:t>dan</a:t>
            </a:r>
            <a:r>
              <a:rPr lang="en-US" sz="1600" dirty="0" smtClean="0"/>
              <a:t> </a:t>
            </a:r>
            <a:r>
              <a:rPr lang="en-US" sz="1600" dirty="0" err="1" smtClean="0"/>
              <a:t>komunikasi</a:t>
            </a:r>
            <a:r>
              <a:rPr lang="en-US" sz="1600" dirty="0" smtClean="0"/>
              <a:t> yang </a:t>
            </a:r>
            <a:r>
              <a:rPr lang="en-US" sz="1600" dirty="0" err="1" smtClean="0"/>
              <a:t>sangat</a:t>
            </a:r>
            <a:r>
              <a:rPr lang="en-US" sz="1600" dirty="0" smtClean="0"/>
              <a:t> </a:t>
            </a:r>
            <a:r>
              <a:rPr lang="en-US" sz="1600" dirty="0" err="1" smtClean="0"/>
              <a:t>cepat</a:t>
            </a:r>
            <a:r>
              <a:rPr lang="en-US" sz="1600" dirty="0" smtClean="0"/>
              <a:t> </a:t>
            </a:r>
            <a:r>
              <a:rPr lang="en-US" sz="1600" dirty="0" err="1" smtClean="0"/>
              <a:t>ditandai</a:t>
            </a:r>
            <a:r>
              <a:rPr lang="en-US" sz="1600" dirty="0" smtClean="0"/>
              <a:t> </a:t>
            </a:r>
            <a:r>
              <a:rPr lang="en-US" sz="1600" dirty="0" err="1" smtClean="0"/>
              <a:t>oleh</a:t>
            </a:r>
            <a:r>
              <a:rPr lang="en-US" sz="1600" dirty="0" smtClean="0"/>
              <a:t> </a:t>
            </a:r>
            <a:r>
              <a:rPr lang="en-US" sz="1600" dirty="0" err="1" smtClean="0"/>
              <a:t>perkembangan</a:t>
            </a:r>
            <a:r>
              <a:rPr lang="en-US" sz="1600" dirty="0" smtClean="0"/>
              <a:t> </a:t>
            </a:r>
            <a:r>
              <a:rPr lang="en-US" sz="1600" dirty="0" err="1" smtClean="0"/>
              <a:t>alat</a:t>
            </a:r>
            <a:r>
              <a:rPr lang="en-US" sz="1600" dirty="0" smtClean="0"/>
              <a:t> </a:t>
            </a:r>
            <a:r>
              <a:rPr lang="en-US" sz="1600" dirty="0" err="1" smtClean="0"/>
              <a:t>komunikasi</a:t>
            </a:r>
            <a:r>
              <a:rPr lang="en-US" sz="1600" dirty="0" smtClean="0"/>
              <a:t>. </a:t>
            </a:r>
            <a:r>
              <a:rPr lang="en-US" sz="1600" dirty="0" err="1" smtClean="0"/>
              <a:t>Cepatnya</a:t>
            </a:r>
            <a:r>
              <a:rPr lang="en-US" sz="1600" dirty="0" smtClean="0"/>
              <a:t> </a:t>
            </a:r>
            <a:r>
              <a:rPr lang="en-US" sz="1600" dirty="0" err="1" smtClean="0"/>
              <a:t>perkembangan</a:t>
            </a:r>
            <a:r>
              <a:rPr lang="en-US" sz="1600" dirty="0" smtClean="0"/>
              <a:t> </a:t>
            </a:r>
            <a:r>
              <a:rPr lang="en-US" sz="1600" dirty="0" err="1" smtClean="0"/>
              <a:t>tekonologi</a:t>
            </a:r>
            <a:r>
              <a:rPr lang="en-US" sz="1600" dirty="0" smtClean="0"/>
              <a:t> </a:t>
            </a:r>
            <a:r>
              <a:rPr lang="en-US" sz="1600" dirty="0" err="1" smtClean="0"/>
              <a:t>komunikasi</a:t>
            </a:r>
            <a:r>
              <a:rPr lang="en-US" sz="1600" dirty="0" smtClean="0"/>
              <a:t> </a:t>
            </a:r>
            <a:r>
              <a:rPr lang="en-US" sz="1600" dirty="0" err="1" smtClean="0"/>
              <a:t>ini</a:t>
            </a:r>
            <a:r>
              <a:rPr lang="en-US" sz="1600" dirty="0" smtClean="0"/>
              <a:t> </a:t>
            </a:r>
            <a:r>
              <a:rPr lang="en-US" sz="1600" dirty="0" err="1" smtClean="0"/>
              <a:t>dapat</a:t>
            </a:r>
            <a:r>
              <a:rPr lang="en-US" sz="1600" dirty="0" smtClean="0"/>
              <a:t> </a:t>
            </a:r>
            <a:r>
              <a:rPr lang="en-US" sz="1600" dirty="0" err="1" smtClean="0"/>
              <a:t>kita</a:t>
            </a:r>
            <a:r>
              <a:rPr lang="en-US" sz="1600" dirty="0" smtClean="0"/>
              <a:t> </a:t>
            </a:r>
            <a:r>
              <a:rPr lang="en-US" sz="1600" dirty="0" err="1" smtClean="0"/>
              <a:t>lihat</a:t>
            </a:r>
            <a:r>
              <a:rPr lang="en-US" sz="1600" dirty="0" smtClean="0"/>
              <a:t> </a:t>
            </a:r>
            <a:r>
              <a:rPr lang="en-US" sz="1600" dirty="0" err="1" smtClean="0"/>
              <a:t>melalui</a:t>
            </a:r>
            <a:r>
              <a:rPr lang="en-US" sz="1600" dirty="0" smtClean="0"/>
              <a:t> </a:t>
            </a:r>
            <a:r>
              <a:rPr lang="en-US" sz="1600" dirty="0" err="1" smtClean="0"/>
              <a:t>sejarah</a:t>
            </a:r>
            <a:r>
              <a:rPr lang="en-US" sz="1600" dirty="0" smtClean="0"/>
              <a:t> </a:t>
            </a:r>
            <a:r>
              <a:rPr lang="en-US" sz="1600" dirty="0" err="1" smtClean="0"/>
              <a:t>perkembangan</a:t>
            </a:r>
            <a:r>
              <a:rPr lang="en-US" sz="1600" dirty="0" smtClean="0"/>
              <a:t> </a:t>
            </a:r>
            <a:r>
              <a:rPr lang="en-US" sz="1600" dirty="0" err="1" smtClean="0"/>
              <a:t>teknologi</a:t>
            </a:r>
            <a:r>
              <a:rPr lang="en-US" sz="1600" dirty="0" smtClean="0"/>
              <a:t> </a:t>
            </a:r>
            <a:r>
              <a:rPr lang="en-US" sz="1600" dirty="0" err="1" smtClean="0"/>
              <a:t>komunikasi</a:t>
            </a:r>
            <a:r>
              <a:rPr lang="en-US" sz="1600" dirty="0"/>
              <a:t>. </a:t>
            </a:r>
            <a:r>
              <a:rPr lang="en-US" sz="1600" dirty="0" err="1" smtClean="0"/>
              <a:t>Revolusi</a:t>
            </a:r>
            <a:r>
              <a:rPr lang="en-US" sz="1600" dirty="0" smtClean="0"/>
              <a:t> </a:t>
            </a:r>
            <a:r>
              <a:rPr lang="en-US" sz="1600" dirty="0" err="1" smtClean="0"/>
              <a:t>teknologi</a:t>
            </a:r>
            <a:r>
              <a:rPr lang="en-US" sz="1600" dirty="0" smtClean="0"/>
              <a:t> </a:t>
            </a:r>
            <a:r>
              <a:rPr lang="en-US" sz="1600" dirty="0" err="1" smtClean="0"/>
              <a:t>informasi</a:t>
            </a:r>
            <a:r>
              <a:rPr lang="en-US" sz="1600" dirty="0" smtClean="0"/>
              <a:t> </a:t>
            </a:r>
            <a:r>
              <a:rPr lang="en-US" sz="1600" dirty="0" err="1" smtClean="0"/>
              <a:t>dan</a:t>
            </a:r>
            <a:r>
              <a:rPr lang="en-US" sz="1600" dirty="0" smtClean="0"/>
              <a:t> </a:t>
            </a:r>
            <a:r>
              <a:rPr lang="en-US" sz="1600" dirty="0" err="1" smtClean="0"/>
              <a:t>komunikasi</a:t>
            </a:r>
            <a:r>
              <a:rPr lang="en-US" sz="1600" dirty="0" smtClean="0"/>
              <a:t> </a:t>
            </a:r>
            <a:r>
              <a:rPr lang="en-US" sz="1600" dirty="0" err="1" smtClean="0"/>
              <a:t>terjadi</a:t>
            </a:r>
            <a:r>
              <a:rPr lang="en-US" sz="1600" dirty="0" smtClean="0"/>
              <a:t> di </a:t>
            </a:r>
            <a:r>
              <a:rPr lang="en-US" sz="1600" dirty="0" err="1" smtClean="0"/>
              <a:t>seluruh</a:t>
            </a:r>
            <a:r>
              <a:rPr lang="en-US" sz="1600" dirty="0" smtClean="0"/>
              <a:t> Indonesia, </a:t>
            </a:r>
            <a:r>
              <a:rPr lang="en-US" sz="1600" dirty="0" err="1" smtClean="0"/>
              <a:t>berbagai</a:t>
            </a:r>
            <a:r>
              <a:rPr lang="en-US" sz="1600" dirty="0" smtClean="0"/>
              <a:t> </a:t>
            </a:r>
            <a:r>
              <a:rPr lang="en-US" sz="1600" dirty="0" err="1"/>
              <a:t>teknologi</a:t>
            </a:r>
            <a:r>
              <a:rPr lang="en-US" sz="1600" dirty="0"/>
              <a:t> </a:t>
            </a:r>
            <a:r>
              <a:rPr lang="en-US" sz="1600" dirty="0" err="1"/>
              <a:t>baru</a:t>
            </a:r>
            <a:r>
              <a:rPr lang="en-US" sz="1600" dirty="0"/>
              <a:t> </a:t>
            </a:r>
            <a:r>
              <a:rPr lang="en-US" sz="1600" dirty="0" err="1"/>
              <a:t>seperti</a:t>
            </a:r>
            <a:r>
              <a:rPr lang="en-US" sz="1600" dirty="0"/>
              <a:t> laser, </a:t>
            </a:r>
            <a:r>
              <a:rPr lang="en-US" sz="1600" dirty="0" err="1"/>
              <a:t>serat</a:t>
            </a:r>
            <a:r>
              <a:rPr lang="en-US" sz="1600" dirty="0"/>
              <a:t> </a:t>
            </a:r>
            <a:r>
              <a:rPr lang="en-US" sz="1600" dirty="0" err="1"/>
              <a:t>optik</a:t>
            </a:r>
            <a:r>
              <a:rPr lang="en-US" sz="1600" dirty="0"/>
              <a:t>, </a:t>
            </a:r>
            <a:r>
              <a:rPr lang="en-US" sz="1600" dirty="0" err="1"/>
              <a:t>telepon</a:t>
            </a:r>
            <a:r>
              <a:rPr lang="en-US" sz="1600" dirty="0"/>
              <a:t>, internet,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perangkat</a:t>
            </a:r>
            <a:r>
              <a:rPr lang="en-US" sz="1600" dirty="0"/>
              <a:t> </a:t>
            </a:r>
            <a:r>
              <a:rPr lang="en-US" sz="1600" dirty="0" err="1"/>
              <a:t>telekomunikasi</a:t>
            </a:r>
            <a:r>
              <a:rPr lang="en-US" sz="1600" dirty="0"/>
              <a:t> </a:t>
            </a:r>
            <a:r>
              <a:rPr lang="en-US" sz="1600" dirty="0" err="1"/>
              <a:t>lainnya</a:t>
            </a:r>
            <a:r>
              <a:rPr lang="en-US" sz="1600" dirty="0"/>
              <a:t> </a:t>
            </a:r>
            <a:r>
              <a:rPr lang="en-US" sz="1600" dirty="0" err="1"/>
              <a:t>telah</a:t>
            </a:r>
            <a:r>
              <a:rPr lang="en-US" sz="1600" dirty="0"/>
              <a:t> </a:t>
            </a:r>
            <a:r>
              <a:rPr lang="en-US" sz="1600" dirty="0" err="1"/>
              <a:t>memasuki</a:t>
            </a:r>
            <a:r>
              <a:rPr lang="en-US" sz="1600" dirty="0"/>
              <a:t> </a:t>
            </a:r>
            <a:r>
              <a:rPr lang="en-US" sz="1600" dirty="0" err="1"/>
              <a:t>jaringan</a:t>
            </a:r>
            <a:r>
              <a:rPr lang="en-US" sz="1600" dirty="0"/>
              <a:t> media </a:t>
            </a:r>
            <a:r>
              <a:rPr lang="en-US" sz="1600" dirty="0" err="1"/>
              <a:t>komunikasi</a:t>
            </a:r>
            <a:r>
              <a:rPr lang="en-US" sz="1600" dirty="0"/>
              <a:t> </a:t>
            </a:r>
            <a:r>
              <a:rPr lang="en-US" sz="1600" dirty="0" err="1"/>
              <a:t>tertulis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lisan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hal</a:t>
            </a:r>
            <a:r>
              <a:rPr lang="en-US" sz="1600" dirty="0"/>
              <a:t> </a:t>
            </a:r>
            <a:r>
              <a:rPr lang="en-US" sz="1600" dirty="0" err="1"/>
              <a:t>itu</a:t>
            </a:r>
            <a:r>
              <a:rPr lang="en-US" sz="1600" dirty="0"/>
              <a:t> </a:t>
            </a:r>
            <a:r>
              <a:rPr lang="en-US" sz="1600" dirty="0" err="1"/>
              <a:t>tidak</a:t>
            </a:r>
            <a:r>
              <a:rPr lang="en-US" sz="1600" dirty="0"/>
              <a:t> </a:t>
            </a:r>
            <a:r>
              <a:rPr lang="en-US" sz="1600" dirty="0" err="1"/>
              <a:t>dapat</a:t>
            </a:r>
            <a:r>
              <a:rPr lang="en-US" sz="1600" dirty="0"/>
              <a:t> </a:t>
            </a:r>
            <a:r>
              <a:rPr lang="en-US" sz="1600" dirty="0" err="1"/>
              <a:t>dihindari</a:t>
            </a:r>
            <a:r>
              <a:rPr lang="en-US" sz="1600" dirty="0"/>
              <a:t>. </a:t>
            </a:r>
            <a:r>
              <a:rPr lang="en-US" sz="1600" dirty="0" err="1"/>
              <a:t>Bagimanakah</a:t>
            </a:r>
            <a:r>
              <a:rPr lang="en-US" sz="1600" dirty="0"/>
              <a:t> </a:t>
            </a:r>
            <a:r>
              <a:rPr lang="en-US" sz="1600" dirty="0" err="1"/>
              <a:t>perkembangan</a:t>
            </a:r>
            <a:r>
              <a:rPr lang="en-US" sz="1600" dirty="0"/>
              <a:t> </a:t>
            </a:r>
            <a:r>
              <a:rPr lang="en-US" sz="1600" dirty="0" err="1"/>
              <a:t>teknologi</a:t>
            </a:r>
            <a:r>
              <a:rPr lang="en-US" sz="1600" dirty="0"/>
              <a:t> </a:t>
            </a:r>
            <a:r>
              <a:rPr lang="en-US" sz="1600" dirty="0" err="1"/>
              <a:t>komunikasi</a:t>
            </a:r>
            <a:r>
              <a:rPr lang="en-US" sz="1600" dirty="0"/>
              <a:t> di Indonesia? 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.023%"/>
          <a:stretch/>
        </p:blipFill>
        <p:spPr>
          <a:xfrm>
            <a:off x="2905919" y="4314825"/>
            <a:ext cx="4548414" cy="24270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38905" y="370553"/>
            <a:ext cx="6758214" cy="700654"/>
          </a:xfrm>
          <a:prstGeom prst="rect">
            <a:avLst/>
          </a:prstGeom>
          <a:solidFill>
            <a:srgbClr val="9BA5BE"/>
          </a:solidFill>
          <a:ln>
            <a:noFill/>
          </a:ln>
          <a:effectLst>
            <a:outerShdw blurRad="50800" dist="38100" dir="8100000" algn="tr" rotWithShape="0">
              <a:prstClr val="black">
                <a:alpha val="40%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%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003871" y="499025"/>
            <a:ext cx="7379048" cy="443711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000" b="1" dirty="0" smtClean="0">
                <a:solidFill>
                  <a:srgbClr val="152D6B"/>
                </a:solidFill>
                <a:latin typeface="Trebuchet MS" pitchFamily="18" charset="0"/>
                <a:cs typeface="Trebuchet MS" pitchFamily="18" charset="0"/>
              </a:rPr>
              <a:t>PERKEMBANGAN TEKNOLOGI KOMUNIKASI DI INDONESIA</a:t>
            </a:r>
          </a:p>
        </p:txBody>
      </p:sp>
      <p:sp>
        <p:nvSpPr>
          <p:cNvPr id="24" name="Content Placeholder 23"/>
          <p:cNvSpPr>
            <a:spLocks noGrp="1"/>
          </p:cNvSpPr>
          <p:nvPr>
            <p:ph idx="1"/>
          </p:nvPr>
        </p:nvSpPr>
        <p:spPr>
          <a:xfrm>
            <a:off x="391320" y="1343026"/>
            <a:ext cx="6248399" cy="1600199"/>
          </a:xfrm>
          <a:solidFill>
            <a:schemeClr val="accent6">
              <a:lumMod val="20%"/>
              <a:lumOff val="80%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300" dirty="0" err="1" smtClean="0"/>
              <a:t>Periode</a:t>
            </a:r>
            <a:r>
              <a:rPr lang="en-US" sz="1300" dirty="0" smtClean="0"/>
              <a:t> Media </a:t>
            </a:r>
            <a:r>
              <a:rPr lang="en-US" sz="1300" dirty="0" err="1" smtClean="0"/>
              <a:t>Cetak</a:t>
            </a:r>
            <a:r>
              <a:rPr lang="en-US" sz="1300" dirty="0" smtClean="0"/>
              <a:t> </a:t>
            </a:r>
          </a:p>
          <a:p>
            <a:r>
              <a:rPr lang="en-US" sz="1300" dirty="0" err="1" smtClean="0"/>
              <a:t>Tahun</a:t>
            </a:r>
            <a:r>
              <a:rPr lang="en-US" sz="1300" dirty="0" smtClean="0"/>
              <a:t> 1860-1880 </a:t>
            </a:r>
            <a:r>
              <a:rPr lang="en-US" sz="1300" dirty="0" err="1" smtClean="0"/>
              <a:t>Surat</a:t>
            </a:r>
            <a:r>
              <a:rPr lang="en-US" sz="1300" dirty="0" smtClean="0"/>
              <a:t> </a:t>
            </a:r>
            <a:r>
              <a:rPr lang="en-US" sz="1300" dirty="0" err="1"/>
              <a:t>kabar</a:t>
            </a:r>
            <a:r>
              <a:rPr lang="en-US" sz="1300" dirty="0"/>
              <a:t> </a:t>
            </a:r>
            <a:r>
              <a:rPr lang="en-US" sz="1300" dirty="0" err="1"/>
              <a:t>dengan</a:t>
            </a:r>
            <a:r>
              <a:rPr lang="en-US" sz="1300" dirty="0"/>
              <a:t> </a:t>
            </a:r>
            <a:r>
              <a:rPr lang="en-US" sz="1300" dirty="0" err="1"/>
              <a:t>bahasa</a:t>
            </a:r>
            <a:r>
              <a:rPr lang="en-US" sz="1300" dirty="0"/>
              <a:t> </a:t>
            </a:r>
            <a:r>
              <a:rPr lang="en-US" sz="1300" dirty="0" err="1"/>
              <a:t>pra</a:t>
            </a:r>
            <a:r>
              <a:rPr lang="en-US" sz="1300" dirty="0"/>
              <a:t>-Indonesia </a:t>
            </a:r>
            <a:r>
              <a:rPr lang="en-US" sz="1300" dirty="0" err="1"/>
              <a:t>dan</a:t>
            </a:r>
            <a:r>
              <a:rPr lang="en-US" sz="1300" dirty="0"/>
              <a:t> </a:t>
            </a:r>
            <a:r>
              <a:rPr lang="en-US" sz="1300" dirty="0" err="1" smtClean="0"/>
              <a:t>melayu</a:t>
            </a:r>
            <a:r>
              <a:rPr lang="en-US" sz="1300" dirty="0" smtClean="0"/>
              <a:t> </a:t>
            </a:r>
            <a:r>
              <a:rPr lang="en-US" sz="1300" dirty="0" err="1" smtClean="0"/>
              <a:t>mulai</a:t>
            </a:r>
            <a:r>
              <a:rPr lang="en-US" sz="1300" dirty="0" smtClean="0"/>
              <a:t> </a:t>
            </a:r>
            <a:r>
              <a:rPr lang="en-US" sz="1300" dirty="0" err="1"/>
              <a:t>banyak</a:t>
            </a:r>
            <a:r>
              <a:rPr lang="en-US" sz="1300" dirty="0"/>
              <a:t> </a:t>
            </a:r>
            <a:r>
              <a:rPr lang="en-US" sz="1300" dirty="0" err="1"/>
              <a:t>bermunculan</a:t>
            </a:r>
            <a:r>
              <a:rPr lang="en-US" sz="1300" dirty="0"/>
              <a:t> </a:t>
            </a:r>
            <a:r>
              <a:rPr lang="en-US" sz="1300" dirty="0" err="1"/>
              <a:t>tetapi</a:t>
            </a:r>
            <a:r>
              <a:rPr lang="en-US" sz="1300" dirty="0"/>
              <a:t> yang </a:t>
            </a:r>
            <a:r>
              <a:rPr lang="en-US" sz="1300" dirty="0" err="1"/>
              <a:t>menjadi</a:t>
            </a:r>
            <a:r>
              <a:rPr lang="en-US" sz="1300" dirty="0"/>
              <a:t> </a:t>
            </a:r>
            <a:r>
              <a:rPr lang="en-US" sz="1300" dirty="0" err="1"/>
              <a:t>pemimpin</a:t>
            </a:r>
            <a:r>
              <a:rPr lang="en-US" sz="1300" dirty="0"/>
              <a:t> </a:t>
            </a:r>
            <a:r>
              <a:rPr lang="en-US" sz="1300" dirty="0" err="1"/>
              <a:t>surat</a:t>
            </a:r>
            <a:r>
              <a:rPr lang="en-US" sz="1300" dirty="0"/>
              <a:t> </a:t>
            </a:r>
            <a:r>
              <a:rPr lang="en-US" sz="1300" dirty="0" err="1" smtClean="0"/>
              <a:t>kabar</a:t>
            </a:r>
            <a:r>
              <a:rPr lang="en-US" sz="1300" dirty="0" smtClean="0"/>
              <a:t> </a:t>
            </a:r>
            <a:r>
              <a:rPr lang="en-US" sz="1300" dirty="0" err="1"/>
              <a:t>ini</a:t>
            </a:r>
            <a:r>
              <a:rPr lang="en-US" sz="1300" dirty="0"/>
              <a:t> </a:t>
            </a:r>
            <a:r>
              <a:rPr lang="en-US" sz="1300" dirty="0" err="1"/>
              <a:t>semuanya</a:t>
            </a:r>
            <a:r>
              <a:rPr lang="en-US" sz="1300" dirty="0"/>
              <a:t> </a:t>
            </a:r>
            <a:r>
              <a:rPr lang="en-US" sz="1300" dirty="0" err="1"/>
              <a:t>adalah</a:t>
            </a:r>
            <a:r>
              <a:rPr lang="en-US" sz="1300" dirty="0"/>
              <a:t> orang-orang </a:t>
            </a:r>
            <a:r>
              <a:rPr lang="en-US" sz="1300" dirty="0" err="1"/>
              <a:t>dari</a:t>
            </a:r>
            <a:r>
              <a:rPr lang="en-US" sz="1300" dirty="0"/>
              <a:t> </a:t>
            </a:r>
            <a:r>
              <a:rPr lang="en-US" sz="1300" dirty="0" err="1"/>
              <a:t>peranakan</a:t>
            </a:r>
            <a:r>
              <a:rPr lang="en-US" sz="1300" dirty="0"/>
              <a:t> </a:t>
            </a:r>
            <a:r>
              <a:rPr lang="en-US" sz="1300" dirty="0" err="1" smtClean="0"/>
              <a:t>Eropa</a:t>
            </a:r>
            <a:endParaRPr lang="en-US" sz="1300" dirty="0" smtClean="0"/>
          </a:p>
          <a:p>
            <a:r>
              <a:rPr lang="en-US" sz="1300" dirty="0" err="1" smtClean="0"/>
              <a:t>Tahun</a:t>
            </a:r>
            <a:r>
              <a:rPr lang="en-US" sz="1300" dirty="0" smtClean="0"/>
              <a:t> 1881-kebangkitan </a:t>
            </a:r>
            <a:r>
              <a:rPr lang="en-US" sz="1300" dirty="0" err="1" smtClean="0"/>
              <a:t>Nasioal</a:t>
            </a:r>
            <a:r>
              <a:rPr lang="en-US" sz="1300" dirty="0"/>
              <a:t> </a:t>
            </a:r>
            <a:r>
              <a:rPr lang="en-US" sz="1300" dirty="0" err="1" smtClean="0"/>
              <a:t>Periode</a:t>
            </a:r>
            <a:r>
              <a:rPr lang="en-US" sz="1300" dirty="0" smtClean="0"/>
              <a:t> </a:t>
            </a:r>
            <a:r>
              <a:rPr lang="en-US" sz="1300" dirty="0" err="1"/>
              <a:t>ini</a:t>
            </a:r>
            <a:r>
              <a:rPr lang="en-US" sz="1300" dirty="0"/>
              <a:t> </a:t>
            </a:r>
            <a:r>
              <a:rPr lang="en-US" sz="1300" dirty="0" err="1"/>
              <a:t>mempunyai</a:t>
            </a:r>
            <a:r>
              <a:rPr lang="en-US" sz="1300" dirty="0"/>
              <a:t> </a:t>
            </a:r>
            <a:r>
              <a:rPr lang="en-US" sz="1300" dirty="0" err="1"/>
              <a:t>ciri</a:t>
            </a:r>
            <a:r>
              <a:rPr lang="en-US" sz="1300" dirty="0"/>
              <a:t> </a:t>
            </a:r>
            <a:r>
              <a:rPr lang="en-US" sz="1300" dirty="0" err="1"/>
              <a:t>tersendiri</a:t>
            </a:r>
            <a:r>
              <a:rPr lang="en-US" sz="1300" dirty="0"/>
              <a:t> </a:t>
            </a:r>
            <a:r>
              <a:rPr lang="en-US" sz="1300" dirty="0" err="1"/>
              <a:t>karena</a:t>
            </a:r>
            <a:r>
              <a:rPr lang="en-US" sz="1300" dirty="0"/>
              <a:t> para </a:t>
            </a:r>
            <a:r>
              <a:rPr lang="en-US" sz="1300" dirty="0" err="1"/>
              <a:t>pekerja</a:t>
            </a:r>
            <a:r>
              <a:rPr lang="en-US" sz="1300" dirty="0"/>
              <a:t> </a:t>
            </a:r>
            <a:r>
              <a:rPr lang="en-US" sz="1300" dirty="0" err="1"/>
              <a:t>pers</a:t>
            </a:r>
            <a:r>
              <a:rPr lang="en-US" sz="1300" dirty="0"/>
              <a:t> </a:t>
            </a:r>
            <a:r>
              <a:rPr lang="en-US" sz="1300" dirty="0" err="1"/>
              <a:t>terutama</a:t>
            </a:r>
            <a:r>
              <a:rPr lang="en-US" sz="1300" dirty="0"/>
              <a:t> para </a:t>
            </a:r>
            <a:r>
              <a:rPr lang="en-US" sz="1300" dirty="0" err="1"/>
              <a:t>redakturnya</a:t>
            </a:r>
            <a:r>
              <a:rPr lang="en-US" sz="1300" dirty="0"/>
              <a:t> </a:t>
            </a:r>
            <a:r>
              <a:rPr lang="en-US" sz="1300" dirty="0" err="1"/>
              <a:t>tidak</a:t>
            </a:r>
            <a:r>
              <a:rPr lang="en-US" sz="1300" dirty="0"/>
              <a:t> </a:t>
            </a:r>
            <a:r>
              <a:rPr lang="en-US" sz="1300" dirty="0" err="1"/>
              <a:t>lagi</a:t>
            </a:r>
            <a:r>
              <a:rPr lang="en-US" sz="1300" dirty="0"/>
              <a:t> </a:t>
            </a:r>
            <a:r>
              <a:rPr lang="en-US" sz="1300" dirty="0" err="1"/>
              <a:t>dari</a:t>
            </a:r>
            <a:r>
              <a:rPr lang="en-US" sz="1300" dirty="0"/>
              <a:t> </a:t>
            </a:r>
            <a:r>
              <a:rPr lang="en-US" sz="1300" dirty="0" err="1"/>
              <a:t>peranakan</a:t>
            </a:r>
            <a:r>
              <a:rPr lang="en-US" sz="1300" dirty="0"/>
              <a:t> </a:t>
            </a:r>
            <a:r>
              <a:rPr lang="en-US" sz="1300" dirty="0" err="1"/>
              <a:t>Eropa</a:t>
            </a:r>
            <a:r>
              <a:rPr lang="en-US" sz="1300" dirty="0"/>
              <a:t> </a:t>
            </a:r>
            <a:r>
              <a:rPr lang="en-US" sz="1300" dirty="0" err="1"/>
              <a:t>tetapi</a:t>
            </a:r>
            <a:r>
              <a:rPr lang="en-US" sz="1300" dirty="0"/>
              <a:t> </a:t>
            </a:r>
            <a:r>
              <a:rPr lang="en-US" sz="1300" dirty="0" err="1"/>
              <a:t>mulai</a:t>
            </a:r>
            <a:r>
              <a:rPr lang="en-US" sz="1300" dirty="0"/>
              <a:t> </a:t>
            </a:r>
            <a:r>
              <a:rPr lang="en-US" sz="1300" dirty="0" err="1"/>
              <a:t>banyak</a:t>
            </a:r>
            <a:r>
              <a:rPr lang="en-US" sz="1300" dirty="0"/>
              <a:t> </a:t>
            </a:r>
            <a:r>
              <a:rPr lang="en-US" sz="1300" dirty="0" err="1" smtClean="0"/>
              <a:t>peranakan</a:t>
            </a:r>
            <a:r>
              <a:rPr lang="en-US" sz="1300" dirty="0" smtClean="0"/>
              <a:t> </a:t>
            </a:r>
            <a:r>
              <a:rPr lang="en-US" sz="1300" dirty="0" err="1" smtClean="0"/>
              <a:t>Tionghoa</a:t>
            </a:r>
            <a:r>
              <a:rPr lang="en-US" sz="1300" dirty="0"/>
              <a:t> </a:t>
            </a:r>
            <a:r>
              <a:rPr lang="en-US" sz="1300" dirty="0" err="1"/>
              <a:t>dan</a:t>
            </a:r>
            <a:r>
              <a:rPr lang="en-US" sz="1300" dirty="0"/>
              <a:t> Indonesia </a:t>
            </a:r>
            <a:r>
              <a:rPr lang="en-US" sz="1300" dirty="0" err="1"/>
              <a:t>atau</a:t>
            </a:r>
            <a:r>
              <a:rPr lang="en-US" sz="1300" dirty="0"/>
              <a:t> </a:t>
            </a:r>
            <a:r>
              <a:rPr lang="en-US" sz="1300" dirty="0" err="1"/>
              <a:t>biasa</a:t>
            </a:r>
            <a:r>
              <a:rPr lang="en-US" sz="1300" dirty="0"/>
              <a:t> </a:t>
            </a:r>
            <a:r>
              <a:rPr lang="en-US" sz="1300" dirty="0" err="1"/>
              <a:t>disebut</a:t>
            </a:r>
            <a:r>
              <a:rPr lang="en-US" sz="1300" dirty="0"/>
              <a:t> </a:t>
            </a:r>
            <a:r>
              <a:rPr lang="en-US" sz="1300" dirty="0" err="1"/>
              <a:t>dengan</a:t>
            </a:r>
            <a:r>
              <a:rPr lang="en-US" sz="1300" dirty="0"/>
              <a:t> </a:t>
            </a:r>
            <a:r>
              <a:rPr lang="en-US" sz="1300" dirty="0" err="1"/>
              <a:t>pribumi</a:t>
            </a:r>
            <a:endParaRPr lang="en-US" sz="1300" dirty="0" smtClean="0"/>
          </a:p>
          <a:p>
            <a:pPr marL="0" indent="0">
              <a:buNone/>
            </a:pPr>
            <a:endParaRPr lang="en-US" sz="1400" dirty="0"/>
          </a:p>
        </p:txBody>
      </p:sp>
      <p:sp>
        <p:nvSpPr>
          <p:cNvPr id="25" name="Content Placeholder 23"/>
          <p:cNvSpPr txBox="1">
            <a:spLocks/>
          </p:cNvSpPr>
          <p:nvPr/>
        </p:nvSpPr>
        <p:spPr>
          <a:xfrm>
            <a:off x="4201319" y="3045486"/>
            <a:ext cx="6333994" cy="2336139"/>
          </a:xfrm>
          <a:prstGeom prst="rect">
            <a:avLst/>
          </a:prstGeom>
          <a:solidFill>
            <a:schemeClr val="accent5">
              <a:lumMod val="20%"/>
              <a:lumOff val="80%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%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%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%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%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%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%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%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%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%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1300" dirty="0" err="1" smtClean="0"/>
              <a:t>Periode</a:t>
            </a:r>
            <a:r>
              <a:rPr lang="en-US" sz="1300" dirty="0" smtClean="0"/>
              <a:t> Media </a:t>
            </a:r>
            <a:r>
              <a:rPr lang="en-US" sz="1300" dirty="0" err="1" smtClean="0"/>
              <a:t>Elektronik</a:t>
            </a:r>
            <a:endParaRPr lang="en-US" sz="1300" dirty="0" smtClean="0"/>
          </a:p>
          <a:p>
            <a:r>
              <a:rPr lang="en-US" sz="1300" dirty="0" err="1" smtClean="0"/>
              <a:t>Tahun</a:t>
            </a:r>
            <a:r>
              <a:rPr lang="en-US" sz="1300" dirty="0" smtClean="0"/>
              <a:t> 1855 </a:t>
            </a:r>
            <a:r>
              <a:rPr lang="en-US" sz="1300" dirty="0" err="1" smtClean="0"/>
              <a:t>saluran</a:t>
            </a:r>
            <a:r>
              <a:rPr lang="en-US" sz="1300" dirty="0" smtClean="0"/>
              <a:t> </a:t>
            </a:r>
            <a:r>
              <a:rPr lang="en-US" sz="1300" dirty="0" err="1"/>
              <a:t>t</a:t>
            </a:r>
            <a:r>
              <a:rPr lang="en-US" sz="1300" dirty="0" err="1" smtClean="0"/>
              <a:t>elegraf</a:t>
            </a:r>
            <a:r>
              <a:rPr lang="en-US" sz="1300" dirty="0" smtClean="0"/>
              <a:t> </a:t>
            </a:r>
            <a:r>
              <a:rPr lang="en-US" sz="1300" dirty="0" err="1" smtClean="0"/>
              <a:t>pertama</a:t>
            </a:r>
            <a:r>
              <a:rPr lang="en-US" sz="1300" dirty="0" smtClean="0"/>
              <a:t> yang </a:t>
            </a:r>
            <a:r>
              <a:rPr lang="en-US" sz="1300" dirty="0" err="1" smtClean="0"/>
              <a:t>menghubungkan</a:t>
            </a:r>
            <a:r>
              <a:rPr lang="en-US" sz="1300" dirty="0" smtClean="0"/>
              <a:t> Jakarta- Bogor</a:t>
            </a:r>
          </a:p>
          <a:p>
            <a:r>
              <a:rPr lang="en-US" sz="1300" dirty="0" err="1" smtClean="0"/>
              <a:t>Tahun</a:t>
            </a:r>
            <a:r>
              <a:rPr lang="en-US" sz="1300" dirty="0" smtClean="0"/>
              <a:t> 1882 </a:t>
            </a:r>
            <a:r>
              <a:rPr lang="en-US" sz="1300" dirty="0" err="1" smtClean="0"/>
              <a:t>saluran</a:t>
            </a:r>
            <a:r>
              <a:rPr lang="en-US" sz="1300" dirty="0" smtClean="0"/>
              <a:t> </a:t>
            </a:r>
            <a:r>
              <a:rPr lang="en-US" sz="1300" dirty="0" err="1" smtClean="0"/>
              <a:t>telepon</a:t>
            </a:r>
            <a:r>
              <a:rPr lang="en-US" sz="1300" dirty="0" smtClean="0"/>
              <a:t>  </a:t>
            </a:r>
            <a:r>
              <a:rPr lang="en-US" sz="1300" dirty="0" err="1" smtClean="0"/>
              <a:t>pertama</a:t>
            </a:r>
            <a:r>
              <a:rPr lang="en-US" sz="1300" dirty="0" smtClean="0"/>
              <a:t> yang </a:t>
            </a:r>
            <a:r>
              <a:rPr lang="en-US" sz="1300" dirty="0" err="1" smtClean="0"/>
              <a:t>menghubungkan</a:t>
            </a:r>
            <a:r>
              <a:rPr lang="en-US" sz="1300" dirty="0" smtClean="0"/>
              <a:t> </a:t>
            </a:r>
            <a:r>
              <a:rPr lang="en-US" sz="1300" dirty="0" err="1" smtClean="0"/>
              <a:t>wilayah</a:t>
            </a:r>
            <a:r>
              <a:rPr lang="en-US" sz="1300" dirty="0" smtClean="0"/>
              <a:t> </a:t>
            </a:r>
            <a:r>
              <a:rPr lang="en-US" sz="1300" dirty="0" err="1" smtClean="0"/>
              <a:t>gambir</a:t>
            </a:r>
            <a:r>
              <a:rPr lang="en-US" sz="1300" dirty="0" smtClean="0"/>
              <a:t> </a:t>
            </a:r>
            <a:r>
              <a:rPr lang="en-US" sz="1300" dirty="0" err="1" smtClean="0"/>
              <a:t>dan</a:t>
            </a:r>
            <a:r>
              <a:rPr lang="en-US" sz="1300" dirty="0" smtClean="0"/>
              <a:t> </a:t>
            </a:r>
            <a:r>
              <a:rPr lang="en-US" sz="1300" dirty="0" err="1" smtClean="0"/>
              <a:t>Tanjung</a:t>
            </a:r>
            <a:r>
              <a:rPr lang="en-US" sz="1300" dirty="0" smtClean="0"/>
              <a:t> </a:t>
            </a:r>
            <a:r>
              <a:rPr lang="en-US" sz="1300" dirty="0" err="1" smtClean="0"/>
              <a:t>Priok</a:t>
            </a:r>
            <a:endParaRPr lang="en-US" sz="1300" dirty="0" smtClean="0"/>
          </a:p>
          <a:p>
            <a:r>
              <a:rPr lang="en-US" sz="1300" dirty="0" err="1" smtClean="0"/>
              <a:t>Tahun</a:t>
            </a:r>
            <a:r>
              <a:rPr lang="en-US" sz="1300" dirty="0" smtClean="0"/>
              <a:t> 1925 </a:t>
            </a:r>
            <a:r>
              <a:rPr lang="en-US" sz="1300" dirty="0" err="1" smtClean="0"/>
              <a:t>didirakannya</a:t>
            </a:r>
            <a:r>
              <a:rPr lang="en-US" sz="1300" dirty="0" smtClean="0"/>
              <a:t> </a:t>
            </a:r>
            <a:r>
              <a:rPr lang="en-US" sz="1300" dirty="0" err="1" smtClean="0"/>
              <a:t>stasiun</a:t>
            </a:r>
            <a:r>
              <a:rPr lang="en-US" sz="1300" dirty="0" smtClean="0"/>
              <a:t> </a:t>
            </a:r>
            <a:r>
              <a:rPr lang="en-US" sz="1300" dirty="0" err="1" smtClean="0"/>
              <a:t>dan</a:t>
            </a:r>
            <a:r>
              <a:rPr lang="en-US" sz="1300" dirty="0" smtClean="0"/>
              <a:t> </a:t>
            </a:r>
            <a:r>
              <a:rPr lang="en-US" sz="1300" dirty="0" err="1" smtClean="0"/>
              <a:t>siaran</a:t>
            </a:r>
            <a:r>
              <a:rPr lang="en-US" sz="1300" dirty="0" smtClean="0"/>
              <a:t> radio </a:t>
            </a:r>
            <a:r>
              <a:rPr lang="en-US" sz="1300" dirty="0" err="1" smtClean="0"/>
              <a:t>pertama</a:t>
            </a:r>
            <a:r>
              <a:rPr lang="en-US" sz="1300" dirty="0" smtClean="0"/>
              <a:t> di Indonesia</a:t>
            </a:r>
          </a:p>
          <a:p>
            <a:r>
              <a:rPr lang="en-US" sz="1300" dirty="0" err="1" smtClean="0"/>
              <a:t>Tahun</a:t>
            </a:r>
            <a:r>
              <a:rPr lang="en-US" sz="1300" dirty="0" smtClean="0"/>
              <a:t> 1962 </a:t>
            </a:r>
            <a:r>
              <a:rPr lang="en-US" sz="1300" dirty="0" err="1" smtClean="0"/>
              <a:t>siaran</a:t>
            </a:r>
            <a:r>
              <a:rPr lang="en-US" sz="1300" dirty="0" smtClean="0"/>
              <a:t> </a:t>
            </a:r>
            <a:r>
              <a:rPr lang="en-US" sz="1300" dirty="0" err="1" smtClean="0"/>
              <a:t>pertama</a:t>
            </a:r>
            <a:r>
              <a:rPr lang="en-US" sz="1300" dirty="0" smtClean="0"/>
              <a:t> </a:t>
            </a:r>
            <a:r>
              <a:rPr lang="en-US" sz="1300" dirty="0" err="1" smtClean="0"/>
              <a:t>dua</a:t>
            </a:r>
            <a:r>
              <a:rPr lang="en-US" sz="1300" dirty="0" smtClean="0"/>
              <a:t> </a:t>
            </a:r>
            <a:r>
              <a:rPr lang="en-US" sz="1300" dirty="0" err="1"/>
              <a:t>peristiwa</a:t>
            </a:r>
            <a:r>
              <a:rPr lang="en-US" sz="1300" dirty="0"/>
              <a:t> </a:t>
            </a:r>
            <a:r>
              <a:rPr lang="en-US" sz="1300" dirty="0" err="1"/>
              <a:t>besar</a:t>
            </a:r>
            <a:r>
              <a:rPr lang="en-US" sz="1300" dirty="0"/>
              <a:t> </a:t>
            </a:r>
            <a:r>
              <a:rPr lang="en-US" sz="1300" dirty="0" err="1"/>
              <a:t>yaitu</a:t>
            </a:r>
            <a:r>
              <a:rPr lang="en-US" sz="1300" dirty="0"/>
              <a:t> </a:t>
            </a:r>
            <a:r>
              <a:rPr lang="en-US" sz="1300" dirty="0" err="1"/>
              <a:t>Peringatan</a:t>
            </a:r>
            <a:r>
              <a:rPr lang="en-US" sz="1300" dirty="0"/>
              <a:t> </a:t>
            </a:r>
            <a:r>
              <a:rPr lang="en-US" sz="1300" dirty="0" err="1"/>
              <a:t>Hari</a:t>
            </a:r>
            <a:r>
              <a:rPr lang="en-US" sz="1300" dirty="0"/>
              <a:t> </a:t>
            </a:r>
            <a:r>
              <a:rPr lang="en-US" sz="1300" dirty="0" err="1"/>
              <a:t>Kemerdekaan</a:t>
            </a:r>
            <a:r>
              <a:rPr lang="en-US" sz="1300" dirty="0"/>
              <a:t> </a:t>
            </a:r>
            <a:r>
              <a:rPr lang="en-US" sz="1300" dirty="0" err="1"/>
              <a:t>Republik</a:t>
            </a:r>
            <a:r>
              <a:rPr lang="en-US" sz="1300" dirty="0"/>
              <a:t> Indonesia </a:t>
            </a:r>
            <a:r>
              <a:rPr lang="en-US" sz="1300" dirty="0" err="1"/>
              <a:t>tanggal</a:t>
            </a:r>
            <a:r>
              <a:rPr lang="en-US" sz="1300" dirty="0"/>
              <a:t> 17 </a:t>
            </a:r>
            <a:r>
              <a:rPr lang="en-US" sz="1300" dirty="0" err="1"/>
              <a:t>Agustus</a:t>
            </a:r>
            <a:r>
              <a:rPr lang="en-US" sz="1300" dirty="0"/>
              <a:t> 1962 di Jakarta </a:t>
            </a:r>
            <a:r>
              <a:rPr lang="en-US" sz="1300" dirty="0" err="1"/>
              <a:t>dan</a:t>
            </a:r>
            <a:r>
              <a:rPr lang="en-US" sz="1300" dirty="0"/>
              <a:t> </a:t>
            </a:r>
            <a:r>
              <a:rPr lang="en-US" sz="1300" dirty="0" err="1"/>
              <a:t>upacara</a:t>
            </a:r>
            <a:r>
              <a:rPr lang="en-US" sz="1300" dirty="0"/>
              <a:t> </a:t>
            </a:r>
            <a:r>
              <a:rPr lang="en-US" sz="1300" dirty="0" err="1"/>
              <a:t>Pembukaan</a:t>
            </a:r>
            <a:r>
              <a:rPr lang="en-US" sz="1300" dirty="0"/>
              <a:t> Asian Games IV </a:t>
            </a:r>
            <a:r>
              <a:rPr lang="en-US" sz="1300" dirty="0" err="1"/>
              <a:t>tanggal</a:t>
            </a:r>
            <a:r>
              <a:rPr lang="en-US" sz="1300" dirty="0"/>
              <a:t> 24 </a:t>
            </a:r>
            <a:r>
              <a:rPr lang="en-US" sz="1300" dirty="0" err="1"/>
              <a:t>Agustus</a:t>
            </a:r>
            <a:r>
              <a:rPr lang="en-US" sz="1300" dirty="0"/>
              <a:t> 1962 di Jakarta </a:t>
            </a:r>
            <a:r>
              <a:rPr lang="en-US" sz="1300" dirty="0" err="1"/>
              <a:t>oleh</a:t>
            </a:r>
            <a:r>
              <a:rPr lang="en-US" sz="1300" dirty="0"/>
              <a:t> </a:t>
            </a:r>
            <a:r>
              <a:rPr lang="en-US" sz="1300" dirty="0" smtClean="0"/>
              <a:t>TVRI</a:t>
            </a:r>
          </a:p>
          <a:p>
            <a:r>
              <a:rPr lang="en-US" sz="1300" dirty="0" err="1"/>
              <a:t>Satelit</a:t>
            </a:r>
            <a:r>
              <a:rPr lang="en-US" sz="1300" dirty="0"/>
              <a:t> </a:t>
            </a:r>
            <a:r>
              <a:rPr lang="en-US" sz="1300" dirty="0" err="1"/>
              <a:t>Palapa</a:t>
            </a:r>
            <a:r>
              <a:rPr lang="en-US" sz="1300" dirty="0"/>
              <a:t> A1 </a:t>
            </a:r>
            <a:r>
              <a:rPr lang="en-US" sz="1300" dirty="0" err="1"/>
              <a:t>adalah</a:t>
            </a:r>
            <a:r>
              <a:rPr lang="en-US" sz="1300" dirty="0"/>
              <a:t> </a:t>
            </a:r>
            <a:r>
              <a:rPr lang="en-US" sz="1300" dirty="0" err="1"/>
              <a:t>satelit</a:t>
            </a:r>
            <a:r>
              <a:rPr lang="en-US" sz="1300" dirty="0"/>
              <a:t> </a:t>
            </a:r>
            <a:r>
              <a:rPr lang="en-US" sz="1300" dirty="0" err="1"/>
              <a:t>komunikasi</a:t>
            </a:r>
            <a:r>
              <a:rPr lang="en-US" sz="1300" dirty="0"/>
              <a:t> </a:t>
            </a:r>
            <a:r>
              <a:rPr lang="en-US" sz="1300" dirty="0" err="1"/>
              <a:t>domestik</a:t>
            </a:r>
            <a:r>
              <a:rPr lang="en-US" sz="1300" dirty="0"/>
              <a:t> </a:t>
            </a:r>
            <a:r>
              <a:rPr lang="en-US" sz="1300" dirty="0" err="1"/>
              <a:t>pertama</a:t>
            </a:r>
            <a:r>
              <a:rPr lang="en-US" sz="1300" dirty="0"/>
              <a:t> yang </a:t>
            </a:r>
            <a:r>
              <a:rPr lang="en-US" sz="1300" dirty="0" err="1"/>
              <a:t>diluncurkan</a:t>
            </a:r>
            <a:r>
              <a:rPr lang="en-US" sz="1300" dirty="0"/>
              <a:t> </a:t>
            </a:r>
            <a:r>
              <a:rPr lang="en-US" sz="1300" dirty="0" err="1"/>
              <a:t>oleh</a:t>
            </a:r>
            <a:r>
              <a:rPr lang="en-US" sz="1300" dirty="0"/>
              <a:t> Indonesia </a:t>
            </a:r>
            <a:r>
              <a:rPr lang="en-US" sz="1300" dirty="0" err="1"/>
              <a:t>pada</a:t>
            </a:r>
            <a:r>
              <a:rPr lang="en-US" sz="1300" dirty="0"/>
              <a:t> </a:t>
            </a:r>
            <a:r>
              <a:rPr lang="en-US" sz="1300" dirty="0" err="1"/>
              <a:t>tahun</a:t>
            </a:r>
            <a:r>
              <a:rPr lang="en-US" sz="1300" dirty="0"/>
              <a:t> </a:t>
            </a:r>
            <a:r>
              <a:rPr lang="en-US" sz="1300" dirty="0" smtClean="0"/>
              <a:t>1976</a:t>
            </a:r>
          </a:p>
          <a:p>
            <a:endParaRPr lang="en-US" sz="1300" dirty="0" smtClean="0"/>
          </a:p>
          <a:p>
            <a:endParaRPr lang="en-US" sz="1300" dirty="0" smtClean="0"/>
          </a:p>
          <a:p>
            <a:endParaRPr lang="en-US" sz="1300" dirty="0" smtClean="0"/>
          </a:p>
          <a:p>
            <a:endParaRPr lang="en-US" sz="1400" dirty="0"/>
          </a:p>
        </p:txBody>
      </p:sp>
      <p:sp>
        <p:nvSpPr>
          <p:cNvPr id="26" name="Content Placeholder 23"/>
          <p:cNvSpPr txBox="1">
            <a:spLocks/>
          </p:cNvSpPr>
          <p:nvPr/>
        </p:nvSpPr>
        <p:spPr>
          <a:xfrm>
            <a:off x="391320" y="5532447"/>
            <a:ext cx="7543800" cy="1823457"/>
          </a:xfrm>
          <a:prstGeom prst="rect">
            <a:avLst/>
          </a:prstGeom>
          <a:solidFill>
            <a:schemeClr val="accent4">
              <a:lumMod val="20%"/>
              <a:lumOff val="80%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%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%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%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%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%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%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%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%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%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1300" dirty="0" err="1" smtClean="0"/>
              <a:t>Periode</a:t>
            </a:r>
            <a:r>
              <a:rPr lang="en-US" sz="1300" dirty="0" smtClean="0"/>
              <a:t> Media Digital</a:t>
            </a:r>
          </a:p>
          <a:p>
            <a:r>
              <a:rPr lang="en-US" sz="1300" dirty="0" err="1" smtClean="0"/>
              <a:t>Komputer</a:t>
            </a:r>
            <a:r>
              <a:rPr lang="en-US" sz="1300" dirty="0" smtClean="0"/>
              <a:t> </a:t>
            </a:r>
            <a:r>
              <a:rPr lang="en-US" sz="1300" dirty="0" err="1"/>
              <a:t>mulai</a:t>
            </a:r>
            <a:r>
              <a:rPr lang="en-US" sz="1300" dirty="0"/>
              <a:t> </a:t>
            </a:r>
            <a:r>
              <a:rPr lang="en-US" sz="1300" dirty="0" err="1"/>
              <a:t>digunakan</a:t>
            </a:r>
            <a:r>
              <a:rPr lang="en-US" sz="1300" dirty="0"/>
              <a:t> di Indonesia </a:t>
            </a:r>
            <a:r>
              <a:rPr lang="en-US" sz="1300" dirty="0" err="1"/>
              <a:t>pada</a:t>
            </a:r>
            <a:r>
              <a:rPr lang="en-US" sz="1300" dirty="0"/>
              <a:t> </a:t>
            </a:r>
            <a:r>
              <a:rPr lang="en-US" sz="1300" dirty="0" err="1"/>
              <a:t>kisaran</a:t>
            </a:r>
            <a:r>
              <a:rPr lang="en-US" sz="1300" dirty="0"/>
              <a:t> </a:t>
            </a:r>
            <a:r>
              <a:rPr lang="en-US" sz="1300" dirty="0" err="1"/>
              <a:t>tahun</a:t>
            </a:r>
            <a:r>
              <a:rPr lang="en-US" sz="1300" dirty="0"/>
              <a:t> 1967. </a:t>
            </a:r>
            <a:r>
              <a:rPr lang="en-US" sz="1300" dirty="0" err="1"/>
              <a:t>Saat</a:t>
            </a:r>
            <a:r>
              <a:rPr lang="en-US" sz="1300" dirty="0"/>
              <a:t> </a:t>
            </a:r>
            <a:r>
              <a:rPr lang="en-US" sz="1300" dirty="0" err="1"/>
              <a:t>itu</a:t>
            </a:r>
            <a:r>
              <a:rPr lang="en-US" sz="1300" dirty="0"/>
              <a:t>, </a:t>
            </a:r>
            <a:r>
              <a:rPr lang="en-US" sz="1300" dirty="0" err="1"/>
              <a:t>terjadi</a:t>
            </a:r>
            <a:r>
              <a:rPr lang="en-US" sz="1300" dirty="0"/>
              <a:t> </a:t>
            </a:r>
            <a:r>
              <a:rPr lang="en-US" sz="1300" dirty="0" err="1"/>
              <a:t>peningkatan</a:t>
            </a:r>
            <a:r>
              <a:rPr lang="en-US" sz="1300" dirty="0"/>
              <a:t> </a:t>
            </a:r>
            <a:r>
              <a:rPr lang="en-US" sz="1300" dirty="0" err="1"/>
              <a:t>permintaan</a:t>
            </a:r>
            <a:r>
              <a:rPr lang="en-US" sz="1300" dirty="0"/>
              <a:t> </a:t>
            </a:r>
            <a:r>
              <a:rPr lang="en-US" sz="1300" dirty="0" err="1"/>
              <a:t>pemasangan</a:t>
            </a:r>
            <a:r>
              <a:rPr lang="en-US" sz="1300" dirty="0"/>
              <a:t> </a:t>
            </a:r>
            <a:r>
              <a:rPr lang="en-US" sz="1300" dirty="0" err="1"/>
              <a:t>dan</a:t>
            </a:r>
            <a:r>
              <a:rPr lang="en-US" sz="1300" dirty="0"/>
              <a:t> </a:t>
            </a:r>
            <a:r>
              <a:rPr lang="en-US" sz="1300" dirty="0" err="1"/>
              <a:t>penggunaan</a:t>
            </a:r>
            <a:r>
              <a:rPr lang="en-US" sz="1300" dirty="0"/>
              <a:t> </a:t>
            </a:r>
            <a:r>
              <a:rPr lang="en-US" sz="1300" dirty="0" err="1"/>
              <a:t>perangkat</a:t>
            </a:r>
            <a:r>
              <a:rPr lang="en-US" sz="1300" dirty="0"/>
              <a:t> computer </a:t>
            </a:r>
            <a:r>
              <a:rPr lang="en-US" sz="1300" dirty="0" err="1"/>
              <a:t>oleh</a:t>
            </a:r>
            <a:r>
              <a:rPr lang="en-US" sz="1300" dirty="0"/>
              <a:t> </a:t>
            </a:r>
            <a:r>
              <a:rPr lang="en-US" sz="1300" dirty="0" err="1"/>
              <a:t>instansi</a:t>
            </a:r>
            <a:r>
              <a:rPr lang="en-US" sz="1300" dirty="0"/>
              <a:t> </a:t>
            </a:r>
            <a:r>
              <a:rPr lang="en-US" sz="1300" dirty="0" err="1" smtClean="0"/>
              <a:t>pemerintah</a:t>
            </a:r>
            <a:endParaRPr lang="en-US" sz="1300" dirty="0"/>
          </a:p>
          <a:p>
            <a:r>
              <a:rPr lang="en-US" sz="1300" dirty="0" err="1"/>
              <a:t>Tahun</a:t>
            </a:r>
            <a:r>
              <a:rPr lang="en-US" sz="1300" dirty="0"/>
              <a:t> 1996, ITB </a:t>
            </a:r>
            <a:r>
              <a:rPr lang="en-US" sz="1300" dirty="0" err="1"/>
              <a:t>terlibat</a:t>
            </a:r>
            <a:r>
              <a:rPr lang="en-US" sz="1300" dirty="0"/>
              <a:t> </a:t>
            </a:r>
            <a:r>
              <a:rPr lang="en-US" sz="1300" dirty="0" err="1"/>
              <a:t>dalam</a:t>
            </a:r>
            <a:r>
              <a:rPr lang="en-US" sz="1300" dirty="0"/>
              <a:t> </a:t>
            </a:r>
            <a:r>
              <a:rPr lang="en-US" sz="1300" dirty="0" err="1"/>
              <a:t>jaringan</a:t>
            </a:r>
            <a:r>
              <a:rPr lang="en-US" sz="1300" dirty="0"/>
              <a:t> </a:t>
            </a:r>
            <a:r>
              <a:rPr lang="en-US" sz="1300" dirty="0" err="1"/>
              <a:t>penelitian</a:t>
            </a:r>
            <a:r>
              <a:rPr lang="en-US" sz="1300" dirty="0"/>
              <a:t> Asia Internet Interconnection Initiatives. </a:t>
            </a:r>
            <a:r>
              <a:rPr lang="en-US" sz="1300" dirty="0" err="1"/>
              <a:t>Selanjutnya</a:t>
            </a:r>
            <a:r>
              <a:rPr lang="en-US" sz="1300" dirty="0"/>
              <a:t> </a:t>
            </a:r>
            <a:r>
              <a:rPr lang="en-US" sz="1300" dirty="0" err="1"/>
              <a:t>pada</a:t>
            </a:r>
            <a:r>
              <a:rPr lang="en-US" sz="1300" dirty="0"/>
              <a:t> </a:t>
            </a:r>
            <a:r>
              <a:rPr lang="en-US" sz="1300" dirty="0" err="1"/>
              <a:t>tahun</a:t>
            </a:r>
            <a:r>
              <a:rPr lang="en-US" sz="1300" dirty="0"/>
              <a:t> 1997 – 1998, ITB </a:t>
            </a:r>
            <a:r>
              <a:rPr lang="en-US" sz="1300" dirty="0" err="1"/>
              <a:t>menjadi</a:t>
            </a:r>
            <a:r>
              <a:rPr lang="en-US" sz="1300" dirty="0"/>
              <a:t> </a:t>
            </a:r>
            <a:r>
              <a:rPr lang="en-US" sz="1300" dirty="0" err="1"/>
              <a:t>bagian</a:t>
            </a:r>
            <a:r>
              <a:rPr lang="en-US" sz="1300" dirty="0"/>
              <a:t> </a:t>
            </a:r>
            <a:r>
              <a:rPr lang="en-US" sz="1300" dirty="0" err="1"/>
              <a:t>penting</a:t>
            </a:r>
            <a:r>
              <a:rPr lang="en-US" sz="1300" dirty="0"/>
              <a:t> </a:t>
            </a:r>
            <a:r>
              <a:rPr lang="en-US" sz="1300" dirty="0" err="1"/>
              <a:t>dari</a:t>
            </a:r>
            <a:r>
              <a:rPr lang="en-US" sz="1300" dirty="0"/>
              <a:t> </a:t>
            </a:r>
            <a:r>
              <a:rPr lang="en-US" sz="1300" dirty="0" err="1"/>
              <a:t>penelitian</a:t>
            </a:r>
            <a:r>
              <a:rPr lang="en-US" sz="1300" dirty="0"/>
              <a:t> </a:t>
            </a:r>
            <a:r>
              <a:rPr lang="en-US" sz="1300" dirty="0" err="1"/>
              <a:t>tersebut</a:t>
            </a:r>
            <a:r>
              <a:rPr lang="en-US" sz="1300" dirty="0"/>
              <a:t> yang </a:t>
            </a:r>
            <a:r>
              <a:rPr lang="en-US" sz="1300" dirty="0" err="1"/>
              <a:t>berhasil</a:t>
            </a:r>
            <a:r>
              <a:rPr lang="en-US" sz="1300" dirty="0"/>
              <a:t> </a:t>
            </a:r>
            <a:r>
              <a:rPr lang="en-US" sz="1300" dirty="0" err="1"/>
              <a:t>menghubungkan</a:t>
            </a:r>
            <a:r>
              <a:rPr lang="en-US" sz="1300" dirty="0"/>
              <a:t> </a:t>
            </a:r>
            <a:r>
              <a:rPr lang="en-US" sz="1300" dirty="0" err="1"/>
              <a:t>lebih</a:t>
            </a:r>
            <a:r>
              <a:rPr lang="en-US" sz="1300" dirty="0"/>
              <a:t> </a:t>
            </a:r>
            <a:r>
              <a:rPr lang="en-US" sz="1300" dirty="0" err="1"/>
              <a:t>dari</a:t>
            </a:r>
            <a:r>
              <a:rPr lang="en-US" sz="1300" dirty="0"/>
              <a:t> 25 </a:t>
            </a:r>
            <a:r>
              <a:rPr lang="en-US" sz="1300" dirty="0" err="1"/>
              <a:t>lembaga</a:t>
            </a:r>
            <a:r>
              <a:rPr lang="en-US" sz="1300" dirty="0"/>
              <a:t> </a:t>
            </a:r>
            <a:r>
              <a:rPr lang="en-US" sz="1300" dirty="0" err="1"/>
              <a:t>pendidikan</a:t>
            </a:r>
            <a:r>
              <a:rPr lang="en-US" sz="1300" dirty="0"/>
              <a:t> di Indonesia. </a:t>
            </a:r>
            <a:r>
              <a:rPr lang="en-US" sz="1300" dirty="0" err="1"/>
              <a:t>Pada</a:t>
            </a:r>
            <a:r>
              <a:rPr lang="en-US" sz="1300" dirty="0"/>
              <a:t> </a:t>
            </a:r>
            <a:r>
              <a:rPr lang="en-US" sz="1300" dirty="0" err="1"/>
              <a:t>tahun</a:t>
            </a:r>
            <a:r>
              <a:rPr lang="en-US" sz="1300" dirty="0"/>
              <a:t> 2009, </a:t>
            </a:r>
            <a:r>
              <a:rPr lang="en-US" sz="1300" dirty="0" err="1"/>
              <a:t>Departemen</a:t>
            </a:r>
            <a:r>
              <a:rPr lang="en-US" sz="1300" dirty="0"/>
              <a:t> </a:t>
            </a:r>
            <a:r>
              <a:rPr lang="en-US" sz="1300" dirty="0" err="1"/>
              <a:t>Pendidikan</a:t>
            </a:r>
            <a:r>
              <a:rPr lang="en-US" sz="1300" dirty="0"/>
              <a:t> </a:t>
            </a:r>
            <a:r>
              <a:rPr lang="en-US" sz="1300" dirty="0" err="1"/>
              <a:t>Nasional</a:t>
            </a:r>
            <a:r>
              <a:rPr lang="en-US" sz="1300" dirty="0"/>
              <a:t> </a:t>
            </a:r>
            <a:r>
              <a:rPr lang="en-US" sz="1300" dirty="0" err="1"/>
              <a:t>mengoperasikan</a:t>
            </a:r>
            <a:r>
              <a:rPr lang="en-US" sz="1300" dirty="0"/>
              <a:t> </a:t>
            </a:r>
            <a:r>
              <a:rPr lang="en-US" sz="1300" dirty="0" err="1"/>
              <a:t>Jaringan</a:t>
            </a:r>
            <a:r>
              <a:rPr lang="en-US" sz="1300" dirty="0"/>
              <a:t> </a:t>
            </a:r>
            <a:r>
              <a:rPr lang="en-US" sz="1300" dirty="0" err="1"/>
              <a:t>Pendidikan</a:t>
            </a:r>
            <a:r>
              <a:rPr lang="en-US" sz="1300" dirty="0"/>
              <a:t> </a:t>
            </a:r>
            <a:r>
              <a:rPr lang="en-US" sz="1300" dirty="0" err="1"/>
              <a:t>Nasional</a:t>
            </a:r>
            <a:r>
              <a:rPr lang="en-US" sz="1300" dirty="0"/>
              <a:t> </a:t>
            </a:r>
            <a:r>
              <a:rPr lang="en-US" sz="1300" dirty="0" err="1"/>
              <a:t>dan</a:t>
            </a:r>
            <a:r>
              <a:rPr lang="en-US" sz="1300" dirty="0"/>
              <a:t> INHEREN yang </a:t>
            </a:r>
            <a:r>
              <a:rPr lang="en-US" sz="1300" dirty="0" err="1"/>
              <a:t>menghubungkan</a:t>
            </a:r>
            <a:r>
              <a:rPr lang="en-US" sz="1300" dirty="0"/>
              <a:t> </a:t>
            </a:r>
            <a:r>
              <a:rPr lang="en-US" sz="1300" dirty="0" err="1"/>
              <a:t>lebih</a:t>
            </a:r>
            <a:r>
              <a:rPr lang="en-US" sz="1300" dirty="0"/>
              <a:t> </a:t>
            </a:r>
            <a:r>
              <a:rPr lang="en-US" sz="1300" dirty="0" err="1"/>
              <a:t>dari</a:t>
            </a:r>
            <a:r>
              <a:rPr lang="en-US" sz="1300" dirty="0"/>
              <a:t> 15.000 </a:t>
            </a:r>
            <a:r>
              <a:rPr lang="en-US" sz="1300" dirty="0" err="1"/>
              <a:t>sekolah</a:t>
            </a:r>
            <a:r>
              <a:rPr lang="en-US" sz="1300" dirty="0"/>
              <a:t> </a:t>
            </a:r>
            <a:r>
              <a:rPr lang="en-US" sz="1300" dirty="0" err="1"/>
              <a:t>ke</a:t>
            </a:r>
            <a:r>
              <a:rPr lang="en-US" sz="1300" dirty="0"/>
              <a:t> Internet.</a:t>
            </a:r>
            <a:endParaRPr lang="en-US" sz="1300" dirty="0" smtClean="0"/>
          </a:p>
          <a:p>
            <a:endParaRPr lang="en-US" sz="1300" dirty="0" smtClean="0"/>
          </a:p>
          <a:p>
            <a:endParaRPr lang="en-US" sz="1300" dirty="0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719" y="1343026"/>
            <a:ext cx="2057400" cy="154305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19" y="3045486"/>
            <a:ext cx="1851280" cy="1116939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1943" y="4254488"/>
            <a:ext cx="1996762" cy="1123179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3719" y="5927443"/>
            <a:ext cx="2257425" cy="103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078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38905" y="370553"/>
            <a:ext cx="5731838" cy="700654"/>
          </a:xfrm>
          <a:prstGeom prst="rect">
            <a:avLst/>
          </a:prstGeom>
          <a:solidFill>
            <a:srgbClr val="9BA5BE"/>
          </a:solidFill>
          <a:ln>
            <a:noFill/>
          </a:ln>
          <a:effectLst>
            <a:outerShdw blurRad="50800" dist="38100" dir="8100000" algn="tr" rotWithShape="0">
              <a:prstClr val="black">
                <a:alpha val="40%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%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003871" y="499025"/>
            <a:ext cx="5666872" cy="44371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000" b="1" dirty="0" smtClean="0">
                <a:solidFill>
                  <a:srgbClr val="152D6B"/>
                </a:solidFill>
                <a:latin typeface="Trebuchet MS" pitchFamily="18" charset="0"/>
                <a:cs typeface="Trebuchet MS" pitchFamily="18" charset="0"/>
              </a:rPr>
              <a:t>PROYEK SATELIT KOMUNIKASI : SATELIT PALAPA</a:t>
            </a:r>
            <a:endParaRPr lang="en-US" altLang="zh-CN" sz="2000" b="1" dirty="0" smtClean="0">
              <a:solidFill>
                <a:srgbClr val="152D6B"/>
              </a:solidFill>
              <a:latin typeface="Trebuchet MS" pitchFamily="18" charset="0"/>
              <a:cs typeface="Trebuchet MS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%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19" y="1088853"/>
            <a:ext cx="5791200" cy="3139954"/>
          </a:xfrm>
          <a:prstGeom prst="rect">
            <a:avLst/>
          </a:prstGeom>
        </p:spPr>
      </p:pic>
      <p:graphicFrame>
        <p:nvGraphicFramePr>
          <p:cNvPr id="6" name="Diagram 5"/>
          <p:cNvGraphicFramePr/>
          <p:nvPr>
            <p:extLst/>
          </p:nvPr>
        </p:nvGraphicFramePr>
        <p:xfrm>
          <a:off x="1839119" y="1706850"/>
          <a:ext cx="8686800" cy="5867399"/>
        </p:xfrm>
        <a:graphic>
          <a:graphicData uri="http://purl.oclc.org/ooxml/drawingml/diagram">
            <dgm:relIds xmlns:dgm="http://purl.oclc.org/ooxml/drawingml/diagram" xmlns:r="http://purl.oclc.org/ooxml/officeDocument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65279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083493818"/>
              </p:ext>
            </p:extLst>
          </p:nvPr>
        </p:nvGraphicFramePr>
        <p:xfrm>
          <a:off x="315119" y="1114424"/>
          <a:ext cx="6096000" cy="3553777"/>
        </p:xfrm>
        <a:graphic>
          <a:graphicData uri="http://purl.oclc.org/ooxml/drawingml/diagram">
            <dgm:relIds xmlns:dgm="http://purl.oclc.org/ooxml/drawingml/diagram" xmlns:r="http://purl.oclc.org/ooxml/officeDocument/relationships" r:dm="rId2" r:lo="rId3" r:qs="rId4" r:cs="rId5"/>
          </a:graphicData>
        </a:graphic>
      </p:graphicFrame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473105857"/>
              </p:ext>
            </p:extLst>
          </p:nvPr>
        </p:nvGraphicFramePr>
        <p:xfrm>
          <a:off x="5202238" y="4391025"/>
          <a:ext cx="5486400" cy="3171825"/>
        </p:xfrm>
        <a:graphic>
          <a:graphicData uri="http://purl.oclc.org/ooxml/drawingml/diagram">
            <dgm:relIds xmlns:dgm="http://purl.oclc.org/ooxml/drawingml/diagram" xmlns:r="http://purl.oclc.org/ooxml/officeDocument/relationships" r:dm="rId7" r:lo="rId8" r:qs="rId9" r:cs="rId10"/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7319" y="3324225"/>
            <a:ext cx="3989744" cy="284035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%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1550829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38905" y="370553"/>
            <a:ext cx="6171446" cy="700654"/>
          </a:xfrm>
          <a:prstGeom prst="rect">
            <a:avLst/>
          </a:prstGeom>
          <a:solidFill>
            <a:srgbClr val="9BA5BE"/>
          </a:solidFill>
          <a:ln>
            <a:noFill/>
          </a:ln>
          <a:effectLst>
            <a:outerShdw blurRad="50800" dist="38100" dir="8100000" algn="tr" rotWithShape="0">
              <a:prstClr val="black">
                <a:alpha val="40%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%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003871" y="499025"/>
            <a:ext cx="6106480" cy="443711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100"/>
              </a:lnSpc>
              <a:tabLst/>
            </a:pPr>
            <a:r>
              <a:rPr lang="en-US" altLang="zh-CN" sz="2000" b="1" dirty="0" err="1" smtClean="0">
                <a:solidFill>
                  <a:srgbClr val="152D6B"/>
                </a:solidFill>
                <a:latin typeface="Trebuchet MS" pitchFamily="18" charset="0"/>
                <a:cs typeface="Trebuchet MS" pitchFamily="18" charset="0"/>
              </a:rPr>
              <a:t>Kebutuhaan</a:t>
            </a:r>
            <a:r>
              <a:rPr lang="en-US" altLang="zh-CN" sz="2000" b="1" dirty="0" smtClean="0">
                <a:solidFill>
                  <a:srgbClr val="152D6B"/>
                </a:solidFill>
                <a:latin typeface="Trebuchet MS" pitchFamily="18" charset="0"/>
                <a:cs typeface="Trebuchet MS" pitchFamily="18" charset="0"/>
              </a:rPr>
              <a:t> </a:t>
            </a:r>
            <a:r>
              <a:rPr lang="en-US" altLang="zh-CN" sz="2000" b="1" dirty="0" err="1" smtClean="0">
                <a:solidFill>
                  <a:srgbClr val="152D6B"/>
                </a:solidFill>
                <a:latin typeface="Trebuchet MS" pitchFamily="18" charset="0"/>
                <a:cs typeface="Trebuchet MS" pitchFamily="18" charset="0"/>
              </a:rPr>
              <a:t>Masyarakat</a:t>
            </a:r>
            <a:r>
              <a:rPr lang="en-US" altLang="zh-CN" sz="2000" b="1" dirty="0" smtClean="0">
                <a:solidFill>
                  <a:srgbClr val="152D6B"/>
                </a:solidFill>
                <a:latin typeface="Trebuchet MS" pitchFamily="18" charset="0"/>
                <a:cs typeface="Trebuchet MS" pitchFamily="18" charset="0"/>
              </a:rPr>
              <a:t> </a:t>
            </a:r>
            <a:r>
              <a:rPr lang="en-US" altLang="zh-CN" sz="2000" b="1" dirty="0" err="1" smtClean="0">
                <a:solidFill>
                  <a:srgbClr val="152D6B"/>
                </a:solidFill>
                <a:latin typeface="Trebuchet MS" pitchFamily="18" charset="0"/>
                <a:cs typeface="Trebuchet MS" pitchFamily="18" charset="0"/>
              </a:rPr>
              <a:t>terhadap</a:t>
            </a:r>
            <a:r>
              <a:rPr lang="en-US" altLang="zh-CN" sz="2000" b="1" dirty="0" smtClean="0">
                <a:solidFill>
                  <a:srgbClr val="152D6B"/>
                </a:solidFill>
                <a:latin typeface="Trebuchet MS" pitchFamily="18" charset="0"/>
                <a:cs typeface="Trebuchet MS" pitchFamily="18" charset="0"/>
              </a:rPr>
              <a:t> </a:t>
            </a:r>
            <a:r>
              <a:rPr lang="en-US" altLang="zh-CN" sz="2000" b="1" dirty="0" err="1" smtClean="0">
                <a:solidFill>
                  <a:srgbClr val="152D6B"/>
                </a:solidFill>
                <a:latin typeface="Trebuchet MS" pitchFamily="18" charset="0"/>
                <a:cs typeface="Trebuchet MS" pitchFamily="18" charset="0"/>
              </a:rPr>
              <a:t>Jaringan</a:t>
            </a:r>
            <a:r>
              <a:rPr lang="en-US" altLang="zh-CN" sz="2000" b="1" dirty="0" smtClean="0">
                <a:solidFill>
                  <a:srgbClr val="152D6B"/>
                </a:solidFill>
                <a:latin typeface="Trebuchet MS" pitchFamily="18" charset="0"/>
                <a:cs typeface="Trebuchet MS" pitchFamily="18" charset="0"/>
              </a:rPr>
              <a:t> </a:t>
            </a:r>
            <a:r>
              <a:rPr lang="en-US" altLang="zh-CN" sz="2000" b="1" dirty="0" err="1" smtClean="0">
                <a:solidFill>
                  <a:srgbClr val="152D6B"/>
                </a:solidFill>
                <a:latin typeface="Trebuchet MS" pitchFamily="18" charset="0"/>
                <a:cs typeface="Trebuchet MS" pitchFamily="18" charset="0"/>
              </a:rPr>
              <a:t>Telepon</a:t>
            </a:r>
            <a:endParaRPr lang="en-US" altLang="zh-CN" sz="2000" b="1" dirty="0" smtClean="0">
              <a:solidFill>
                <a:srgbClr val="152D6B"/>
              </a:solidFill>
              <a:latin typeface="Trebuchet MS" pitchFamily="18" charset="0"/>
              <a:cs typeface="Trebuchet MS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4506119" y="2529687"/>
            <a:ext cx="6096000" cy="3946939"/>
            <a:chOff x="0" y="212256"/>
            <a:chExt cx="6096000" cy="3341520"/>
          </a:xfrm>
          <a:gradFill flip="none" rotWithShape="1">
            <a:gsLst>
              <a:gs pos="0%">
                <a:schemeClr val="accent6">
                  <a:tint val="66%"/>
                  <a:satMod val="160%"/>
                </a:schemeClr>
              </a:gs>
              <a:gs pos="50%">
                <a:schemeClr val="accent6">
                  <a:tint val="44.5%"/>
                  <a:satMod val="160%"/>
                </a:schemeClr>
              </a:gs>
              <a:gs pos="100%">
                <a:schemeClr val="accent6">
                  <a:tint val="23.5%"/>
                  <a:satMod val="160%"/>
                </a:schemeClr>
              </a:gs>
            </a:gsLst>
            <a:lin ang="5400000" scaled="1"/>
            <a:tileRect/>
          </a:gradFill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7" name="Snip Diagonal Corner Rectangle 6"/>
            <p:cNvSpPr/>
            <p:nvPr/>
          </p:nvSpPr>
          <p:spPr>
            <a:xfrm>
              <a:off x="0" y="212256"/>
              <a:ext cx="6096000" cy="3341520"/>
            </a:xfrm>
            <a:prstGeom prst="snip2DiagRect">
              <a:avLst/>
            </a:prstGeom>
            <a:grpFill/>
            <a:ln>
              <a:noFill/>
            </a:ln>
            <a:effectLst>
              <a:outerShdw blurRad="149987" dist="250190" dir="8460000" algn="ctr">
                <a:srgbClr val="000000">
                  <a:alpha val="28%"/>
                </a:srgbClr>
              </a:outerShdw>
            </a:effectLst>
            <a:sp3d prstMaterial="metal">
              <a:bevelT w="88900" h="88900"/>
            </a:sp3d>
          </p:spPr>
          <p:style>
            <a:lnRef idx="2">
              <a:scrgbClr r="0%" g="0%" b="0%"/>
            </a:lnRef>
            <a:fillRef idx="1">
              <a:scrgbClr r="0%" g="0%" b="0%"/>
            </a:fillRef>
            <a:effectRef idx="0">
              <a:scrgbClr r="0%" g="0%" b="0%"/>
            </a:effectRef>
            <a:fontRef idx="minor">
              <a:schemeClr val="lt1"/>
            </a:fontRef>
          </p:style>
        </p:sp>
        <p:sp>
          <p:nvSpPr>
            <p:cNvPr id="8" name="Snip Diagonal Corner Rectangle 4"/>
            <p:cNvSpPr/>
            <p:nvPr/>
          </p:nvSpPr>
          <p:spPr>
            <a:xfrm>
              <a:off x="278466" y="490722"/>
              <a:ext cx="5539068" cy="2784588"/>
            </a:xfrm>
            <a:prstGeom prst="rect">
              <a:avLst/>
            </a:prstGeom>
            <a:grpFill/>
            <a:sp3d/>
          </p:spPr>
          <p:style>
            <a:lnRef idx="0">
              <a:scrgbClr r="0%" g="0%" b="0%"/>
            </a:lnRef>
            <a:fillRef idx="0">
              <a:scrgbClr r="0%" g="0%" b="0%"/>
            </a:fillRef>
            <a:effectRef idx="0">
              <a:scrgbClr r="0%" g="0%" b="0%"/>
            </a:effectRef>
            <a:fontRef idx="minor">
              <a:schemeClr val="lt1"/>
            </a:fontRef>
          </p:style>
          <p:txBody>
            <a:bodyPr spcFirstLastPara="0" vert="horz" wrap="square" lIns="64770" tIns="64770" rIns="64770" bIns="64770" numCol="1" spcCol="1270" anchor="ctr" anchorCtr="0">
              <a:noAutofit/>
            </a:bodyPr>
            <a:lstStyle/>
            <a:p>
              <a:pPr lvl="0" algn="just" defTabSz="755650" rtl="0">
                <a:lnSpc>
                  <a:spcPct val="90%"/>
                </a:lnSpc>
                <a:spcBef>
                  <a:spcPct val="0%"/>
                </a:spcBef>
                <a:spcAft>
                  <a:spcPct val="35%"/>
                </a:spcAft>
              </a:pPr>
              <a:r>
                <a:rPr lang="en-US" sz="1700" kern="1200" dirty="0" err="1" smtClean="0">
                  <a:solidFill>
                    <a:srgbClr val="152D6B"/>
                  </a:solidFill>
                </a:rPr>
                <a:t>Peningkatan</a:t>
              </a:r>
              <a:r>
                <a:rPr lang="en-US" sz="1700" kern="1200" dirty="0" smtClean="0">
                  <a:solidFill>
                    <a:srgbClr val="152D6B"/>
                  </a:solidFill>
                </a:rPr>
                <a:t> </a:t>
              </a:r>
              <a:r>
                <a:rPr lang="en-US" sz="1700" kern="1200" dirty="0" err="1" smtClean="0">
                  <a:solidFill>
                    <a:srgbClr val="152D6B"/>
                  </a:solidFill>
                </a:rPr>
                <a:t>jumlah</a:t>
              </a:r>
              <a:r>
                <a:rPr lang="en-US" sz="1700" kern="1200" dirty="0" smtClean="0">
                  <a:solidFill>
                    <a:srgbClr val="152D6B"/>
                  </a:solidFill>
                </a:rPr>
                <a:t> </a:t>
              </a:r>
              <a:r>
                <a:rPr lang="en-US" sz="1700" kern="1200" dirty="0" err="1" smtClean="0">
                  <a:solidFill>
                    <a:srgbClr val="152D6B"/>
                  </a:solidFill>
                </a:rPr>
                <a:t>sambungan</a:t>
              </a:r>
              <a:r>
                <a:rPr lang="en-US" sz="1700" kern="1200" dirty="0" smtClean="0">
                  <a:solidFill>
                    <a:srgbClr val="152D6B"/>
                  </a:solidFill>
                </a:rPr>
                <a:t> broadband </a:t>
              </a:r>
              <a:r>
                <a:rPr lang="en-US" sz="1700" kern="1200" dirty="0" err="1" smtClean="0">
                  <a:solidFill>
                    <a:srgbClr val="152D6B"/>
                  </a:solidFill>
                </a:rPr>
                <a:t>pada</a:t>
              </a:r>
              <a:r>
                <a:rPr lang="en-US" sz="1700" kern="1200" dirty="0" smtClean="0">
                  <a:solidFill>
                    <a:srgbClr val="152D6B"/>
                  </a:solidFill>
                </a:rPr>
                <a:t> </a:t>
              </a:r>
              <a:r>
                <a:rPr lang="en-US" sz="1700" kern="1200" dirty="0" err="1" smtClean="0">
                  <a:solidFill>
                    <a:srgbClr val="152D6B"/>
                  </a:solidFill>
                </a:rPr>
                <a:t>tahun</a:t>
              </a:r>
              <a:r>
                <a:rPr lang="en-US" sz="1700" kern="1200" dirty="0" smtClean="0">
                  <a:solidFill>
                    <a:srgbClr val="152D6B"/>
                  </a:solidFill>
                </a:rPr>
                <a:t> 2013 </a:t>
              </a:r>
              <a:r>
                <a:rPr lang="en-US" sz="1700" kern="1200" dirty="0" err="1" smtClean="0">
                  <a:solidFill>
                    <a:srgbClr val="152D6B"/>
                  </a:solidFill>
                </a:rPr>
                <a:t>ditunjang</a:t>
              </a:r>
              <a:r>
                <a:rPr lang="en-US" sz="1700" kern="1200" dirty="0" smtClean="0">
                  <a:solidFill>
                    <a:srgbClr val="152D6B"/>
                  </a:solidFill>
                </a:rPr>
                <a:t> </a:t>
              </a:r>
              <a:r>
                <a:rPr lang="en-US" sz="1700" kern="1200" dirty="0" err="1" smtClean="0">
                  <a:solidFill>
                    <a:srgbClr val="152D6B"/>
                  </a:solidFill>
                </a:rPr>
                <a:t>oleh</a:t>
              </a:r>
              <a:r>
                <a:rPr lang="en-US" sz="1700" kern="1200" dirty="0" smtClean="0">
                  <a:solidFill>
                    <a:srgbClr val="152D6B"/>
                  </a:solidFill>
                </a:rPr>
                <a:t> </a:t>
              </a:r>
              <a:r>
                <a:rPr lang="en-US" sz="1700" kern="1200" dirty="0" err="1" smtClean="0">
                  <a:solidFill>
                    <a:srgbClr val="152D6B"/>
                  </a:solidFill>
                </a:rPr>
                <a:t>tingginya</a:t>
              </a:r>
              <a:r>
                <a:rPr lang="en-US" sz="1700" kern="1200" dirty="0" smtClean="0">
                  <a:solidFill>
                    <a:srgbClr val="152D6B"/>
                  </a:solidFill>
                </a:rPr>
                <a:t> </a:t>
              </a:r>
              <a:r>
                <a:rPr lang="en-US" sz="1700" kern="1200" dirty="0" err="1" smtClean="0">
                  <a:solidFill>
                    <a:srgbClr val="152D6B"/>
                  </a:solidFill>
                </a:rPr>
                <a:t>penggunaan</a:t>
              </a:r>
              <a:r>
                <a:rPr lang="en-US" sz="1700" kern="1200" dirty="0" smtClean="0">
                  <a:solidFill>
                    <a:srgbClr val="152D6B"/>
                  </a:solidFill>
                </a:rPr>
                <a:t> </a:t>
              </a:r>
              <a:r>
                <a:rPr lang="en-US" sz="1700" kern="1200" dirty="0" err="1" smtClean="0">
                  <a:solidFill>
                    <a:srgbClr val="152D6B"/>
                  </a:solidFill>
                </a:rPr>
                <a:t>dan</a:t>
              </a:r>
              <a:r>
                <a:rPr lang="en-US" sz="1700" kern="1200" dirty="0" smtClean="0">
                  <a:solidFill>
                    <a:srgbClr val="152D6B"/>
                  </a:solidFill>
                </a:rPr>
                <a:t> </a:t>
              </a:r>
              <a:r>
                <a:rPr lang="en-US" sz="1700" kern="1200" dirty="0" err="1" smtClean="0">
                  <a:solidFill>
                    <a:srgbClr val="152D6B"/>
                  </a:solidFill>
                </a:rPr>
                <a:t>penjualan</a:t>
              </a:r>
              <a:r>
                <a:rPr lang="en-US" sz="1700" kern="1200" dirty="0" smtClean="0">
                  <a:solidFill>
                    <a:srgbClr val="152D6B"/>
                  </a:solidFill>
                </a:rPr>
                <a:t> smartphone, netbook, </a:t>
              </a:r>
              <a:r>
                <a:rPr lang="en-US" sz="1700" kern="1200" dirty="0" err="1" smtClean="0">
                  <a:solidFill>
                    <a:srgbClr val="152D6B"/>
                  </a:solidFill>
                </a:rPr>
                <a:t>dan</a:t>
              </a:r>
              <a:r>
                <a:rPr lang="en-US" sz="1700" kern="1200" dirty="0" smtClean="0">
                  <a:solidFill>
                    <a:srgbClr val="152D6B"/>
                  </a:solidFill>
                </a:rPr>
                <a:t> notebook. </a:t>
              </a:r>
              <a:r>
                <a:rPr lang="en-US" sz="1700" kern="1200" dirty="0" err="1" smtClean="0">
                  <a:solidFill>
                    <a:srgbClr val="152D6B"/>
                  </a:solidFill>
                </a:rPr>
                <a:t>Karena</a:t>
              </a:r>
              <a:r>
                <a:rPr lang="en-US" sz="1700" kern="1200" dirty="0" smtClean="0">
                  <a:solidFill>
                    <a:srgbClr val="152D6B"/>
                  </a:solidFill>
                </a:rPr>
                <a:t> </a:t>
              </a:r>
              <a:r>
                <a:rPr lang="en-US" sz="1700" kern="1200" dirty="0" err="1" smtClean="0">
                  <a:solidFill>
                    <a:srgbClr val="152D6B"/>
                  </a:solidFill>
                </a:rPr>
                <a:t>melalui</a:t>
              </a:r>
              <a:r>
                <a:rPr lang="en-US" sz="1700" kern="1200" dirty="0" smtClean="0">
                  <a:solidFill>
                    <a:srgbClr val="152D6B"/>
                  </a:solidFill>
                </a:rPr>
                <a:t> </a:t>
              </a:r>
              <a:r>
                <a:rPr lang="en-US" sz="1700" kern="1200" dirty="0" err="1" smtClean="0">
                  <a:solidFill>
                    <a:srgbClr val="152D6B"/>
                  </a:solidFill>
                </a:rPr>
                <a:t>perangkat</a:t>
              </a:r>
              <a:r>
                <a:rPr lang="en-US" sz="1700" kern="1200" dirty="0" smtClean="0">
                  <a:solidFill>
                    <a:srgbClr val="152D6B"/>
                  </a:solidFill>
                </a:rPr>
                <a:t> </a:t>
              </a:r>
              <a:r>
                <a:rPr lang="en-US" sz="1700" kern="1200" dirty="0" err="1" smtClean="0">
                  <a:solidFill>
                    <a:srgbClr val="152D6B"/>
                  </a:solidFill>
                </a:rPr>
                <a:t>ini</a:t>
              </a:r>
              <a:r>
                <a:rPr lang="en-US" sz="1700" dirty="0" err="1" smtClean="0">
                  <a:solidFill>
                    <a:srgbClr val="152D6B"/>
                  </a:solidFill>
                </a:rPr>
                <a:t>lah</a:t>
              </a:r>
              <a:r>
                <a:rPr lang="en-US" sz="1700" dirty="0" smtClean="0">
                  <a:solidFill>
                    <a:srgbClr val="152D6B"/>
                  </a:solidFill>
                </a:rPr>
                <a:t> para </a:t>
              </a:r>
              <a:r>
                <a:rPr lang="en-US" sz="1700" dirty="0" err="1" smtClean="0">
                  <a:solidFill>
                    <a:srgbClr val="152D6B"/>
                  </a:solidFill>
                </a:rPr>
                <a:t>pengguna</a:t>
              </a:r>
              <a:r>
                <a:rPr lang="en-US" sz="1700" dirty="0" smtClean="0">
                  <a:solidFill>
                    <a:srgbClr val="152D6B"/>
                  </a:solidFill>
                </a:rPr>
                <a:t> </a:t>
              </a:r>
              <a:r>
                <a:rPr lang="en-US" sz="1700" dirty="0" err="1" smtClean="0">
                  <a:solidFill>
                    <a:srgbClr val="152D6B"/>
                  </a:solidFill>
                </a:rPr>
                <a:t>mengirimkan</a:t>
              </a:r>
              <a:r>
                <a:rPr lang="en-US" sz="1700" dirty="0" smtClean="0">
                  <a:solidFill>
                    <a:srgbClr val="152D6B"/>
                  </a:solidFill>
                </a:rPr>
                <a:t> data </a:t>
              </a:r>
              <a:r>
                <a:rPr lang="en-US" sz="1700" dirty="0" err="1" smtClean="0">
                  <a:solidFill>
                    <a:srgbClr val="152D6B"/>
                  </a:solidFill>
                </a:rPr>
                <a:t>melalui</a:t>
              </a:r>
              <a:r>
                <a:rPr lang="en-US" sz="1700" dirty="0" smtClean="0">
                  <a:solidFill>
                    <a:srgbClr val="152D6B"/>
                  </a:solidFill>
                </a:rPr>
                <a:t> </a:t>
              </a:r>
              <a:r>
                <a:rPr lang="en-US" sz="1700" dirty="0" err="1" smtClean="0">
                  <a:solidFill>
                    <a:srgbClr val="152D6B"/>
                  </a:solidFill>
                </a:rPr>
                <a:t>sambungan</a:t>
              </a:r>
              <a:r>
                <a:rPr lang="en-US" sz="1700" dirty="0" smtClean="0">
                  <a:solidFill>
                    <a:srgbClr val="152D6B"/>
                  </a:solidFill>
                </a:rPr>
                <a:t> internet. </a:t>
              </a:r>
              <a:r>
                <a:rPr lang="en-US" sz="1700" dirty="0" err="1" smtClean="0">
                  <a:solidFill>
                    <a:srgbClr val="152D6B"/>
                  </a:solidFill>
                </a:rPr>
                <a:t>Dengan</a:t>
              </a:r>
              <a:r>
                <a:rPr lang="en-US" sz="1700" dirty="0" smtClean="0">
                  <a:solidFill>
                    <a:srgbClr val="152D6B"/>
                  </a:solidFill>
                </a:rPr>
                <a:t> </a:t>
              </a:r>
              <a:r>
                <a:rPr lang="en-US" sz="1700" dirty="0" err="1" smtClean="0">
                  <a:solidFill>
                    <a:srgbClr val="152D6B"/>
                  </a:solidFill>
                </a:rPr>
                <a:t>teknologi</a:t>
              </a:r>
              <a:r>
                <a:rPr lang="en-US" sz="1700" dirty="0" smtClean="0">
                  <a:solidFill>
                    <a:srgbClr val="152D6B"/>
                  </a:solidFill>
                </a:rPr>
                <a:t>, </a:t>
              </a:r>
              <a:r>
                <a:rPr lang="en-US" sz="1700" dirty="0" err="1" smtClean="0">
                  <a:solidFill>
                    <a:srgbClr val="152D6B"/>
                  </a:solidFill>
                </a:rPr>
                <a:t>berbagai</a:t>
              </a:r>
              <a:r>
                <a:rPr lang="en-US" sz="1700" dirty="0" smtClean="0">
                  <a:solidFill>
                    <a:srgbClr val="152D6B"/>
                  </a:solidFill>
                </a:rPr>
                <a:t> </a:t>
              </a:r>
              <a:r>
                <a:rPr lang="en-US" sz="1700" dirty="0" err="1" smtClean="0">
                  <a:solidFill>
                    <a:srgbClr val="152D6B"/>
                  </a:solidFill>
                </a:rPr>
                <a:t>informasi</a:t>
              </a:r>
              <a:r>
                <a:rPr lang="en-US" sz="1700" dirty="0" smtClean="0">
                  <a:solidFill>
                    <a:srgbClr val="152D6B"/>
                  </a:solidFill>
                </a:rPr>
                <a:t> </a:t>
              </a:r>
              <a:r>
                <a:rPr lang="en-US" sz="1700" dirty="0" err="1" smtClean="0">
                  <a:solidFill>
                    <a:srgbClr val="152D6B"/>
                  </a:solidFill>
                </a:rPr>
                <a:t>penting</a:t>
              </a:r>
              <a:r>
                <a:rPr lang="en-US" sz="1700" dirty="0" smtClean="0">
                  <a:solidFill>
                    <a:srgbClr val="152D6B"/>
                  </a:solidFill>
                </a:rPr>
                <a:t> </a:t>
              </a:r>
              <a:r>
                <a:rPr lang="en-US" sz="1700" dirty="0" err="1" smtClean="0">
                  <a:solidFill>
                    <a:srgbClr val="152D6B"/>
                  </a:solidFill>
                </a:rPr>
                <a:t>dan</a:t>
              </a:r>
              <a:r>
                <a:rPr lang="en-US" sz="1700" dirty="0" smtClean="0">
                  <a:solidFill>
                    <a:srgbClr val="152D6B"/>
                  </a:solidFill>
                </a:rPr>
                <a:t> </a:t>
              </a:r>
              <a:r>
                <a:rPr lang="en-US" sz="1700" dirty="0" err="1" smtClean="0">
                  <a:solidFill>
                    <a:srgbClr val="152D6B"/>
                  </a:solidFill>
                </a:rPr>
                <a:t>strategis</a:t>
              </a:r>
              <a:r>
                <a:rPr lang="en-US" sz="1700" dirty="0" smtClean="0">
                  <a:solidFill>
                    <a:srgbClr val="152D6B"/>
                  </a:solidFill>
                </a:rPr>
                <a:t> </a:t>
              </a:r>
              <a:r>
                <a:rPr lang="en-US" sz="1700" dirty="0" err="1" smtClean="0">
                  <a:solidFill>
                    <a:srgbClr val="152D6B"/>
                  </a:solidFill>
                </a:rPr>
                <a:t>dapat</a:t>
              </a:r>
              <a:r>
                <a:rPr lang="en-US" sz="1700" dirty="0" smtClean="0">
                  <a:solidFill>
                    <a:srgbClr val="152D6B"/>
                  </a:solidFill>
                </a:rPr>
                <a:t> </a:t>
              </a:r>
              <a:r>
                <a:rPr lang="en-US" sz="1700" dirty="0" err="1" smtClean="0">
                  <a:solidFill>
                    <a:srgbClr val="152D6B"/>
                  </a:solidFill>
                </a:rPr>
                <a:t>disimpan</a:t>
              </a:r>
              <a:r>
                <a:rPr lang="en-US" sz="1700" dirty="0" smtClean="0">
                  <a:solidFill>
                    <a:srgbClr val="152D6B"/>
                  </a:solidFill>
                </a:rPr>
                <a:t> </a:t>
              </a:r>
              <a:r>
                <a:rPr lang="en-US" sz="1700" dirty="0" err="1" smtClean="0">
                  <a:solidFill>
                    <a:srgbClr val="152D6B"/>
                  </a:solidFill>
                </a:rPr>
                <a:t>dan</a:t>
              </a:r>
              <a:r>
                <a:rPr lang="en-US" sz="1700" dirty="0" smtClean="0">
                  <a:solidFill>
                    <a:srgbClr val="152D6B"/>
                  </a:solidFill>
                </a:rPr>
                <a:t> </a:t>
              </a:r>
              <a:r>
                <a:rPr lang="en-US" sz="1700" dirty="0" err="1" smtClean="0">
                  <a:solidFill>
                    <a:srgbClr val="152D6B"/>
                  </a:solidFill>
                </a:rPr>
                <a:t>kapan</a:t>
              </a:r>
              <a:r>
                <a:rPr lang="en-US" sz="1700" dirty="0" smtClean="0">
                  <a:solidFill>
                    <a:srgbClr val="152D6B"/>
                  </a:solidFill>
                </a:rPr>
                <a:t> </a:t>
              </a:r>
              <a:r>
                <a:rPr lang="en-US" sz="1700" dirty="0" err="1" smtClean="0">
                  <a:solidFill>
                    <a:srgbClr val="152D6B"/>
                  </a:solidFill>
                </a:rPr>
                <a:t>diperlukan</a:t>
              </a:r>
              <a:r>
                <a:rPr lang="en-US" sz="1700" dirty="0" smtClean="0">
                  <a:solidFill>
                    <a:srgbClr val="152D6B"/>
                  </a:solidFill>
                </a:rPr>
                <a:t> </a:t>
              </a:r>
              <a:r>
                <a:rPr lang="en-US" sz="1700" dirty="0" err="1" smtClean="0">
                  <a:solidFill>
                    <a:srgbClr val="152D6B"/>
                  </a:solidFill>
                </a:rPr>
                <a:t>dapat</a:t>
              </a:r>
              <a:r>
                <a:rPr lang="en-US" sz="1700" dirty="0" smtClean="0">
                  <a:solidFill>
                    <a:srgbClr val="152D6B"/>
                  </a:solidFill>
                </a:rPr>
                <a:t> </a:t>
              </a:r>
              <a:r>
                <a:rPr lang="en-US" sz="1700" dirty="0" err="1" smtClean="0">
                  <a:solidFill>
                    <a:srgbClr val="152D6B"/>
                  </a:solidFill>
                </a:rPr>
                <a:t>dilihat</a:t>
              </a:r>
              <a:r>
                <a:rPr lang="en-US" sz="1700" dirty="0" smtClean="0">
                  <a:solidFill>
                    <a:srgbClr val="152D6B"/>
                  </a:solidFill>
                </a:rPr>
                <a:t> </a:t>
              </a:r>
              <a:r>
                <a:rPr lang="en-US" sz="1700" dirty="0" err="1" smtClean="0">
                  <a:solidFill>
                    <a:srgbClr val="152D6B"/>
                  </a:solidFill>
                </a:rPr>
                <a:t>dan</a:t>
              </a:r>
              <a:r>
                <a:rPr lang="en-US" sz="1700" dirty="0" smtClean="0">
                  <a:solidFill>
                    <a:srgbClr val="152D6B"/>
                  </a:solidFill>
                </a:rPr>
                <a:t> </a:t>
              </a:r>
              <a:r>
                <a:rPr lang="en-US" sz="1700" dirty="0" err="1" smtClean="0">
                  <a:solidFill>
                    <a:srgbClr val="152D6B"/>
                  </a:solidFill>
                </a:rPr>
                <a:t>atau</a:t>
              </a:r>
              <a:r>
                <a:rPr lang="en-US" sz="1700" dirty="0" smtClean="0">
                  <a:solidFill>
                    <a:srgbClr val="152D6B"/>
                  </a:solidFill>
                </a:rPr>
                <a:t> </a:t>
              </a:r>
              <a:r>
                <a:rPr lang="en-US" sz="1700" dirty="0" err="1" smtClean="0">
                  <a:solidFill>
                    <a:srgbClr val="152D6B"/>
                  </a:solidFill>
                </a:rPr>
                <a:t>dibuka</a:t>
              </a:r>
              <a:r>
                <a:rPr lang="en-US" sz="1700" dirty="0" smtClean="0">
                  <a:solidFill>
                    <a:srgbClr val="152D6B"/>
                  </a:solidFill>
                </a:rPr>
                <a:t> </a:t>
              </a:r>
              <a:r>
                <a:rPr lang="en-US" sz="1700" dirty="0" err="1" smtClean="0">
                  <a:solidFill>
                    <a:srgbClr val="152D6B"/>
                  </a:solidFill>
                </a:rPr>
                <a:t>lagi</a:t>
              </a:r>
              <a:r>
                <a:rPr lang="en-US" sz="1700" dirty="0" smtClean="0">
                  <a:solidFill>
                    <a:srgbClr val="152D6B"/>
                  </a:solidFill>
                </a:rPr>
                <a:t> </a:t>
              </a:r>
              <a:r>
                <a:rPr lang="en-US" sz="1700" dirty="0" err="1" smtClean="0">
                  <a:solidFill>
                    <a:srgbClr val="152D6B"/>
                  </a:solidFill>
                </a:rPr>
                <a:t>sesuai</a:t>
              </a:r>
              <a:r>
                <a:rPr lang="en-US" sz="1700" dirty="0" smtClean="0">
                  <a:solidFill>
                    <a:srgbClr val="152D6B"/>
                  </a:solidFill>
                </a:rPr>
                <a:t> </a:t>
              </a:r>
              <a:r>
                <a:rPr lang="en-US" sz="1700" dirty="0" err="1" smtClean="0">
                  <a:solidFill>
                    <a:srgbClr val="152D6B"/>
                  </a:solidFill>
                </a:rPr>
                <a:t>dan</a:t>
              </a:r>
              <a:r>
                <a:rPr lang="en-US" sz="1700" dirty="0" smtClean="0">
                  <a:solidFill>
                    <a:srgbClr val="152D6B"/>
                  </a:solidFill>
                </a:rPr>
                <a:t> </a:t>
              </a:r>
              <a:r>
                <a:rPr lang="en-US" sz="1700" dirty="0" err="1" smtClean="0">
                  <a:solidFill>
                    <a:srgbClr val="152D6B"/>
                  </a:solidFill>
                </a:rPr>
                <a:t>tergantung</a:t>
              </a:r>
              <a:r>
                <a:rPr lang="en-US" sz="1700" dirty="0" smtClean="0">
                  <a:solidFill>
                    <a:srgbClr val="152D6B"/>
                  </a:solidFill>
                </a:rPr>
                <a:t> </a:t>
              </a:r>
              <a:r>
                <a:rPr lang="en-US" sz="1700" dirty="0" err="1" smtClean="0">
                  <a:solidFill>
                    <a:srgbClr val="152D6B"/>
                  </a:solidFill>
                </a:rPr>
                <a:t>kapan</a:t>
              </a:r>
              <a:r>
                <a:rPr lang="en-US" sz="1700" dirty="0" smtClean="0">
                  <a:solidFill>
                    <a:srgbClr val="152D6B"/>
                  </a:solidFill>
                </a:rPr>
                <a:t> </a:t>
              </a:r>
              <a:r>
                <a:rPr lang="en-US" sz="1700" dirty="0" err="1" smtClean="0">
                  <a:solidFill>
                    <a:srgbClr val="152D6B"/>
                  </a:solidFill>
                </a:rPr>
                <a:t>diperlukan</a:t>
              </a:r>
              <a:r>
                <a:rPr lang="en-US" sz="1700" dirty="0" smtClean="0">
                  <a:solidFill>
                    <a:srgbClr val="152D6B"/>
                  </a:solidFill>
                </a:rPr>
                <a:t>. </a:t>
              </a:r>
              <a:r>
                <a:rPr lang="en-US" sz="1700" dirty="0" err="1" smtClean="0">
                  <a:solidFill>
                    <a:srgbClr val="152D6B"/>
                  </a:solidFill>
                </a:rPr>
                <a:t>Tekonologi</a:t>
              </a:r>
              <a:r>
                <a:rPr lang="en-US" sz="1700" dirty="0" smtClean="0">
                  <a:solidFill>
                    <a:srgbClr val="152D6B"/>
                  </a:solidFill>
                </a:rPr>
                <a:t> </a:t>
              </a:r>
              <a:r>
                <a:rPr lang="en-US" sz="1700" dirty="0" err="1" smtClean="0">
                  <a:solidFill>
                    <a:srgbClr val="152D6B"/>
                  </a:solidFill>
                </a:rPr>
                <a:t>Komunikasi</a:t>
              </a:r>
              <a:r>
                <a:rPr lang="en-US" sz="1700" dirty="0" smtClean="0">
                  <a:solidFill>
                    <a:srgbClr val="152D6B"/>
                  </a:solidFill>
                </a:rPr>
                <a:t> </a:t>
              </a:r>
              <a:r>
                <a:rPr lang="en-US" sz="1700" dirty="0" err="1" smtClean="0">
                  <a:solidFill>
                    <a:srgbClr val="152D6B"/>
                  </a:solidFill>
                </a:rPr>
                <a:t>juga</a:t>
              </a:r>
              <a:r>
                <a:rPr lang="en-US" sz="1700" dirty="0" smtClean="0">
                  <a:solidFill>
                    <a:srgbClr val="152D6B"/>
                  </a:solidFill>
                </a:rPr>
                <a:t> </a:t>
              </a:r>
              <a:r>
                <a:rPr lang="en-US" sz="1700" dirty="0" err="1" smtClean="0">
                  <a:solidFill>
                    <a:srgbClr val="152D6B"/>
                  </a:solidFill>
                </a:rPr>
                <a:t>telah</a:t>
              </a:r>
              <a:r>
                <a:rPr lang="en-US" sz="1700" dirty="0" smtClean="0">
                  <a:solidFill>
                    <a:srgbClr val="152D6B"/>
                  </a:solidFill>
                </a:rPr>
                <a:t> </a:t>
              </a:r>
              <a:r>
                <a:rPr lang="en-US" sz="1700" dirty="0" err="1" smtClean="0">
                  <a:solidFill>
                    <a:srgbClr val="152D6B"/>
                  </a:solidFill>
                </a:rPr>
                <a:t>menempatkan</a:t>
              </a:r>
              <a:r>
                <a:rPr lang="en-US" sz="1700" dirty="0" smtClean="0">
                  <a:solidFill>
                    <a:srgbClr val="152D6B"/>
                  </a:solidFill>
                </a:rPr>
                <a:t> </a:t>
              </a:r>
              <a:r>
                <a:rPr lang="en-US" sz="1700" dirty="0" err="1" smtClean="0">
                  <a:solidFill>
                    <a:srgbClr val="152D6B"/>
                  </a:solidFill>
                </a:rPr>
                <a:t>diri</a:t>
              </a:r>
              <a:r>
                <a:rPr lang="en-US" sz="1700" dirty="0" smtClean="0">
                  <a:solidFill>
                    <a:srgbClr val="152D6B"/>
                  </a:solidFill>
                </a:rPr>
                <a:t> </a:t>
              </a:r>
              <a:r>
                <a:rPr lang="en-US" sz="1700" dirty="0" err="1" smtClean="0">
                  <a:solidFill>
                    <a:srgbClr val="152D6B"/>
                  </a:solidFill>
                </a:rPr>
                <a:t>sebagai</a:t>
              </a:r>
              <a:r>
                <a:rPr lang="en-US" sz="1700" dirty="0" smtClean="0">
                  <a:solidFill>
                    <a:srgbClr val="152D6B"/>
                  </a:solidFill>
                </a:rPr>
                <a:t> </a:t>
              </a:r>
              <a:r>
                <a:rPr lang="en-US" sz="1700" dirty="0" err="1" smtClean="0">
                  <a:solidFill>
                    <a:srgbClr val="152D6B"/>
                  </a:solidFill>
                </a:rPr>
                <a:t>determinan</a:t>
              </a:r>
              <a:r>
                <a:rPr lang="en-US" sz="1700" dirty="0" smtClean="0">
                  <a:solidFill>
                    <a:srgbClr val="152D6B"/>
                  </a:solidFill>
                </a:rPr>
                <a:t> variable </a:t>
              </a:r>
              <a:r>
                <a:rPr lang="en-US" sz="1700" dirty="0" err="1" smtClean="0">
                  <a:solidFill>
                    <a:srgbClr val="152D6B"/>
                  </a:solidFill>
                </a:rPr>
                <a:t>terhadap</a:t>
              </a:r>
              <a:r>
                <a:rPr lang="en-US" sz="1700" dirty="0" smtClean="0">
                  <a:solidFill>
                    <a:srgbClr val="152D6B"/>
                  </a:solidFill>
                </a:rPr>
                <a:t> </a:t>
              </a:r>
              <a:r>
                <a:rPr lang="en-US" sz="1700" dirty="0" err="1" smtClean="0">
                  <a:solidFill>
                    <a:srgbClr val="152D6B"/>
                  </a:solidFill>
                </a:rPr>
                <a:t>perubahan</a:t>
              </a:r>
              <a:r>
                <a:rPr lang="en-US" sz="1700" dirty="0" smtClean="0">
                  <a:solidFill>
                    <a:srgbClr val="152D6B"/>
                  </a:solidFill>
                </a:rPr>
                <a:t> </a:t>
              </a:r>
              <a:r>
                <a:rPr lang="en-US" sz="1700" dirty="0" err="1" smtClean="0">
                  <a:solidFill>
                    <a:srgbClr val="152D6B"/>
                  </a:solidFill>
                </a:rPr>
                <a:t>masyarakat,baik</a:t>
              </a:r>
              <a:r>
                <a:rPr lang="en-US" sz="1700" dirty="0" smtClean="0">
                  <a:solidFill>
                    <a:srgbClr val="152D6B"/>
                  </a:solidFill>
                </a:rPr>
                <a:t> </a:t>
              </a:r>
              <a:r>
                <a:rPr lang="en-US" sz="1700" dirty="0" err="1" smtClean="0">
                  <a:solidFill>
                    <a:srgbClr val="152D6B"/>
                  </a:solidFill>
                </a:rPr>
                <a:t>secara</a:t>
              </a:r>
              <a:r>
                <a:rPr lang="en-US" sz="1700" dirty="0" smtClean="0">
                  <a:solidFill>
                    <a:srgbClr val="152D6B"/>
                  </a:solidFill>
                </a:rPr>
                <a:t> structural, </a:t>
              </a:r>
              <a:r>
                <a:rPr lang="en-US" sz="1700" dirty="0" err="1" smtClean="0">
                  <a:solidFill>
                    <a:srgbClr val="152D6B"/>
                  </a:solidFill>
                </a:rPr>
                <a:t>kultural</a:t>
              </a:r>
              <a:r>
                <a:rPr lang="en-US" sz="1700" dirty="0" smtClean="0">
                  <a:solidFill>
                    <a:srgbClr val="152D6B"/>
                  </a:solidFill>
                </a:rPr>
                <a:t> </a:t>
              </a:r>
              <a:r>
                <a:rPr lang="en-US" sz="1700" dirty="0" err="1" smtClean="0">
                  <a:solidFill>
                    <a:srgbClr val="152D6B"/>
                  </a:solidFill>
                </a:rPr>
                <a:t>dan</a:t>
              </a:r>
              <a:r>
                <a:rPr lang="en-US" sz="1700" dirty="0" smtClean="0">
                  <a:solidFill>
                    <a:srgbClr val="152D6B"/>
                  </a:solidFill>
                </a:rPr>
                <a:t> </a:t>
              </a:r>
              <a:r>
                <a:rPr lang="en-US" sz="1700" dirty="0" err="1" smtClean="0">
                  <a:solidFill>
                    <a:srgbClr val="152D6B"/>
                  </a:solidFill>
                </a:rPr>
                <a:t>interaksional</a:t>
              </a:r>
              <a:endParaRPr lang="en-US" sz="1700" kern="1200" dirty="0">
                <a:solidFill>
                  <a:srgbClr val="152D6B"/>
                </a:solidFill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577138" y="1332139"/>
            <a:ext cx="3731439" cy="259528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%" sy="23%" kx="900000" algn="br" rotWithShape="0">
              <a:srgbClr val="000000">
                <a:alpha val="20%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19886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purl.oclc.org/ooxml/drawingml/main" xmlns:r="http://purl.oclc.org/ooxml/officeDocument/relationships" xmlns:p="http://purl.oclc.org/ooxml/presentationml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689335" cy="7563611"/>
          </a:xfrm>
          <a:prstGeom prst="rect">
            <a:avLst/>
          </a:prstGeom>
          <a:noFill/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0.788%" b="17.018%"/>
          <a:stretch/>
        </p:blipFill>
        <p:spPr>
          <a:xfrm flipH="1">
            <a:off x="5955819" y="3606490"/>
            <a:ext cx="4724400" cy="3951519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%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.835%" b="21.767%"/>
          <a:stretch/>
        </p:blipFill>
        <p:spPr>
          <a:xfrm>
            <a:off x="1486576" y="1571625"/>
            <a:ext cx="7716181" cy="3657220"/>
          </a:xfrm>
        </p:spPr>
      </p:pic>
    </p:spTree>
    <p:extLst>
      <p:ext uri="{BB962C8B-B14F-4D97-AF65-F5344CB8AC3E}">
        <p14:creationId xmlns:p14="http://schemas.microsoft.com/office/powerpoint/2010/main" val="341021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purl.oclc.org/ooxml/drawingml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l="50%" t="-80%" r="50%" b="1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l="50%" t="50%" r="50%" b="50%"/>
          </a:path>
        </a:gradFill>
      </a:bgFillStyleLst>
    </a:fmtScheme>
  </a:themeElements>
  <a:objectDefaults/>
  <a:extraClrSchemeLst/>
</a:theme>
</file>

<file path=docProps/app.xml><?xml version="1.0" encoding="utf-8"?>
<Properties xmlns="http://purl.oclc.org/ooxml/officeDocument/extendedProperties" xmlns:vt="http://purl.oclc.org/ooxml/officeDocument/docPropsVTypes">
  <TotalTime>1122</TotalTime>
  <Words>509</Words>
  <Application>Microsoft Office PowerPoint</Application>
  <PresentationFormat>Custom</PresentationFormat>
  <Paragraphs>35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宋体</vt:lpstr>
      <vt:lpstr>Arial</vt:lpstr>
      <vt:lpstr>Calibri</vt:lpstr>
      <vt:lpstr>Trebuchet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100</cp:revision>
  <dcterms:created xsi:type="dcterms:W3CDTF">2006-08-16T00:00:00Z</dcterms:created>
  <dcterms:modified xsi:type="dcterms:W3CDTF">2022-08-01T14:58:23Z</dcterms:modified>
</cp:coreProperties>
</file>