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conformance="strict">
  <p:sldMasterIdLst>
    <p:sldMasterId id="2147483648" r:id="rId1"/>
  </p:sldMasterIdLst>
  <p:sldIdLst>
    <p:sldId id="256" r:id="rId2"/>
    <p:sldId id="257" r:id="rId3"/>
    <p:sldId id="288" r:id="rId4"/>
    <p:sldId id="289" r:id="rId5"/>
    <p:sldId id="291" r:id="rId6"/>
    <p:sldId id="290" r:id="rId7"/>
    <p:sldId id="287" r:id="rId8"/>
  </p:sldIdLst>
  <p:sldSz cx="10688638" cy="75628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6B"/>
    <a:srgbClr val="FC755F"/>
    <a:srgbClr val="FBD528"/>
    <a:srgbClr val="FFFFFF"/>
    <a:srgbClr val="862F78"/>
    <a:srgbClr val="FD4D26"/>
    <a:srgbClr val="2564C1"/>
    <a:srgbClr val="9BA5BE"/>
    <a:srgbClr val="215CF0"/>
    <a:srgbClr val="F89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purl.oclc.org/ooxml/drawingml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%"/>
            </a:schemeClr>
          </a:solidFill>
        </a:fill>
      </a:tcStyle>
    </a:wholeTbl>
    <a:band1H>
      <a:tcStyle>
        <a:tcBdr/>
        <a:fill>
          <a:solidFill>
            <a:schemeClr val="accent1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%"/>
            </a:schemeClr>
          </a:solidFill>
        </a:fill>
      </a:tcStyle>
    </a:wholeTbl>
    <a:band1H>
      <a:tcStyle>
        <a:tcBdr/>
        <a:fill>
          <a:solidFill>
            <a:schemeClr val="accent6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purl.oclc.org/ooxml/drawingml/main" xmlns:r="http://purl.oclc.org/ooxml/officeDocument/relationships" xmlns:p="http://purl.oclc.org/ooxml/presentationml/main">
  <p:normalViewPr>
    <p:restoredLeft sz="15.62%"/>
    <p:restoredTop sz="94.66%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purl.oclc.org/ooxml/officeDocument/relationships/slide" Target="slides/slide7.xml"/><Relationship Id="rId3" Type="http://purl.oclc.org/ooxml/officeDocument/relationships/slide" Target="slides/slide2.xml"/><Relationship Id="rId7" Type="http://purl.oclc.org/ooxml/officeDocument/relationships/slide" Target="slides/slide6.xml"/><Relationship Id="rId12" Type="http://purl.oclc.org/ooxml/officeDocument/relationships/tableStyles" Target="tableStyles.xml"/><Relationship Id="rId2" Type="http://purl.oclc.org/ooxml/officeDocument/relationships/slide" Target="slides/slide1.xml"/><Relationship Id="rId1" Type="http://purl.oclc.org/ooxml/officeDocument/relationships/slideMaster" Target="slideMasters/slideMaster1.xml"/><Relationship Id="rId6" Type="http://purl.oclc.org/ooxml/officeDocument/relationships/slide" Target="slides/slide5.xml"/><Relationship Id="rId11" Type="http://purl.oclc.org/ooxml/officeDocument/relationships/theme" Target="theme/theme1.xml"/><Relationship Id="rId5" Type="http://purl.oclc.org/ooxml/officeDocument/relationships/slide" Target="slides/slide4.xml"/><Relationship Id="rId10" Type="http://purl.oclc.org/ooxml/officeDocument/relationships/viewProps" Target="viewProps.xml"/><Relationship Id="rId4" Type="http://purl.oclc.org/ooxml/officeDocument/relationships/slide" Target="slides/slide3.xml"/><Relationship Id="rId9" Type="http://purl.oclc.org/ooxml/officeDocument/relationships/presProps" Target="presProps.xml"/></Relationships>
</file>

<file path=ppt/diagrams/colors1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purl.oclc.org/ooxml/drawingml/diagram" xmlns:a="http://purl.oclc.org/ooxml/drawingml/main">
  <dgm:ptLst>
    <dgm:pt modelId="{CDC9CC60-B8E6-4700-9C3F-7DC223D0FD2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1717B7E-3680-4B84-9707-4EFA8D688576}">
      <dgm:prSet custT="1"/>
      <dgm:spPr/>
      <dgm:t>
        <a:bodyPr/>
        <a:lstStyle/>
        <a:p>
          <a:pPr rtl="0"/>
          <a:r>
            <a:rPr lang="en-US" sz="1050" dirty="0" err="1" smtClean="0"/>
            <a:t>Tahun</a:t>
          </a:r>
          <a:r>
            <a:rPr lang="en-US" sz="1050" dirty="0" smtClean="0"/>
            <a:t> 2010 </a:t>
          </a:r>
          <a:r>
            <a:rPr lang="en-US" sz="1050" dirty="0" err="1" smtClean="0"/>
            <a:t>Instagram</a:t>
          </a:r>
          <a:r>
            <a:rPr lang="en-US" sz="1050" dirty="0" smtClean="0"/>
            <a:t> </a:t>
          </a:r>
          <a:r>
            <a:rPr lang="en-US" sz="1050" dirty="0" err="1" smtClean="0"/>
            <a:t>diliris</a:t>
          </a:r>
          <a:r>
            <a:rPr lang="en-US" sz="1050" dirty="0" smtClean="0"/>
            <a:t> </a:t>
          </a:r>
          <a:r>
            <a:rPr lang="en-US" sz="1050" dirty="0" err="1" smtClean="0"/>
            <a:t>pada</a:t>
          </a:r>
          <a:r>
            <a:rPr lang="en-US" sz="1050" dirty="0" smtClean="0"/>
            <a:t> system </a:t>
          </a:r>
          <a:r>
            <a:rPr lang="en-US" sz="1050" dirty="0" err="1" smtClean="0"/>
            <a:t>ios</a:t>
          </a:r>
          <a:r>
            <a:rPr lang="en-US" sz="1050" dirty="0" smtClean="0"/>
            <a:t> </a:t>
          </a:r>
          <a:r>
            <a:rPr lang="en-US" sz="1050" dirty="0" err="1" smtClean="0"/>
            <a:t>menghadirkan</a:t>
          </a:r>
          <a:r>
            <a:rPr lang="en-US" sz="1050" dirty="0" smtClean="0"/>
            <a:t> </a:t>
          </a:r>
          <a:r>
            <a:rPr lang="en-US" sz="1050" dirty="0" err="1" smtClean="0"/>
            <a:t>fitur</a:t>
          </a:r>
          <a:r>
            <a:rPr lang="en-US" sz="1050" dirty="0" smtClean="0"/>
            <a:t> </a:t>
          </a:r>
          <a:r>
            <a:rPr lang="en-US" sz="1050" dirty="0" err="1" smtClean="0"/>
            <a:t>bagi</a:t>
          </a:r>
          <a:r>
            <a:rPr lang="en-US" sz="1050" dirty="0" smtClean="0"/>
            <a:t> </a:t>
          </a:r>
          <a:r>
            <a:rPr lang="en-US" sz="1050" dirty="0" err="1" smtClean="0"/>
            <a:t>penggunanya</a:t>
          </a:r>
          <a:r>
            <a:rPr lang="en-US" sz="1050" dirty="0" smtClean="0"/>
            <a:t> </a:t>
          </a:r>
          <a:r>
            <a:rPr lang="en-US" sz="1050" dirty="0" err="1" smtClean="0"/>
            <a:t>untuk</a:t>
          </a:r>
          <a:r>
            <a:rPr lang="en-US" sz="1050" dirty="0" smtClean="0"/>
            <a:t> </a:t>
          </a:r>
          <a:r>
            <a:rPr lang="en-US" sz="1050" dirty="0" err="1" smtClean="0"/>
            <a:t>mengunggah</a:t>
          </a:r>
          <a:r>
            <a:rPr lang="en-US" sz="1050" dirty="0" smtClean="0"/>
            <a:t> </a:t>
          </a:r>
          <a:r>
            <a:rPr lang="en-US" sz="1050" dirty="0" err="1" smtClean="0"/>
            <a:t>foto</a:t>
          </a:r>
          <a:r>
            <a:rPr lang="en-US" sz="1050" dirty="0" smtClean="0"/>
            <a:t> di </a:t>
          </a:r>
          <a:r>
            <a:rPr lang="en-US" sz="1050" dirty="0" err="1" smtClean="0"/>
            <a:t>dalam</a:t>
          </a:r>
          <a:r>
            <a:rPr lang="en-US" sz="1050" dirty="0" smtClean="0"/>
            <a:t> </a:t>
          </a:r>
          <a:r>
            <a:rPr lang="en-US" sz="1050" dirty="0" err="1" smtClean="0"/>
            <a:t>aplikasi</a:t>
          </a:r>
          <a:r>
            <a:rPr lang="en-US" sz="1050" dirty="0" smtClean="0"/>
            <a:t> </a:t>
          </a:r>
          <a:r>
            <a:rPr lang="en-US" sz="1050" dirty="0" err="1" smtClean="0"/>
            <a:t>tersebut</a:t>
          </a:r>
          <a:r>
            <a:rPr lang="en-US" sz="1050" dirty="0" smtClean="0"/>
            <a:t> yang </a:t>
          </a:r>
          <a:r>
            <a:rPr lang="en-US" sz="1050" dirty="0" err="1" smtClean="0"/>
            <a:t>bisa</a:t>
          </a:r>
          <a:r>
            <a:rPr lang="en-US" sz="1050" dirty="0" smtClean="0"/>
            <a:t> </a:t>
          </a:r>
          <a:r>
            <a:rPr lang="en-US" sz="1050" dirty="0" err="1" smtClean="0"/>
            <a:t>diedit</a:t>
          </a:r>
          <a:r>
            <a:rPr lang="en-US" sz="1050" dirty="0" smtClean="0"/>
            <a:t> </a:t>
          </a:r>
          <a:r>
            <a:rPr lang="en-US" sz="1050" dirty="0" err="1" smtClean="0"/>
            <a:t>menggunakan</a:t>
          </a:r>
          <a:r>
            <a:rPr lang="en-US" sz="1050" dirty="0" smtClean="0"/>
            <a:t> </a:t>
          </a:r>
          <a:r>
            <a:rPr lang="en-US" sz="1050" dirty="0" err="1" smtClean="0"/>
            <a:t>beberapa</a:t>
          </a:r>
          <a:r>
            <a:rPr lang="en-US" sz="1050" dirty="0" smtClean="0"/>
            <a:t> filter </a:t>
          </a:r>
          <a:r>
            <a:rPr lang="en-US" sz="1050" dirty="0" err="1" smtClean="0"/>
            <a:t>dan</a:t>
          </a:r>
          <a:r>
            <a:rPr lang="en-US" sz="1050" dirty="0" smtClean="0"/>
            <a:t> </a:t>
          </a:r>
          <a:r>
            <a:rPr lang="en-US" sz="1050" dirty="0" err="1" smtClean="0"/>
            <a:t>postingan</a:t>
          </a:r>
          <a:r>
            <a:rPr lang="en-US" sz="1050" dirty="0" smtClean="0"/>
            <a:t> </a:t>
          </a:r>
          <a:r>
            <a:rPr lang="en-US" sz="1050" dirty="0" err="1" smtClean="0"/>
            <a:t>atau</a:t>
          </a:r>
          <a:r>
            <a:rPr lang="en-US" sz="1050" dirty="0" smtClean="0"/>
            <a:t> </a:t>
          </a:r>
          <a:r>
            <a:rPr lang="en-US" sz="1050" dirty="0" err="1" smtClean="0"/>
            <a:t>unggahan</a:t>
          </a:r>
          <a:r>
            <a:rPr lang="en-US" sz="1050" dirty="0" smtClean="0"/>
            <a:t> </a:t>
          </a:r>
          <a:r>
            <a:rPr lang="en-US" sz="1050" dirty="0" err="1" smtClean="0"/>
            <a:t>bisa</a:t>
          </a:r>
          <a:r>
            <a:rPr lang="en-US" sz="1050" dirty="0" smtClean="0"/>
            <a:t> </a:t>
          </a:r>
          <a:r>
            <a:rPr lang="en-US" sz="1050" dirty="0" err="1" smtClean="0"/>
            <a:t>disukai</a:t>
          </a:r>
          <a:r>
            <a:rPr lang="en-US" sz="1050" dirty="0" smtClean="0"/>
            <a:t> </a:t>
          </a:r>
          <a:r>
            <a:rPr lang="en-US" sz="1050" dirty="0" err="1" smtClean="0"/>
            <a:t>dan</a:t>
          </a:r>
          <a:r>
            <a:rPr lang="en-US" sz="1050" dirty="0" smtClean="0"/>
            <a:t> </a:t>
          </a:r>
          <a:r>
            <a:rPr lang="en-US" sz="1050" dirty="0" err="1" smtClean="0"/>
            <a:t>diberi</a:t>
          </a:r>
          <a:r>
            <a:rPr lang="en-US" sz="1050" dirty="0" smtClean="0"/>
            <a:t> </a:t>
          </a:r>
          <a:r>
            <a:rPr lang="en-US" sz="1050" dirty="0" err="1" smtClean="0"/>
            <a:t>komentar</a:t>
          </a:r>
          <a:endParaRPr lang="en-US" sz="1050" dirty="0"/>
        </a:p>
      </dgm:t>
    </dgm:pt>
    <dgm:pt modelId="{A924B2DF-CCAB-4D28-AD2A-5B0265654A8B}" type="parTrans" cxnId="{9841C8BA-DE83-4779-8ECF-DCE132B97D72}">
      <dgm:prSet/>
      <dgm:spPr/>
      <dgm:t>
        <a:bodyPr/>
        <a:lstStyle/>
        <a:p>
          <a:endParaRPr lang="en-US"/>
        </a:p>
      </dgm:t>
    </dgm:pt>
    <dgm:pt modelId="{EE6E7411-7069-4118-800B-F3251B5BAD7D}" type="sibTrans" cxnId="{9841C8BA-DE83-4779-8ECF-DCE132B97D72}">
      <dgm:prSet/>
      <dgm:spPr/>
      <dgm:t>
        <a:bodyPr/>
        <a:lstStyle/>
        <a:p>
          <a:endParaRPr lang="en-US"/>
        </a:p>
      </dgm:t>
    </dgm:pt>
    <dgm:pt modelId="{63E85E93-04EB-4053-B8E6-7A676601CCF5}">
      <dgm:prSet custT="1"/>
      <dgm:spPr/>
      <dgm:t>
        <a:bodyPr/>
        <a:lstStyle/>
        <a:p>
          <a:pPr rtl="0"/>
          <a:r>
            <a:rPr lang="en-US" sz="1050" dirty="0" err="1" smtClean="0"/>
            <a:t>Tahun</a:t>
          </a:r>
          <a:r>
            <a:rPr lang="en-US" sz="1050" dirty="0" smtClean="0"/>
            <a:t> 2012 </a:t>
          </a:r>
          <a:r>
            <a:rPr lang="en-US" sz="1050" dirty="0" err="1" smtClean="0"/>
            <a:t>Instagram</a:t>
          </a:r>
          <a:r>
            <a:rPr lang="en-US" sz="1050" dirty="0" smtClean="0"/>
            <a:t> </a:t>
          </a:r>
          <a:r>
            <a:rPr lang="en-US" sz="1050" dirty="0" err="1" smtClean="0"/>
            <a:t>meliris</a:t>
          </a:r>
          <a:r>
            <a:rPr lang="en-US" sz="1050" dirty="0" smtClean="0"/>
            <a:t> </a:t>
          </a:r>
          <a:r>
            <a:rPr lang="en-US" sz="1050" dirty="0" err="1" smtClean="0"/>
            <a:t>juga</a:t>
          </a:r>
          <a:r>
            <a:rPr lang="en-US" sz="1050" dirty="0" smtClean="0"/>
            <a:t> </a:t>
          </a:r>
          <a:r>
            <a:rPr lang="en-US" sz="1050" dirty="0" err="1" smtClean="0"/>
            <a:t>pada</a:t>
          </a:r>
          <a:r>
            <a:rPr lang="en-US" sz="1050" dirty="0" smtClean="0"/>
            <a:t> system </a:t>
          </a:r>
          <a:r>
            <a:rPr lang="en-US" sz="1050" dirty="0" err="1" smtClean="0"/>
            <a:t>adroid</a:t>
          </a:r>
          <a:r>
            <a:rPr lang="en-US" sz="1050" dirty="0" smtClean="0"/>
            <a:t> </a:t>
          </a:r>
          <a:r>
            <a:rPr lang="en-US" sz="1050" dirty="0" err="1" smtClean="0"/>
            <a:t>dan</a:t>
          </a:r>
          <a:r>
            <a:rPr lang="en-US" sz="1050" dirty="0" smtClean="0"/>
            <a:t> </a:t>
          </a:r>
          <a:r>
            <a:rPr lang="en-US" sz="1050" dirty="0" err="1" smtClean="0"/>
            <a:t>diakuisisi</a:t>
          </a:r>
          <a:r>
            <a:rPr lang="en-US" sz="1050" dirty="0" smtClean="0"/>
            <a:t> </a:t>
          </a:r>
          <a:r>
            <a:rPr lang="en-US" sz="1050" dirty="0" err="1" smtClean="0"/>
            <a:t>oleh</a:t>
          </a:r>
          <a:r>
            <a:rPr lang="en-US" sz="1050" dirty="0" smtClean="0"/>
            <a:t> </a:t>
          </a:r>
          <a:r>
            <a:rPr lang="en-US" sz="1050" dirty="0" err="1" smtClean="0"/>
            <a:t>facebook</a:t>
          </a:r>
          <a:r>
            <a:rPr lang="en-US" sz="1050" dirty="0" smtClean="0"/>
            <a:t> </a:t>
          </a:r>
          <a:r>
            <a:rPr lang="en-US" sz="1050" dirty="0" err="1" smtClean="0"/>
            <a:t>hingga</a:t>
          </a:r>
          <a:r>
            <a:rPr lang="en-US" sz="1050" dirty="0" smtClean="0"/>
            <a:t> </a:t>
          </a:r>
          <a:r>
            <a:rPr lang="en-US" sz="1050" dirty="0" err="1" smtClean="0"/>
            <a:t>tahun</a:t>
          </a:r>
          <a:r>
            <a:rPr lang="en-US" sz="1050" dirty="0" smtClean="0"/>
            <a:t> 2014</a:t>
          </a:r>
          <a:endParaRPr lang="en-US" sz="1050" dirty="0"/>
        </a:p>
      </dgm:t>
    </dgm:pt>
    <dgm:pt modelId="{0511E59A-4524-4DE5-8B27-7085582266E2}" type="parTrans" cxnId="{5658F43C-1CB2-4287-84D1-ADF40F28EE49}">
      <dgm:prSet/>
      <dgm:spPr/>
      <dgm:t>
        <a:bodyPr/>
        <a:lstStyle/>
        <a:p>
          <a:endParaRPr lang="en-US"/>
        </a:p>
      </dgm:t>
    </dgm:pt>
    <dgm:pt modelId="{05ECA086-51A2-404A-8966-5CAB8215DBA8}" type="sibTrans" cxnId="{5658F43C-1CB2-4287-84D1-ADF40F28EE49}">
      <dgm:prSet/>
      <dgm:spPr/>
      <dgm:t>
        <a:bodyPr/>
        <a:lstStyle/>
        <a:p>
          <a:endParaRPr lang="en-US"/>
        </a:p>
      </dgm:t>
    </dgm:pt>
    <dgm:pt modelId="{63667CA6-1B1D-4652-9DEB-5DB617465AD6}">
      <dgm:prSet custT="1"/>
      <dgm:spPr/>
      <dgm:t>
        <a:bodyPr/>
        <a:lstStyle/>
        <a:p>
          <a:pPr rtl="0"/>
          <a:r>
            <a:rPr lang="en-ID" sz="1050" dirty="0" err="1" smtClean="0"/>
            <a:t>Pertengahan</a:t>
          </a:r>
          <a:r>
            <a:rPr lang="en-ID" sz="1050" dirty="0" smtClean="0"/>
            <a:t> </a:t>
          </a:r>
          <a:r>
            <a:rPr lang="en-ID" sz="1050" dirty="0" err="1" smtClean="0"/>
            <a:t>tahun</a:t>
          </a:r>
          <a:r>
            <a:rPr lang="en-ID" sz="1050" dirty="0" smtClean="0"/>
            <a:t> 2015 </a:t>
          </a:r>
          <a:r>
            <a:rPr lang="en-ID" sz="1050" dirty="0" err="1" smtClean="0"/>
            <a:t>instagram</a:t>
          </a:r>
          <a:r>
            <a:rPr lang="en-ID" sz="1050" dirty="0" smtClean="0"/>
            <a:t> </a:t>
          </a:r>
          <a:r>
            <a:rPr lang="en-ID" sz="1050" dirty="0" err="1" smtClean="0"/>
            <a:t>hadir</a:t>
          </a:r>
          <a:r>
            <a:rPr lang="en-ID" sz="1050" dirty="0" smtClean="0"/>
            <a:t> </a:t>
          </a:r>
          <a:r>
            <a:rPr lang="en-ID" sz="1050" dirty="0" err="1" smtClean="0"/>
            <a:t>dengan</a:t>
          </a:r>
          <a:r>
            <a:rPr lang="en-ID" sz="1050" dirty="0" smtClean="0"/>
            <a:t> </a:t>
          </a:r>
          <a:r>
            <a:rPr lang="en-ID" sz="1050" dirty="0" err="1" smtClean="0"/>
            <a:t>tampilan</a:t>
          </a:r>
          <a:r>
            <a:rPr lang="en-ID" sz="1050" dirty="0" smtClean="0"/>
            <a:t> </a:t>
          </a:r>
          <a:r>
            <a:rPr lang="en-ID" sz="1050" dirty="0" err="1" smtClean="0"/>
            <a:t>baru</a:t>
          </a:r>
          <a:r>
            <a:rPr lang="en-ID" sz="1050" dirty="0" smtClean="0"/>
            <a:t> yang </a:t>
          </a:r>
          <a:r>
            <a:rPr lang="en-ID" sz="1050" dirty="0" err="1" smtClean="0"/>
            <a:t>lebih</a:t>
          </a:r>
          <a:r>
            <a:rPr lang="en-ID" sz="1050" dirty="0" smtClean="0"/>
            <a:t> </a:t>
          </a:r>
          <a:r>
            <a:rPr lang="en-ID" sz="1050" dirty="0" err="1" smtClean="0"/>
            <a:t>sederhana</a:t>
          </a:r>
          <a:r>
            <a:rPr lang="en-ID" sz="1050" dirty="0" smtClean="0"/>
            <a:t> </a:t>
          </a:r>
          <a:r>
            <a:rPr lang="en-ID" sz="1050" dirty="0" err="1" smtClean="0"/>
            <a:t>dan</a:t>
          </a:r>
          <a:r>
            <a:rPr lang="en-ID" sz="1050" dirty="0" smtClean="0"/>
            <a:t> </a:t>
          </a:r>
          <a:r>
            <a:rPr lang="en-ID" sz="1050" dirty="0" err="1" smtClean="0"/>
            <a:t>membuat</a:t>
          </a:r>
          <a:r>
            <a:rPr lang="en-ID" sz="1050" dirty="0" smtClean="0"/>
            <a:t> </a:t>
          </a:r>
          <a:r>
            <a:rPr lang="en-ID" sz="1050" dirty="0" err="1" smtClean="0"/>
            <a:t>perubahan</a:t>
          </a:r>
          <a:r>
            <a:rPr lang="en-ID" sz="1050" dirty="0" smtClean="0"/>
            <a:t> </a:t>
          </a:r>
          <a:r>
            <a:rPr lang="en-ID" sz="1050" dirty="0" err="1" smtClean="0"/>
            <a:t>terhadap</a:t>
          </a:r>
          <a:r>
            <a:rPr lang="en-ID" sz="1050" dirty="0" smtClean="0"/>
            <a:t> </a:t>
          </a:r>
          <a:r>
            <a:rPr lang="en-ID" sz="1050" dirty="0" err="1" smtClean="0"/>
            <a:t>ukuran</a:t>
          </a:r>
          <a:r>
            <a:rPr lang="en-ID" sz="1050" dirty="0" smtClean="0"/>
            <a:t> </a:t>
          </a:r>
          <a:r>
            <a:rPr lang="en-ID" sz="1050" dirty="0" err="1" smtClean="0"/>
            <a:t>foto</a:t>
          </a:r>
          <a:r>
            <a:rPr lang="en-ID" sz="1050" dirty="0" smtClean="0"/>
            <a:t> yang </a:t>
          </a:r>
          <a:r>
            <a:rPr lang="en-ID" sz="1050" dirty="0" err="1" smtClean="0"/>
            <a:t>tampil</a:t>
          </a:r>
          <a:r>
            <a:rPr lang="en-ID" sz="1050" dirty="0" smtClean="0"/>
            <a:t> </a:t>
          </a:r>
          <a:r>
            <a:rPr lang="en-ID" sz="1050" dirty="0" err="1" smtClean="0"/>
            <a:t>pada</a:t>
          </a:r>
          <a:r>
            <a:rPr lang="en-ID" sz="1050" dirty="0" smtClean="0"/>
            <a:t> </a:t>
          </a:r>
          <a:r>
            <a:rPr lang="en-ID" sz="1050" dirty="0" err="1" smtClean="0"/>
            <a:t>instagram</a:t>
          </a:r>
          <a:r>
            <a:rPr lang="en-ID" sz="1050" dirty="0" smtClean="0"/>
            <a:t> web. Proses </a:t>
          </a:r>
          <a:r>
            <a:rPr lang="en-ID" sz="1050" dirty="0" err="1" smtClean="0"/>
            <a:t>pengembangan</a:t>
          </a:r>
          <a:r>
            <a:rPr lang="en-ID" sz="1050" dirty="0" smtClean="0"/>
            <a:t> </a:t>
          </a:r>
          <a:r>
            <a:rPr lang="en-ID" sz="1050" dirty="0" err="1" smtClean="0"/>
            <a:t>aplikasi</a:t>
          </a:r>
          <a:r>
            <a:rPr lang="en-ID" sz="1050" dirty="0" smtClean="0"/>
            <a:t> user interface </a:t>
          </a:r>
          <a:r>
            <a:rPr lang="en-ID" sz="1050" dirty="0" err="1" smtClean="0"/>
            <a:t>juga</a:t>
          </a:r>
          <a:r>
            <a:rPr lang="en-ID" sz="1050" dirty="0" smtClean="0"/>
            <a:t> </a:t>
          </a:r>
          <a:r>
            <a:rPr lang="en-ID" sz="1050" dirty="0" err="1" smtClean="0"/>
            <a:t>dilakukan</a:t>
          </a:r>
          <a:r>
            <a:rPr lang="en-ID" sz="1050" dirty="0" smtClean="0"/>
            <a:t> 2015-206 </a:t>
          </a:r>
          <a:r>
            <a:rPr lang="en-ID" sz="1050" dirty="0" err="1" smtClean="0"/>
            <a:t>dan</a:t>
          </a:r>
          <a:r>
            <a:rPr lang="en-ID" sz="1050" dirty="0" smtClean="0"/>
            <a:t> </a:t>
          </a:r>
          <a:r>
            <a:rPr lang="en-ID" sz="1050" dirty="0" err="1" smtClean="0"/>
            <a:t>resmi</a:t>
          </a:r>
          <a:r>
            <a:rPr lang="en-ID" sz="1050" dirty="0" smtClean="0"/>
            <a:t> </a:t>
          </a:r>
          <a:r>
            <a:rPr lang="en-ID" sz="1050" dirty="0" err="1" smtClean="0"/>
            <a:t>merilis</a:t>
          </a:r>
          <a:r>
            <a:rPr lang="en-ID" sz="1050" dirty="0" smtClean="0"/>
            <a:t> </a:t>
          </a:r>
          <a:r>
            <a:rPr lang="en-ID" sz="1050" dirty="0" err="1" smtClean="0"/>
            <a:t>versi</a:t>
          </a:r>
          <a:r>
            <a:rPr lang="en-ID" sz="1050" dirty="0" smtClean="0"/>
            <a:t> platform </a:t>
          </a:r>
          <a:r>
            <a:rPr lang="en-ID" sz="1050" dirty="0" err="1" smtClean="0"/>
            <a:t>pada</a:t>
          </a:r>
          <a:r>
            <a:rPr lang="en-ID" sz="1050" dirty="0" smtClean="0"/>
            <a:t> </a:t>
          </a:r>
          <a:r>
            <a:rPr lang="en-ID" sz="1050" dirty="0" err="1" smtClean="0"/>
            <a:t>akhir</a:t>
          </a:r>
          <a:r>
            <a:rPr lang="en-ID" sz="1050" dirty="0" smtClean="0"/>
            <a:t> </a:t>
          </a:r>
          <a:r>
            <a:rPr lang="en-ID" sz="1050" dirty="0" err="1" smtClean="0"/>
            <a:t>tahun</a:t>
          </a:r>
          <a:r>
            <a:rPr lang="en-ID" sz="1050" dirty="0" smtClean="0"/>
            <a:t> 2016</a:t>
          </a:r>
          <a:endParaRPr lang="en-US" sz="1050" dirty="0"/>
        </a:p>
      </dgm:t>
    </dgm:pt>
    <dgm:pt modelId="{F8FCC970-953E-471E-8112-6070457EA733}" type="parTrans" cxnId="{E7B43DD2-89FC-43B9-97E0-97860BA1F2D4}">
      <dgm:prSet/>
      <dgm:spPr/>
      <dgm:t>
        <a:bodyPr/>
        <a:lstStyle/>
        <a:p>
          <a:endParaRPr lang="en-US"/>
        </a:p>
      </dgm:t>
    </dgm:pt>
    <dgm:pt modelId="{76C47173-2819-4CBE-B8FB-34A6ADE297E6}" type="sibTrans" cxnId="{E7B43DD2-89FC-43B9-97E0-97860BA1F2D4}">
      <dgm:prSet/>
      <dgm:spPr/>
      <dgm:t>
        <a:bodyPr/>
        <a:lstStyle/>
        <a:p>
          <a:endParaRPr lang="en-US"/>
        </a:p>
      </dgm:t>
    </dgm:pt>
    <dgm:pt modelId="{C801B7E5-2E5D-492E-A518-1E938DC40314}">
      <dgm:prSet custT="1"/>
      <dgm:spPr/>
      <dgm:t>
        <a:bodyPr/>
        <a:lstStyle/>
        <a:p>
          <a:pPr rtl="0"/>
          <a:r>
            <a:rPr lang="en-ID" sz="1050" dirty="0" err="1" smtClean="0"/>
            <a:t>Tahun</a:t>
          </a:r>
          <a:r>
            <a:rPr lang="en-ID" sz="1050" dirty="0" smtClean="0"/>
            <a:t> 2018-saat </a:t>
          </a:r>
          <a:r>
            <a:rPr lang="en-ID" sz="1050" dirty="0" err="1" smtClean="0"/>
            <a:t>ini</a:t>
          </a:r>
          <a:r>
            <a:rPr lang="en-ID" sz="1050" dirty="0" smtClean="0"/>
            <a:t> </a:t>
          </a:r>
          <a:r>
            <a:rPr lang="en-ID" sz="1050" dirty="0" err="1" smtClean="0"/>
            <a:t>memiliki</a:t>
          </a:r>
          <a:r>
            <a:rPr lang="en-ID" sz="1050" dirty="0" smtClean="0"/>
            <a:t> </a:t>
          </a:r>
          <a:r>
            <a:rPr lang="en-ID" sz="1050" dirty="0" err="1" smtClean="0"/>
            <a:t>banyak</a:t>
          </a:r>
          <a:r>
            <a:rPr lang="en-ID" sz="1050" dirty="0" smtClean="0"/>
            <a:t> </a:t>
          </a:r>
          <a:r>
            <a:rPr lang="en-ID" sz="1050" dirty="0" err="1" smtClean="0"/>
            <a:t>fitur</a:t>
          </a:r>
          <a:r>
            <a:rPr lang="en-ID" sz="1050" dirty="0" smtClean="0"/>
            <a:t> </a:t>
          </a:r>
          <a:r>
            <a:rPr lang="en-ID" sz="1050" dirty="0" err="1" smtClean="0"/>
            <a:t>unggulan</a:t>
          </a:r>
          <a:r>
            <a:rPr lang="en-ID" sz="1050" dirty="0" smtClean="0"/>
            <a:t> </a:t>
          </a:r>
          <a:r>
            <a:rPr lang="en-US" sz="1050" dirty="0" err="1" smtClean="0"/>
            <a:t>mulai</a:t>
          </a:r>
          <a:r>
            <a:rPr lang="en-US" sz="1050" dirty="0" smtClean="0"/>
            <a:t> </a:t>
          </a:r>
          <a:r>
            <a:rPr lang="en-US" sz="1050" dirty="0" err="1" smtClean="0"/>
            <a:t>dari</a:t>
          </a:r>
          <a:r>
            <a:rPr lang="en-US" sz="1050" dirty="0" smtClean="0"/>
            <a:t> </a:t>
          </a:r>
          <a:r>
            <a:rPr lang="en-US" sz="1050" dirty="0" err="1" smtClean="0"/>
            <a:t>Instagram</a:t>
          </a:r>
          <a:r>
            <a:rPr lang="en-US" sz="1050" dirty="0" smtClean="0"/>
            <a:t> Stories yang </a:t>
          </a:r>
          <a:r>
            <a:rPr lang="en-US" sz="1050" dirty="0" err="1" smtClean="0"/>
            <a:t>dapat</a:t>
          </a:r>
          <a:r>
            <a:rPr lang="en-US" sz="1050" dirty="0" smtClean="0"/>
            <a:t> </a:t>
          </a:r>
          <a:r>
            <a:rPr lang="en-US" sz="1050" dirty="0" err="1" smtClean="0"/>
            <a:t>digunakan</a:t>
          </a:r>
          <a:r>
            <a:rPr lang="en-US" sz="1050" dirty="0" smtClean="0"/>
            <a:t> </a:t>
          </a:r>
          <a:r>
            <a:rPr lang="en-US" sz="1050" dirty="0" err="1" smtClean="0"/>
            <a:t>untuk</a:t>
          </a:r>
          <a:r>
            <a:rPr lang="en-US" sz="1050" dirty="0" smtClean="0"/>
            <a:t> </a:t>
          </a:r>
          <a:r>
            <a:rPr lang="en-US" sz="1050" i="1" dirty="0" smtClean="0"/>
            <a:t>share</a:t>
          </a:r>
          <a:r>
            <a:rPr lang="en-US" sz="1050" dirty="0" smtClean="0"/>
            <a:t> video </a:t>
          </a:r>
          <a:r>
            <a:rPr lang="en-US" sz="1050" dirty="0" err="1" smtClean="0"/>
            <a:t>menarik</a:t>
          </a:r>
          <a:r>
            <a:rPr lang="en-US" sz="1050" dirty="0" smtClean="0"/>
            <a:t> </a:t>
          </a:r>
          <a:r>
            <a:rPr lang="en-US" sz="1050" dirty="0" err="1" smtClean="0"/>
            <a:t>dengan</a:t>
          </a:r>
          <a:r>
            <a:rPr lang="en-US" sz="1050" dirty="0" smtClean="0"/>
            <a:t> </a:t>
          </a:r>
          <a:r>
            <a:rPr lang="en-US" sz="1050" dirty="0" err="1" smtClean="0"/>
            <a:t>durasi</a:t>
          </a:r>
          <a:r>
            <a:rPr lang="en-US" sz="1050" dirty="0" smtClean="0"/>
            <a:t> 15 </a:t>
          </a:r>
          <a:r>
            <a:rPr lang="en-US" sz="1050" dirty="0" err="1" smtClean="0"/>
            <a:t>detik</a:t>
          </a:r>
          <a:r>
            <a:rPr lang="en-US" sz="1050" dirty="0" smtClean="0"/>
            <a:t>, </a:t>
          </a:r>
          <a:r>
            <a:rPr lang="en-US" sz="1050" dirty="0" err="1" smtClean="0"/>
            <a:t>hingga</a:t>
          </a:r>
          <a:r>
            <a:rPr lang="en-US" sz="1050" dirty="0" smtClean="0"/>
            <a:t> </a:t>
          </a:r>
          <a:r>
            <a:rPr lang="en-US" sz="1050" dirty="0" err="1" smtClean="0"/>
            <a:t>fitur</a:t>
          </a:r>
          <a:r>
            <a:rPr lang="en-US" sz="1050" dirty="0" smtClean="0"/>
            <a:t> Explore, Live, IGTV </a:t>
          </a:r>
          <a:r>
            <a:rPr lang="en-US" sz="1050" dirty="0" err="1" smtClean="0"/>
            <a:t>dan</a:t>
          </a:r>
          <a:r>
            <a:rPr lang="en-US" sz="1050" dirty="0" smtClean="0"/>
            <a:t> </a:t>
          </a:r>
          <a:r>
            <a:rPr lang="en-US" sz="1050" dirty="0" err="1" smtClean="0"/>
            <a:t>boomingnya</a:t>
          </a:r>
          <a:r>
            <a:rPr lang="en-US" sz="1050" dirty="0" smtClean="0"/>
            <a:t> </a:t>
          </a:r>
          <a:r>
            <a:rPr lang="en-US" sz="1050" dirty="0" err="1" smtClean="0"/>
            <a:t>aplikasi</a:t>
          </a:r>
          <a:r>
            <a:rPr lang="en-US" sz="1050" dirty="0" smtClean="0"/>
            <a:t> </a:t>
          </a:r>
          <a:r>
            <a:rPr lang="en-US" sz="1050" dirty="0" err="1" smtClean="0"/>
            <a:t>TikTok</a:t>
          </a:r>
          <a:r>
            <a:rPr lang="en-US" sz="1050" dirty="0" smtClean="0"/>
            <a:t> </a:t>
          </a:r>
          <a:r>
            <a:rPr lang="en-US" sz="1050" dirty="0" err="1" smtClean="0"/>
            <a:t>juga</a:t>
          </a:r>
          <a:r>
            <a:rPr lang="en-US" sz="1050" dirty="0" smtClean="0"/>
            <a:t> di </a:t>
          </a:r>
          <a:r>
            <a:rPr lang="en-US" sz="1050" dirty="0" err="1" smtClean="0"/>
            <a:t>respon</a:t>
          </a:r>
          <a:r>
            <a:rPr lang="en-US" sz="1050" dirty="0" smtClean="0"/>
            <a:t> </a:t>
          </a:r>
          <a:r>
            <a:rPr lang="en-US" sz="1050" dirty="0" err="1" smtClean="0"/>
            <a:t>oleh</a:t>
          </a:r>
          <a:r>
            <a:rPr lang="en-US" sz="1050" dirty="0" smtClean="0"/>
            <a:t> </a:t>
          </a:r>
          <a:r>
            <a:rPr lang="en-US" sz="1050" dirty="0" err="1" smtClean="0"/>
            <a:t>instagram</a:t>
          </a:r>
          <a:r>
            <a:rPr lang="en-US" sz="1050" dirty="0" smtClean="0"/>
            <a:t> </a:t>
          </a:r>
          <a:r>
            <a:rPr lang="en-US" sz="1050" dirty="0" err="1" smtClean="0"/>
            <a:t>dengan</a:t>
          </a:r>
          <a:r>
            <a:rPr lang="en-US" sz="1050" dirty="0" smtClean="0"/>
            <a:t> </a:t>
          </a:r>
          <a:r>
            <a:rPr lang="en-US" sz="1050" dirty="0" err="1" smtClean="0"/>
            <a:t>menghadirkan</a:t>
          </a:r>
          <a:r>
            <a:rPr lang="en-US" sz="1050" dirty="0" smtClean="0"/>
            <a:t> </a:t>
          </a:r>
          <a:r>
            <a:rPr lang="en-US" sz="1050" dirty="0" err="1" smtClean="0"/>
            <a:t>Instagram</a:t>
          </a:r>
          <a:r>
            <a:rPr lang="en-US" sz="1050" dirty="0" smtClean="0"/>
            <a:t> Reels </a:t>
          </a:r>
          <a:r>
            <a:rPr lang="en-US" sz="1050" dirty="0" err="1" smtClean="0"/>
            <a:t>sebagai</a:t>
          </a:r>
          <a:r>
            <a:rPr lang="en-US" sz="1050" dirty="0" smtClean="0"/>
            <a:t> a</a:t>
          </a:r>
          <a:endParaRPr lang="en-US" sz="1050" dirty="0"/>
        </a:p>
      </dgm:t>
    </dgm:pt>
    <dgm:pt modelId="{36189A7B-5ECB-4185-9DF2-AB6B61A6A62B}" type="parTrans" cxnId="{BEE54C1B-1D7D-4529-A283-098D1625E111}">
      <dgm:prSet/>
      <dgm:spPr/>
      <dgm:t>
        <a:bodyPr/>
        <a:lstStyle/>
        <a:p>
          <a:endParaRPr lang="en-US"/>
        </a:p>
      </dgm:t>
    </dgm:pt>
    <dgm:pt modelId="{BADC4CDD-B3E6-4A4A-8623-2D7BFD37AFFB}" type="sibTrans" cxnId="{BEE54C1B-1D7D-4529-A283-098D1625E111}">
      <dgm:prSet/>
      <dgm:spPr/>
      <dgm:t>
        <a:bodyPr/>
        <a:lstStyle/>
        <a:p>
          <a:endParaRPr lang="en-US"/>
        </a:p>
      </dgm:t>
    </dgm:pt>
    <dgm:pt modelId="{AD05627A-4715-40B7-B5C5-6C36AF1D198B}" type="pres">
      <dgm:prSet presAssocID="{CDC9CC60-B8E6-4700-9C3F-7DC223D0FD2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5FBAA6-D24B-477A-8033-148D737A9849}" type="pres">
      <dgm:prSet presAssocID="{CDC9CC60-B8E6-4700-9C3F-7DC223D0FD28}" presName="arrow" presStyleLbl="bgShp" presStyleIdx="0" presStyleCnt="1"/>
      <dgm:spPr>
        <a:gradFill flip="none" rotWithShape="0">
          <a:gsLst>
            <a:gs pos="0%">
              <a:srgbClr val="862F78">
                <a:tint val="66%"/>
                <a:satMod val="160%"/>
              </a:srgbClr>
            </a:gs>
            <a:gs pos="50%">
              <a:srgbClr val="862F78">
                <a:tint val="44.5%"/>
                <a:satMod val="160%"/>
              </a:srgbClr>
            </a:gs>
            <a:gs pos="100%">
              <a:srgbClr val="862F78">
                <a:tint val="23.5%"/>
                <a:satMod val="160%"/>
              </a:srgbClr>
            </a:gs>
          </a:gsLst>
          <a:lin ang="5400000" scaled="1"/>
          <a:tileRect/>
        </a:gradFill>
      </dgm:spPr>
    </dgm:pt>
    <dgm:pt modelId="{4BA253A3-A70B-4166-ACE8-431329AF7FDD}" type="pres">
      <dgm:prSet presAssocID="{CDC9CC60-B8E6-4700-9C3F-7DC223D0FD28}" presName="points" presStyleCnt="0"/>
      <dgm:spPr/>
    </dgm:pt>
    <dgm:pt modelId="{B06AD72F-C8E5-4FA5-B96D-264AFEABD870}" type="pres">
      <dgm:prSet presAssocID="{71717B7E-3680-4B84-9707-4EFA8D688576}" presName="compositeA" presStyleCnt="0"/>
      <dgm:spPr/>
    </dgm:pt>
    <dgm:pt modelId="{43F03991-6224-4976-A726-0E82CFCDD70A}" type="pres">
      <dgm:prSet presAssocID="{71717B7E-3680-4B84-9707-4EFA8D688576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C13A2A-1828-434A-9A37-DF54A4BB8AAC}" type="pres">
      <dgm:prSet presAssocID="{71717B7E-3680-4B84-9707-4EFA8D688576}" presName="circleA" presStyleLbl="node1" presStyleIdx="0" presStyleCnt="4"/>
      <dgm:spPr>
        <a:solidFill>
          <a:srgbClr val="FBD528"/>
        </a:solidFill>
      </dgm:spPr>
    </dgm:pt>
    <dgm:pt modelId="{DB6DA905-3FDD-4180-85CD-2683A7BDF732}" type="pres">
      <dgm:prSet presAssocID="{71717B7E-3680-4B84-9707-4EFA8D688576}" presName="spaceA" presStyleCnt="0"/>
      <dgm:spPr/>
    </dgm:pt>
    <dgm:pt modelId="{0FBD5AE0-8714-435F-8157-9D5C32F688CF}" type="pres">
      <dgm:prSet presAssocID="{EE6E7411-7069-4118-800B-F3251B5BAD7D}" presName="space" presStyleCnt="0"/>
      <dgm:spPr/>
    </dgm:pt>
    <dgm:pt modelId="{58E059EA-7CA7-4C7B-8A25-0165823A2504}" type="pres">
      <dgm:prSet presAssocID="{63E85E93-04EB-4053-B8E6-7A676601CCF5}" presName="compositeB" presStyleCnt="0"/>
      <dgm:spPr/>
    </dgm:pt>
    <dgm:pt modelId="{069D1F80-79FA-476C-A727-2D06C0A61ED2}" type="pres">
      <dgm:prSet presAssocID="{63E85E93-04EB-4053-B8E6-7A676601CCF5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043039-93B9-4151-A4EF-D88B36F171C6}" type="pres">
      <dgm:prSet presAssocID="{63E85E93-04EB-4053-B8E6-7A676601CCF5}" presName="circleB" presStyleLbl="node1" presStyleIdx="1" presStyleCnt="4"/>
      <dgm:spPr>
        <a:solidFill>
          <a:srgbClr val="FBD528"/>
        </a:solidFill>
      </dgm:spPr>
    </dgm:pt>
    <dgm:pt modelId="{D1DF3D28-C65A-4EDA-B740-ED2DB7148B2F}" type="pres">
      <dgm:prSet presAssocID="{63E85E93-04EB-4053-B8E6-7A676601CCF5}" presName="spaceB" presStyleCnt="0"/>
      <dgm:spPr/>
    </dgm:pt>
    <dgm:pt modelId="{45070B7B-794C-4D76-8345-DAAA8834E017}" type="pres">
      <dgm:prSet presAssocID="{05ECA086-51A2-404A-8966-5CAB8215DBA8}" presName="space" presStyleCnt="0"/>
      <dgm:spPr/>
    </dgm:pt>
    <dgm:pt modelId="{41D1D506-21C0-4249-8C76-4E8DE05BFA4F}" type="pres">
      <dgm:prSet presAssocID="{63667CA6-1B1D-4652-9DEB-5DB617465AD6}" presName="compositeA" presStyleCnt="0"/>
      <dgm:spPr/>
    </dgm:pt>
    <dgm:pt modelId="{17C40AB0-1591-4D62-83A8-E217B36C785C}" type="pres">
      <dgm:prSet presAssocID="{63667CA6-1B1D-4652-9DEB-5DB617465AD6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3C942B-F916-46A5-97C4-3D5D1E2EF795}" type="pres">
      <dgm:prSet presAssocID="{63667CA6-1B1D-4652-9DEB-5DB617465AD6}" presName="circleA" presStyleLbl="node1" presStyleIdx="2" presStyleCnt="4"/>
      <dgm:spPr>
        <a:solidFill>
          <a:srgbClr val="FBD528"/>
        </a:solidFill>
      </dgm:spPr>
    </dgm:pt>
    <dgm:pt modelId="{B9DF2BAE-BC9D-4814-A195-31AACE1C92A0}" type="pres">
      <dgm:prSet presAssocID="{63667CA6-1B1D-4652-9DEB-5DB617465AD6}" presName="spaceA" presStyleCnt="0"/>
      <dgm:spPr/>
    </dgm:pt>
    <dgm:pt modelId="{7016B0D7-0612-4EF0-8E1F-4231964951CE}" type="pres">
      <dgm:prSet presAssocID="{76C47173-2819-4CBE-B8FB-34A6ADE297E6}" presName="space" presStyleCnt="0"/>
      <dgm:spPr/>
    </dgm:pt>
    <dgm:pt modelId="{08B687EE-3AA6-4769-AE83-B2F40B0C4055}" type="pres">
      <dgm:prSet presAssocID="{C801B7E5-2E5D-492E-A518-1E938DC40314}" presName="compositeB" presStyleCnt="0"/>
      <dgm:spPr/>
    </dgm:pt>
    <dgm:pt modelId="{66D17FF9-00C8-42E0-8D0A-7C58E8B9F72B}" type="pres">
      <dgm:prSet presAssocID="{C801B7E5-2E5D-492E-A518-1E938DC40314}" presName="textB" presStyleLbl="revTx" presStyleIdx="3" presStyleCnt="4" custLinFactNeighborX="-1.877%" custLinFactNeighborY="0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6793C4-5054-46ED-AE40-F77112F14CDA}" type="pres">
      <dgm:prSet presAssocID="{C801B7E5-2E5D-492E-A518-1E938DC40314}" presName="circleB" presStyleLbl="node1" presStyleIdx="3" presStyleCnt="4"/>
      <dgm:spPr>
        <a:solidFill>
          <a:srgbClr val="FBD528"/>
        </a:solidFill>
      </dgm:spPr>
    </dgm:pt>
    <dgm:pt modelId="{27D8BE97-9C06-46B0-93A9-F67A73042BEE}" type="pres">
      <dgm:prSet presAssocID="{C801B7E5-2E5D-492E-A518-1E938DC40314}" presName="spaceB" presStyleCnt="0"/>
      <dgm:spPr/>
    </dgm:pt>
  </dgm:ptLst>
  <dgm:cxnLst>
    <dgm:cxn modelId="{BEE54C1B-1D7D-4529-A283-098D1625E111}" srcId="{CDC9CC60-B8E6-4700-9C3F-7DC223D0FD28}" destId="{C801B7E5-2E5D-492E-A518-1E938DC40314}" srcOrd="3" destOrd="0" parTransId="{36189A7B-5ECB-4185-9DF2-AB6B61A6A62B}" sibTransId="{BADC4CDD-B3E6-4A4A-8623-2D7BFD37AFFB}"/>
    <dgm:cxn modelId="{5658F43C-1CB2-4287-84D1-ADF40F28EE49}" srcId="{CDC9CC60-B8E6-4700-9C3F-7DC223D0FD28}" destId="{63E85E93-04EB-4053-B8E6-7A676601CCF5}" srcOrd="1" destOrd="0" parTransId="{0511E59A-4524-4DE5-8B27-7085582266E2}" sibTransId="{05ECA086-51A2-404A-8966-5CAB8215DBA8}"/>
    <dgm:cxn modelId="{174A906C-47F7-477F-9302-678ABA840F0A}" type="presOf" srcId="{63667CA6-1B1D-4652-9DEB-5DB617465AD6}" destId="{17C40AB0-1591-4D62-83A8-E217B36C785C}" srcOrd="0" destOrd="0" presId="urn:microsoft.com/office/officeart/2005/8/layout/hProcess11"/>
    <dgm:cxn modelId="{9841C8BA-DE83-4779-8ECF-DCE132B97D72}" srcId="{CDC9CC60-B8E6-4700-9C3F-7DC223D0FD28}" destId="{71717B7E-3680-4B84-9707-4EFA8D688576}" srcOrd="0" destOrd="0" parTransId="{A924B2DF-CCAB-4D28-AD2A-5B0265654A8B}" sibTransId="{EE6E7411-7069-4118-800B-F3251B5BAD7D}"/>
    <dgm:cxn modelId="{7BC7F56E-AD6C-4F01-8BA8-11E19EB43D8F}" type="presOf" srcId="{C801B7E5-2E5D-492E-A518-1E938DC40314}" destId="{66D17FF9-00C8-42E0-8D0A-7C58E8B9F72B}" srcOrd="0" destOrd="0" presId="urn:microsoft.com/office/officeart/2005/8/layout/hProcess11"/>
    <dgm:cxn modelId="{E7B43DD2-89FC-43B9-97E0-97860BA1F2D4}" srcId="{CDC9CC60-B8E6-4700-9C3F-7DC223D0FD28}" destId="{63667CA6-1B1D-4652-9DEB-5DB617465AD6}" srcOrd="2" destOrd="0" parTransId="{F8FCC970-953E-471E-8112-6070457EA733}" sibTransId="{76C47173-2819-4CBE-B8FB-34A6ADE297E6}"/>
    <dgm:cxn modelId="{29181C18-B344-40E5-A049-7B9EC2718EE5}" type="presOf" srcId="{63E85E93-04EB-4053-B8E6-7A676601CCF5}" destId="{069D1F80-79FA-476C-A727-2D06C0A61ED2}" srcOrd="0" destOrd="0" presId="urn:microsoft.com/office/officeart/2005/8/layout/hProcess11"/>
    <dgm:cxn modelId="{DFE9D066-13E9-42E8-BA8B-1B2A01FFD5D2}" type="presOf" srcId="{71717B7E-3680-4B84-9707-4EFA8D688576}" destId="{43F03991-6224-4976-A726-0E82CFCDD70A}" srcOrd="0" destOrd="0" presId="urn:microsoft.com/office/officeart/2005/8/layout/hProcess11"/>
    <dgm:cxn modelId="{616C27F5-FF9C-4113-BA46-A943917C208B}" type="presOf" srcId="{CDC9CC60-B8E6-4700-9C3F-7DC223D0FD28}" destId="{AD05627A-4715-40B7-B5C5-6C36AF1D198B}" srcOrd="0" destOrd="0" presId="urn:microsoft.com/office/officeart/2005/8/layout/hProcess11"/>
    <dgm:cxn modelId="{EAAEFBF3-5FF7-431D-8123-DB843FD465F3}" type="presParOf" srcId="{AD05627A-4715-40B7-B5C5-6C36AF1D198B}" destId="{BE5FBAA6-D24B-477A-8033-148D737A9849}" srcOrd="0" destOrd="0" presId="urn:microsoft.com/office/officeart/2005/8/layout/hProcess11"/>
    <dgm:cxn modelId="{25924C30-80FE-4233-9E71-36501A9A4B34}" type="presParOf" srcId="{AD05627A-4715-40B7-B5C5-6C36AF1D198B}" destId="{4BA253A3-A70B-4166-ACE8-431329AF7FDD}" srcOrd="1" destOrd="0" presId="urn:microsoft.com/office/officeart/2005/8/layout/hProcess11"/>
    <dgm:cxn modelId="{224B1F6E-74B4-4E36-9AA3-753E9C7FA90F}" type="presParOf" srcId="{4BA253A3-A70B-4166-ACE8-431329AF7FDD}" destId="{B06AD72F-C8E5-4FA5-B96D-264AFEABD870}" srcOrd="0" destOrd="0" presId="urn:microsoft.com/office/officeart/2005/8/layout/hProcess11"/>
    <dgm:cxn modelId="{82AF5087-8680-4046-AB81-E50422093542}" type="presParOf" srcId="{B06AD72F-C8E5-4FA5-B96D-264AFEABD870}" destId="{43F03991-6224-4976-A726-0E82CFCDD70A}" srcOrd="0" destOrd="0" presId="urn:microsoft.com/office/officeart/2005/8/layout/hProcess11"/>
    <dgm:cxn modelId="{FADAF5CA-8EAE-489F-82C1-D7EE5251091B}" type="presParOf" srcId="{B06AD72F-C8E5-4FA5-B96D-264AFEABD870}" destId="{1FC13A2A-1828-434A-9A37-DF54A4BB8AAC}" srcOrd="1" destOrd="0" presId="urn:microsoft.com/office/officeart/2005/8/layout/hProcess11"/>
    <dgm:cxn modelId="{913900AF-B33E-4FFA-BCED-EAA412DF43BE}" type="presParOf" srcId="{B06AD72F-C8E5-4FA5-B96D-264AFEABD870}" destId="{DB6DA905-3FDD-4180-85CD-2683A7BDF732}" srcOrd="2" destOrd="0" presId="urn:microsoft.com/office/officeart/2005/8/layout/hProcess11"/>
    <dgm:cxn modelId="{D1368CA7-4490-469E-A6C0-21CA732B2C2B}" type="presParOf" srcId="{4BA253A3-A70B-4166-ACE8-431329AF7FDD}" destId="{0FBD5AE0-8714-435F-8157-9D5C32F688CF}" srcOrd="1" destOrd="0" presId="urn:microsoft.com/office/officeart/2005/8/layout/hProcess11"/>
    <dgm:cxn modelId="{FBE3867F-D42F-4009-9C57-AC7A29704685}" type="presParOf" srcId="{4BA253A3-A70B-4166-ACE8-431329AF7FDD}" destId="{58E059EA-7CA7-4C7B-8A25-0165823A2504}" srcOrd="2" destOrd="0" presId="urn:microsoft.com/office/officeart/2005/8/layout/hProcess11"/>
    <dgm:cxn modelId="{3E568C8A-872C-4961-AC1C-CD550A41E6C4}" type="presParOf" srcId="{58E059EA-7CA7-4C7B-8A25-0165823A2504}" destId="{069D1F80-79FA-476C-A727-2D06C0A61ED2}" srcOrd="0" destOrd="0" presId="urn:microsoft.com/office/officeart/2005/8/layout/hProcess11"/>
    <dgm:cxn modelId="{CC57356B-A7D9-405F-A9A7-98165E4DB202}" type="presParOf" srcId="{58E059EA-7CA7-4C7B-8A25-0165823A2504}" destId="{7D043039-93B9-4151-A4EF-D88B36F171C6}" srcOrd="1" destOrd="0" presId="urn:microsoft.com/office/officeart/2005/8/layout/hProcess11"/>
    <dgm:cxn modelId="{A0DCBCC8-B450-4254-A286-5221B54B1782}" type="presParOf" srcId="{58E059EA-7CA7-4C7B-8A25-0165823A2504}" destId="{D1DF3D28-C65A-4EDA-B740-ED2DB7148B2F}" srcOrd="2" destOrd="0" presId="urn:microsoft.com/office/officeart/2005/8/layout/hProcess11"/>
    <dgm:cxn modelId="{3D7EE57B-468F-4640-9EB9-DF1FFC20AA30}" type="presParOf" srcId="{4BA253A3-A70B-4166-ACE8-431329AF7FDD}" destId="{45070B7B-794C-4D76-8345-DAAA8834E017}" srcOrd="3" destOrd="0" presId="urn:microsoft.com/office/officeart/2005/8/layout/hProcess11"/>
    <dgm:cxn modelId="{1C25E802-013F-4D21-9EB5-209069377FC1}" type="presParOf" srcId="{4BA253A3-A70B-4166-ACE8-431329AF7FDD}" destId="{41D1D506-21C0-4249-8C76-4E8DE05BFA4F}" srcOrd="4" destOrd="0" presId="urn:microsoft.com/office/officeart/2005/8/layout/hProcess11"/>
    <dgm:cxn modelId="{77DE31C3-6358-4940-865E-019C35AC9AE9}" type="presParOf" srcId="{41D1D506-21C0-4249-8C76-4E8DE05BFA4F}" destId="{17C40AB0-1591-4D62-83A8-E217B36C785C}" srcOrd="0" destOrd="0" presId="urn:microsoft.com/office/officeart/2005/8/layout/hProcess11"/>
    <dgm:cxn modelId="{FA40F1B4-751B-46D2-9728-5A82C3175D63}" type="presParOf" srcId="{41D1D506-21C0-4249-8C76-4E8DE05BFA4F}" destId="{453C942B-F916-46A5-97C4-3D5D1E2EF795}" srcOrd="1" destOrd="0" presId="urn:microsoft.com/office/officeart/2005/8/layout/hProcess11"/>
    <dgm:cxn modelId="{47106916-52BD-4B9F-A4AC-BE5C25C4667F}" type="presParOf" srcId="{41D1D506-21C0-4249-8C76-4E8DE05BFA4F}" destId="{B9DF2BAE-BC9D-4814-A195-31AACE1C92A0}" srcOrd="2" destOrd="0" presId="urn:microsoft.com/office/officeart/2005/8/layout/hProcess11"/>
    <dgm:cxn modelId="{48E531A0-0743-456C-91DB-F48DEC76AAD3}" type="presParOf" srcId="{4BA253A3-A70B-4166-ACE8-431329AF7FDD}" destId="{7016B0D7-0612-4EF0-8E1F-4231964951CE}" srcOrd="5" destOrd="0" presId="urn:microsoft.com/office/officeart/2005/8/layout/hProcess11"/>
    <dgm:cxn modelId="{A468B763-8640-4421-AA38-946B682DD814}" type="presParOf" srcId="{4BA253A3-A70B-4166-ACE8-431329AF7FDD}" destId="{08B687EE-3AA6-4769-AE83-B2F40B0C4055}" srcOrd="6" destOrd="0" presId="urn:microsoft.com/office/officeart/2005/8/layout/hProcess11"/>
    <dgm:cxn modelId="{165C6570-A37F-4E7D-AE66-F2AD7288F107}" type="presParOf" srcId="{08B687EE-3AA6-4769-AE83-B2F40B0C4055}" destId="{66D17FF9-00C8-42E0-8D0A-7C58E8B9F72B}" srcOrd="0" destOrd="0" presId="urn:microsoft.com/office/officeart/2005/8/layout/hProcess11"/>
    <dgm:cxn modelId="{613AB74A-F806-4277-A208-FC208E74B3C7}" type="presParOf" srcId="{08B687EE-3AA6-4769-AE83-B2F40B0C4055}" destId="{5D6793C4-5054-46ED-AE40-F77112F14CDA}" srcOrd="1" destOrd="0" presId="urn:microsoft.com/office/officeart/2005/8/layout/hProcess11"/>
    <dgm:cxn modelId="{677A7FAA-6C1E-4573-9DA5-D0F67C7FD207}" type="presParOf" srcId="{08B687EE-3AA6-4769-AE83-B2F40B0C4055}" destId="{27D8BE97-9C06-46B0-93A9-F67A73042BE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purl.oclc.org/ooxml/drawingml/diagram" xmlns:a="http://purl.oclc.org/ooxml/drawingml/main">
  <dgm:ptLst>
    <dgm:pt modelId="{29B844C2-F121-46BF-AEDA-72362EB787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948391-4108-4C24-808F-0EC34A641FEB}">
      <dgm:prSet custT="1"/>
      <dgm:spPr>
        <a:solidFill>
          <a:srgbClr val="FC755F"/>
        </a:solidFill>
        <a:ln>
          <a:noFill/>
        </a:ln>
        <a:effectLst>
          <a:outerShdw blurRad="149987" dist="250190" dir="8460000" algn="ctr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endParaRPr lang="en-US" sz="1200" dirty="0" smtClean="0"/>
        </a:p>
        <a:p>
          <a:pPr algn="just" rtl="0"/>
          <a:endParaRPr lang="en-US" sz="1200" dirty="0" smtClean="0"/>
        </a:p>
        <a:p>
          <a:pPr algn="just" rtl="0"/>
          <a:endParaRPr lang="en-US" sz="1600" dirty="0" smtClean="0"/>
        </a:p>
        <a:p>
          <a:pPr algn="l" rtl="0"/>
          <a:endParaRPr lang="en-US" sz="1500" dirty="0" smtClean="0"/>
        </a:p>
        <a:p>
          <a:pPr algn="just" rtl="0"/>
          <a:r>
            <a:rPr lang="en-US" sz="1500" dirty="0" err="1" smtClean="0"/>
            <a:t>Instagram</a:t>
          </a:r>
          <a:r>
            <a:rPr lang="en-US" sz="1500" dirty="0" smtClean="0"/>
            <a:t> </a:t>
          </a:r>
          <a:r>
            <a:rPr lang="en-US" sz="1500" dirty="0" err="1" smtClean="0"/>
            <a:t>merupakan</a:t>
          </a:r>
          <a:r>
            <a:rPr lang="en-US" sz="1500" dirty="0" smtClean="0"/>
            <a:t> media </a:t>
          </a:r>
          <a:r>
            <a:rPr lang="en-US" sz="1500" dirty="0" err="1" smtClean="0"/>
            <a:t>sosial</a:t>
          </a:r>
          <a:r>
            <a:rPr lang="en-US" sz="1500" dirty="0" smtClean="0"/>
            <a:t> </a:t>
          </a:r>
          <a:r>
            <a:rPr lang="en-US" sz="1500" dirty="0" err="1" smtClean="0"/>
            <a:t>berbasis</a:t>
          </a:r>
          <a:r>
            <a:rPr lang="en-US" sz="1500" dirty="0" smtClean="0"/>
            <a:t> </a:t>
          </a:r>
          <a:r>
            <a:rPr lang="en-US" sz="1500" dirty="0" err="1" smtClean="0"/>
            <a:t>gambar</a:t>
          </a:r>
          <a:r>
            <a:rPr lang="en-US" sz="1500" dirty="0" smtClean="0"/>
            <a:t> </a:t>
          </a:r>
          <a:r>
            <a:rPr lang="en-US" sz="1500" dirty="0" err="1" smtClean="0"/>
            <a:t>ini</a:t>
          </a:r>
          <a:r>
            <a:rPr lang="en-US" sz="1500" dirty="0" smtClean="0"/>
            <a:t> </a:t>
          </a:r>
          <a:r>
            <a:rPr lang="en-US" sz="1500" dirty="0" err="1" smtClean="0"/>
            <a:t>menjadi</a:t>
          </a:r>
          <a:r>
            <a:rPr lang="en-US" sz="1500" dirty="0" smtClean="0"/>
            <a:t> </a:t>
          </a:r>
          <a:r>
            <a:rPr lang="en-US" sz="1500" dirty="0" err="1" smtClean="0"/>
            <a:t>sangat</a:t>
          </a:r>
          <a:r>
            <a:rPr lang="en-US" sz="1500" dirty="0" smtClean="0"/>
            <a:t> popular </a:t>
          </a:r>
          <a:r>
            <a:rPr lang="en-US" sz="1500" dirty="0" err="1" smtClean="0"/>
            <a:t>karena</a:t>
          </a:r>
          <a:r>
            <a:rPr lang="en-US" sz="1500" dirty="0" smtClean="0"/>
            <a:t> </a:t>
          </a:r>
          <a:r>
            <a:rPr lang="en-US" sz="1500" dirty="0" err="1" smtClean="0"/>
            <a:t>dinilai</a:t>
          </a:r>
          <a:r>
            <a:rPr lang="en-US" sz="1500" dirty="0" smtClean="0"/>
            <a:t> </a:t>
          </a:r>
          <a:r>
            <a:rPr lang="en-US" sz="1500" dirty="0" err="1" smtClean="0"/>
            <a:t>sangat</a:t>
          </a:r>
          <a:r>
            <a:rPr lang="en-US" sz="1500" dirty="0" smtClean="0"/>
            <a:t> </a:t>
          </a:r>
          <a:r>
            <a:rPr lang="en-US" sz="1500" dirty="0" err="1" smtClean="0"/>
            <a:t>atraktif</a:t>
          </a:r>
          <a:r>
            <a:rPr lang="en-US" sz="1500" dirty="0" smtClean="0"/>
            <a:t> </a:t>
          </a:r>
          <a:r>
            <a:rPr lang="en-US" sz="1500" dirty="0" err="1" smtClean="0"/>
            <a:t>dan</a:t>
          </a:r>
          <a:r>
            <a:rPr lang="en-US" sz="1500" dirty="0" smtClean="0"/>
            <a:t> </a:t>
          </a:r>
          <a:r>
            <a:rPr lang="en-US" sz="1500" dirty="0" err="1" smtClean="0"/>
            <a:t>menarik</a:t>
          </a:r>
          <a:r>
            <a:rPr lang="en-US" sz="1500" dirty="0" smtClean="0"/>
            <a:t> </a:t>
          </a:r>
          <a:r>
            <a:rPr lang="en-US" sz="1500" dirty="0" err="1" smtClean="0"/>
            <a:t>perhatian</a:t>
          </a:r>
          <a:r>
            <a:rPr lang="en-US" sz="1500" dirty="0" smtClean="0"/>
            <a:t> </a:t>
          </a:r>
          <a:r>
            <a:rPr lang="en-US" sz="1500" dirty="0" err="1" smtClean="0"/>
            <a:t>pengguna</a:t>
          </a:r>
          <a:r>
            <a:rPr lang="en-US" sz="1500" dirty="0" smtClean="0"/>
            <a:t> </a:t>
          </a:r>
          <a:r>
            <a:rPr lang="en-US" sz="1500" dirty="0" err="1" smtClean="0"/>
            <a:t>melalui</a:t>
          </a:r>
          <a:r>
            <a:rPr lang="en-US" sz="1500" dirty="0" smtClean="0"/>
            <a:t> </a:t>
          </a:r>
          <a:r>
            <a:rPr lang="en-US" sz="1500" dirty="0" err="1" smtClean="0"/>
            <a:t>pemanfaatan</a:t>
          </a:r>
          <a:r>
            <a:rPr lang="en-US" sz="1500" dirty="0" smtClean="0"/>
            <a:t> visual yang </a:t>
          </a:r>
          <a:r>
            <a:rPr lang="en-US" sz="1500" dirty="0" err="1" smtClean="0"/>
            <a:t>dapat</a:t>
          </a:r>
          <a:r>
            <a:rPr lang="en-US" sz="1500" dirty="0" smtClean="0"/>
            <a:t> </a:t>
          </a:r>
          <a:r>
            <a:rPr lang="en-US" sz="1500" dirty="0" err="1" smtClean="0"/>
            <a:t>dikreasikan</a:t>
          </a:r>
          <a:r>
            <a:rPr lang="en-US" sz="1500" dirty="0" smtClean="0"/>
            <a:t> </a:t>
          </a:r>
          <a:r>
            <a:rPr lang="en-US" sz="1500" dirty="0" err="1" smtClean="0"/>
            <a:t>sendiri</a:t>
          </a:r>
          <a:r>
            <a:rPr lang="en-US" sz="1500" dirty="0" smtClean="0"/>
            <a:t> </a:t>
          </a:r>
          <a:r>
            <a:rPr lang="en-US" sz="1500" dirty="0" err="1" smtClean="0"/>
            <a:t>oleh</a:t>
          </a:r>
          <a:r>
            <a:rPr lang="en-US" sz="1500" dirty="0" smtClean="0"/>
            <a:t> </a:t>
          </a:r>
          <a:r>
            <a:rPr lang="en-US" sz="1500" dirty="0" err="1" smtClean="0"/>
            <a:t>setiap</a:t>
          </a:r>
          <a:r>
            <a:rPr lang="en-US" sz="1500" dirty="0" smtClean="0"/>
            <a:t> </a:t>
          </a:r>
          <a:r>
            <a:rPr lang="en-US" sz="1500" dirty="0" err="1" smtClean="0"/>
            <a:t>penggunanya</a:t>
          </a:r>
          <a:r>
            <a:rPr lang="en-US" sz="1500" dirty="0" smtClean="0"/>
            <a:t>. </a:t>
          </a:r>
          <a:r>
            <a:rPr lang="en-US" sz="1500" dirty="0" err="1" smtClean="0"/>
            <a:t>Tidak</a:t>
          </a:r>
          <a:r>
            <a:rPr lang="en-US" sz="1500" dirty="0" smtClean="0"/>
            <a:t> </a:t>
          </a:r>
          <a:r>
            <a:rPr lang="en-US" sz="1500" dirty="0" err="1" smtClean="0"/>
            <a:t>hanya</a:t>
          </a:r>
          <a:r>
            <a:rPr lang="en-US" sz="1500" dirty="0" smtClean="0"/>
            <a:t> </a:t>
          </a:r>
          <a:r>
            <a:rPr lang="en-US" sz="1500" dirty="0" err="1" smtClean="0"/>
            <a:t>itu</a:t>
          </a:r>
          <a:r>
            <a:rPr lang="en-US" sz="1500" dirty="0" smtClean="0"/>
            <a:t>, </a:t>
          </a:r>
          <a:r>
            <a:rPr lang="en-US" sz="1500" dirty="0" err="1" smtClean="0"/>
            <a:t>banyak</a:t>
          </a:r>
          <a:r>
            <a:rPr lang="en-US" sz="1500" dirty="0" smtClean="0"/>
            <a:t> </a:t>
          </a:r>
          <a:r>
            <a:rPr lang="en-US" sz="1500" dirty="0" err="1" smtClean="0"/>
            <a:t>pengguna</a:t>
          </a:r>
          <a:r>
            <a:rPr lang="en-US" sz="1500" dirty="0" smtClean="0"/>
            <a:t> </a:t>
          </a:r>
          <a:r>
            <a:rPr lang="en-US" sz="1500" dirty="0" err="1" smtClean="0"/>
            <a:t>menilai</a:t>
          </a:r>
          <a:r>
            <a:rPr lang="en-US" sz="1500" dirty="0" smtClean="0"/>
            <a:t> </a:t>
          </a:r>
          <a:r>
            <a:rPr lang="en-US" sz="1500" dirty="0" err="1" smtClean="0"/>
            <a:t>bahwa</a:t>
          </a:r>
          <a:r>
            <a:rPr lang="en-US" sz="1500" dirty="0" smtClean="0"/>
            <a:t> </a:t>
          </a:r>
          <a:r>
            <a:rPr lang="en-US" sz="1500" dirty="0" err="1" smtClean="0"/>
            <a:t>Instagram</a:t>
          </a:r>
          <a:r>
            <a:rPr lang="en-US" sz="1500" dirty="0" smtClean="0"/>
            <a:t> </a:t>
          </a:r>
          <a:r>
            <a:rPr lang="en-US" sz="1500" dirty="0" err="1" smtClean="0"/>
            <a:t>merupakan</a:t>
          </a:r>
          <a:r>
            <a:rPr lang="en-US" sz="1500" dirty="0" smtClean="0"/>
            <a:t> </a:t>
          </a:r>
          <a:r>
            <a:rPr lang="en-US" sz="1500" dirty="0" err="1" smtClean="0"/>
            <a:t>aplikasi</a:t>
          </a:r>
          <a:r>
            <a:rPr lang="en-US" sz="1500" dirty="0" smtClean="0"/>
            <a:t> yang </a:t>
          </a:r>
          <a:r>
            <a:rPr lang="en-US" sz="1500" dirty="0" err="1" smtClean="0"/>
            <a:t>lengkap</a:t>
          </a:r>
          <a:r>
            <a:rPr lang="en-US" sz="1500" dirty="0" smtClean="0"/>
            <a:t> </a:t>
          </a:r>
          <a:r>
            <a:rPr lang="en-US" sz="1500" dirty="0" err="1" smtClean="0"/>
            <a:t>karena</a:t>
          </a:r>
          <a:r>
            <a:rPr lang="en-US" sz="1500" dirty="0" smtClean="0"/>
            <a:t> </a:t>
          </a:r>
          <a:r>
            <a:rPr lang="en-US" sz="1500" dirty="0" err="1" smtClean="0"/>
            <a:t>didalamnya</a:t>
          </a:r>
          <a:r>
            <a:rPr lang="en-US" sz="1500" dirty="0" smtClean="0"/>
            <a:t> </a:t>
          </a:r>
          <a:r>
            <a:rPr lang="en-US" sz="1500" dirty="0" err="1" smtClean="0"/>
            <a:t>memuat</a:t>
          </a:r>
          <a:r>
            <a:rPr lang="en-US" sz="1500" dirty="0" smtClean="0"/>
            <a:t> </a:t>
          </a:r>
          <a:r>
            <a:rPr lang="en-US" sz="1500" dirty="0" err="1" smtClean="0"/>
            <a:t>berbagai</a:t>
          </a:r>
          <a:r>
            <a:rPr lang="en-US" sz="1500" dirty="0" smtClean="0"/>
            <a:t> </a:t>
          </a:r>
          <a:r>
            <a:rPr lang="en-US" sz="1500" dirty="0" err="1" smtClean="0"/>
            <a:t>hal</a:t>
          </a:r>
          <a:r>
            <a:rPr lang="en-US" sz="1500" dirty="0" smtClean="0"/>
            <a:t> </a:t>
          </a:r>
          <a:r>
            <a:rPr lang="en-US" sz="1500" dirty="0" err="1" smtClean="0"/>
            <a:t>seperti</a:t>
          </a:r>
          <a:r>
            <a:rPr lang="en-US" sz="1500" dirty="0" smtClean="0"/>
            <a:t> media </a:t>
          </a:r>
          <a:r>
            <a:rPr lang="en-US" sz="1500" dirty="0" err="1" smtClean="0"/>
            <a:t>infomasi</a:t>
          </a:r>
          <a:r>
            <a:rPr lang="en-US" sz="1500" dirty="0" smtClean="0"/>
            <a:t>, </a:t>
          </a:r>
          <a:r>
            <a:rPr lang="en-US" sz="1500" dirty="0" err="1" smtClean="0"/>
            <a:t>edukasi</a:t>
          </a:r>
          <a:r>
            <a:rPr lang="en-US" sz="1500" dirty="0" smtClean="0"/>
            <a:t>, </a:t>
          </a:r>
          <a:r>
            <a:rPr lang="en-US" sz="1500" dirty="0" err="1" smtClean="0"/>
            <a:t>dan</a:t>
          </a:r>
          <a:r>
            <a:rPr lang="en-US" sz="1500" dirty="0" smtClean="0"/>
            <a:t> </a:t>
          </a:r>
          <a:r>
            <a:rPr lang="en-US" sz="1500" dirty="0" err="1" smtClean="0"/>
            <a:t>promosi</a:t>
          </a:r>
          <a:r>
            <a:rPr lang="en-US" sz="1500" dirty="0" smtClean="0"/>
            <a:t>. </a:t>
          </a:r>
          <a:r>
            <a:rPr lang="en-US" sz="1500" dirty="0" err="1" smtClean="0"/>
            <a:t>Instagram</a:t>
          </a:r>
          <a:r>
            <a:rPr lang="en-US" sz="1500" dirty="0" smtClean="0"/>
            <a:t> </a:t>
          </a:r>
          <a:r>
            <a:rPr lang="en-US" sz="1500" dirty="0" err="1" smtClean="0"/>
            <a:t>juga</a:t>
          </a:r>
          <a:r>
            <a:rPr lang="en-US" sz="1500" dirty="0" smtClean="0"/>
            <a:t> </a:t>
          </a:r>
          <a:r>
            <a:rPr lang="en-US" sz="1500" dirty="0" err="1" smtClean="0"/>
            <a:t>menyediakan</a:t>
          </a:r>
          <a:r>
            <a:rPr lang="en-US" sz="1500" dirty="0" smtClean="0"/>
            <a:t> </a:t>
          </a:r>
          <a:r>
            <a:rPr lang="en-US" sz="1500" dirty="0" err="1" smtClean="0"/>
            <a:t>fungsi</a:t>
          </a:r>
          <a:r>
            <a:rPr lang="en-US" sz="1500" dirty="0" smtClean="0"/>
            <a:t> </a:t>
          </a:r>
          <a:r>
            <a:rPr lang="en-US" sz="1500" dirty="0" err="1" smtClean="0"/>
            <a:t>komunikasi</a:t>
          </a:r>
          <a:r>
            <a:rPr lang="en-US" sz="1500" dirty="0" smtClean="0"/>
            <a:t> </a:t>
          </a:r>
          <a:r>
            <a:rPr lang="en-US" sz="1500" dirty="0" err="1" smtClean="0"/>
            <a:t>diantaranya</a:t>
          </a:r>
          <a:r>
            <a:rPr lang="en-US" sz="1500" dirty="0" smtClean="0"/>
            <a:t> </a:t>
          </a:r>
          <a:r>
            <a:rPr lang="en-US" sz="1500" dirty="0" err="1" smtClean="0"/>
            <a:t>fungsi</a:t>
          </a:r>
          <a:r>
            <a:rPr lang="en-US" sz="1500" dirty="0" smtClean="0"/>
            <a:t> </a:t>
          </a:r>
          <a:r>
            <a:rPr lang="en-US" sz="1500" dirty="0" err="1" smtClean="0"/>
            <a:t>pesan</a:t>
          </a:r>
          <a:r>
            <a:rPr lang="en-US" sz="1500" dirty="0" smtClean="0"/>
            <a:t>, </a:t>
          </a:r>
          <a:r>
            <a:rPr lang="en-US" sz="1500" dirty="0" err="1" smtClean="0"/>
            <a:t>obrolan</a:t>
          </a:r>
          <a:r>
            <a:rPr lang="en-US" sz="1500" dirty="0" smtClean="0"/>
            <a:t> </a:t>
          </a:r>
          <a:r>
            <a:rPr lang="en-US" sz="1500" dirty="0" err="1" smtClean="0"/>
            <a:t>dll</a:t>
          </a:r>
          <a:r>
            <a:rPr lang="en-US" sz="1500" dirty="0" smtClean="0"/>
            <a:t>. Hal </a:t>
          </a:r>
          <a:r>
            <a:rPr lang="en-US" sz="1500" dirty="0" err="1" smtClean="0"/>
            <a:t>ini</a:t>
          </a:r>
          <a:r>
            <a:rPr lang="en-US" sz="1500" dirty="0" smtClean="0"/>
            <a:t> </a:t>
          </a:r>
          <a:r>
            <a:rPr lang="en-US" sz="1500" dirty="0" err="1" smtClean="0"/>
            <a:t>sejalan</a:t>
          </a:r>
          <a:r>
            <a:rPr lang="en-US" sz="1500" dirty="0" smtClean="0"/>
            <a:t> </a:t>
          </a:r>
          <a:r>
            <a:rPr lang="en-US" sz="1500" dirty="0" err="1" smtClean="0"/>
            <a:t>dengan</a:t>
          </a:r>
          <a:r>
            <a:rPr lang="en-US" sz="1500" dirty="0" smtClean="0"/>
            <a:t> yang </a:t>
          </a:r>
          <a:r>
            <a:rPr lang="en-US" sz="1500" dirty="0" err="1" smtClean="0"/>
            <a:t>diungkapkan</a:t>
          </a:r>
          <a:r>
            <a:rPr lang="en-US" sz="1500" dirty="0" smtClean="0"/>
            <a:t> </a:t>
          </a:r>
          <a:r>
            <a:rPr lang="en-ID" sz="1500" dirty="0" smtClean="0"/>
            <a:t>Anthony Mayfield </a:t>
          </a:r>
          <a:r>
            <a:rPr lang="en-ID" sz="1500" dirty="0" err="1" smtClean="0"/>
            <a:t>tentang</a:t>
          </a:r>
          <a:r>
            <a:rPr lang="en-ID" sz="1500" dirty="0" smtClean="0"/>
            <a:t> </a:t>
          </a:r>
          <a:r>
            <a:rPr lang="en-ID" sz="1500" dirty="0" err="1" smtClean="0"/>
            <a:t>karakteristik</a:t>
          </a:r>
          <a:r>
            <a:rPr lang="en-ID" sz="1500" dirty="0" smtClean="0"/>
            <a:t> media social </a:t>
          </a:r>
          <a:r>
            <a:rPr lang="en-ID" sz="1500" dirty="0" err="1" smtClean="0"/>
            <a:t>diantaranya</a:t>
          </a:r>
          <a:r>
            <a:rPr lang="en-ID" sz="1500" dirty="0" smtClean="0"/>
            <a:t> </a:t>
          </a:r>
          <a:r>
            <a:rPr lang="en-ID" sz="1500" dirty="0" err="1" smtClean="0"/>
            <a:t>adanya</a:t>
          </a:r>
          <a:r>
            <a:rPr lang="en-ID" sz="1500" dirty="0" smtClean="0"/>
            <a:t> </a:t>
          </a:r>
          <a:r>
            <a:rPr lang="en-ID" sz="1500" dirty="0" err="1" smtClean="0"/>
            <a:t>komunikasi</a:t>
          </a:r>
          <a:r>
            <a:rPr lang="en-ID" sz="1500" dirty="0" smtClean="0"/>
            <a:t> </a:t>
          </a:r>
          <a:r>
            <a:rPr lang="en-ID" sz="1500" dirty="0" err="1" smtClean="0"/>
            <a:t>dua</a:t>
          </a:r>
          <a:r>
            <a:rPr lang="en-ID" sz="1500" dirty="0" smtClean="0"/>
            <a:t> </a:t>
          </a:r>
          <a:r>
            <a:rPr lang="en-ID" sz="1500" dirty="0" err="1" smtClean="0"/>
            <a:t>arah</a:t>
          </a:r>
          <a:r>
            <a:rPr lang="en-US" sz="1500" dirty="0" smtClean="0"/>
            <a:t>
</a:t>
          </a:r>
          <a:r>
            <a:rPr lang="en-US" sz="1200" dirty="0" smtClean="0"/>
            <a:t>
</a:t>
          </a:r>
          <a:endParaRPr lang="en-US" sz="1200" dirty="0"/>
        </a:p>
      </dgm:t>
    </dgm:pt>
    <dgm:pt modelId="{1F33FA77-12ED-40B6-959D-938D5FB933A7}" type="sibTrans" cxnId="{1F108120-4ACD-4CBD-BC54-DAB4990C10BE}">
      <dgm:prSet/>
      <dgm:spPr/>
      <dgm:t>
        <a:bodyPr/>
        <a:lstStyle/>
        <a:p>
          <a:endParaRPr lang="en-US"/>
        </a:p>
      </dgm:t>
    </dgm:pt>
    <dgm:pt modelId="{6D2010D6-ABC0-4522-B156-CF4E3B250BE5}" type="parTrans" cxnId="{1F108120-4ACD-4CBD-BC54-DAB4990C10BE}">
      <dgm:prSet/>
      <dgm:spPr/>
      <dgm:t>
        <a:bodyPr/>
        <a:lstStyle/>
        <a:p>
          <a:endParaRPr lang="en-US"/>
        </a:p>
      </dgm:t>
    </dgm:pt>
    <dgm:pt modelId="{460DA4FC-1AC1-47F0-ACA3-16B49EDC5B7D}" type="pres">
      <dgm:prSet presAssocID="{29B844C2-F121-46BF-AEDA-72362EB787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B2ED7C-6DE0-4CAB-A8D1-35FAAAD73536}" type="pres">
      <dgm:prSet presAssocID="{96948391-4108-4C24-808F-0EC34A641FEB}" presName="parentText" presStyleLbl="node1" presStyleIdx="0" presStyleCnt="1" custScaleY="306.854%" custLinFactY="-100%" custLinFactNeighborX="-61.66%" custLinFactNeighborY="-151.945%">
        <dgm:presLayoutVars>
          <dgm:chMax val="0"/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en-US"/>
        </a:p>
      </dgm:t>
    </dgm:pt>
  </dgm:ptLst>
  <dgm:cxnLst>
    <dgm:cxn modelId="{30FDE3CC-B89A-4DBE-892A-AFA7B563894F}" type="presOf" srcId="{29B844C2-F121-46BF-AEDA-72362EB787CA}" destId="{460DA4FC-1AC1-47F0-ACA3-16B49EDC5B7D}" srcOrd="0" destOrd="0" presId="urn:microsoft.com/office/officeart/2005/8/layout/vList2"/>
    <dgm:cxn modelId="{1F108120-4ACD-4CBD-BC54-DAB4990C10BE}" srcId="{29B844C2-F121-46BF-AEDA-72362EB787CA}" destId="{96948391-4108-4C24-808F-0EC34A641FEB}" srcOrd="0" destOrd="0" parTransId="{6D2010D6-ABC0-4522-B156-CF4E3B250BE5}" sibTransId="{1F33FA77-12ED-40B6-959D-938D5FB933A7}"/>
    <dgm:cxn modelId="{F11EBE2C-E81C-4FE4-BDA9-CA8738C75789}" type="presOf" srcId="{96948391-4108-4C24-808F-0EC34A641FEB}" destId="{C1B2ED7C-6DE0-4CAB-A8D1-35FAAAD73536}" srcOrd="0" destOrd="0" presId="urn:microsoft.com/office/officeart/2005/8/layout/vList2"/>
    <dgm:cxn modelId="{302E393D-AFFF-4D83-8EBA-0B2D9F5A335A}" type="presParOf" srcId="{460DA4FC-1AC1-47F0-ACA3-16B49EDC5B7D}" destId="{C1B2ED7C-6DE0-4CAB-A8D1-35FAAAD7353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purl.oclc.org/ooxml/drawingml/diagram" xmlns:a="http://purl.oclc.org/ooxml/drawingml/main">
  <dgm:ptLst>
    <dgm:pt modelId="{9DBF105F-EB2D-4BC7-B5DF-864F78CA76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7C5773-CAF7-4EDE-A9C2-93CB28268740}">
      <dgm:prSet custT="1"/>
      <dgm:spPr>
        <a:solidFill>
          <a:schemeClr val="accent3">
            <a:lumMod val="75%"/>
          </a:schemeClr>
        </a:solidFill>
        <a:ln>
          <a:noFill/>
        </a:ln>
        <a:effectLst>
          <a:outerShdw blurRad="149987" dist="250190" dir="8460000" algn="ctr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en-US" sz="1400" dirty="0" smtClean="0"/>
            <a:t>     </a:t>
          </a:r>
          <a:r>
            <a:rPr lang="en-US" sz="1400" dirty="0" err="1" smtClean="0"/>
            <a:t>Manfaat</a:t>
          </a:r>
          <a:r>
            <a:rPr lang="en-US" sz="1400" dirty="0" smtClean="0"/>
            <a:t> </a:t>
          </a:r>
          <a:r>
            <a:rPr lang="en-US" sz="1400" dirty="0" err="1" smtClean="0"/>
            <a:t>dari</a:t>
          </a:r>
          <a:r>
            <a:rPr lang="en-US" sz="1400" dirty="0" smtClean="0"/>
            <a:t> </a:t>
          </a:r>
          <a:r>
            <a:rPr lang="en-US" sz="1400" dirty="0" err="1" smtClean="0"/>
            <a:t>penggunaan</a:t>
          </a:r>
          <a:r>
            <a:rPr lang="en-US" sz="1400" dirty="0" smtClean="0"/>
            <a:t> media social </a:t>
          </a:r>
          <a:r>
            <a:rPr lang="en-US" sz="1400" dirty="0" err="1" smtClean="0"/>
            <a:t>instagram</a:t>
          </a:r>
          <a:r>
            <a:rPr lang="en-US" sz="1400" dirty="0" smtClean="0"/>
            <a:t> :</a:t>
          </a:r>
        </a:p>
        <a:p>
          <a:pPr algn="just" rtl="0"/>
          <a:r>
            <a:rPr lang="en-US" sz="1400" dirty="0" smtClean="0"/>
            <a:t>1. </a:t>
          </a:r>
          <a:r>
            <a:rPr lang="en-US" sz="1400" dirty="0" err="1" smtClean="0"/>
            <a:t>Digunakan</a:t>
          </a:r>
          <a:r>
            <a:rPr lang="en-US" sz="1400" dirty="0" smtClean="0"/>
            <a:t> </a:t>
          </a:r>
          <a:r>
            <a:rPr lang="en-US" sz="1400" dirty="0" err="1" smtClean="0"/>
            <a:t>untuk</a:t>
          </a:r>
          <a:r>
            <a:rPr lang="en-US" sz="1400" dirty="0" smtClean="0"/>
            <a:t> </a:t>
          </a:r>
          <a:r>
            <a:rPr lang="en-US" sz="1400" dirty="0" err="1" smtClean="0"/>
            <a:t>interaksi</a:t>
          </a:r>
          <a:r>
            <a:rPr lang="en-US" sz="1400" dirty="0" smtClean="0"/>
            <a:t> </a:t>
          </a:r>
          <a:r>
            <a:rPr lang="en-US" sz="1400" dirty="0" err="1" smtClean="0"/>
            <a:t>antar</a:t>
          </a:r>
          <a:r>
            <a:rPr lang="en-US" sz="1400" dirty="0" smtClean="0"/>
            <a:t> </a:t>
          </a:r>
          <a:r>
            <a:rPr lang="en-US" sz="1400" dirty="0" err="1" smtClean="0"/>
            <a:t>pengguna</a:t>
          </a:r>
          <a:r>
            <a:rPr lang="en-US" sz="1400" dirty="0" smtClean="0"/>
            <a:t> </a:t>
          </a:r>
          <a:r>
            <a:rPr lang="en-US" sz="1400" dirty="0" err="1" smtClean="0"/>
            <a:t>mulai</a:t>
          </a:r>
          <a:r>
            <a:rPr lang="en-US" sz="1400" dirty="0" smtClean="0"/>
            <a:t> </a:t>
          </a:r>
          <a:r>
            <a:rPr lang="en-US" sz="1400" dirty="0" err="1" smtClean="0"/>
            <a:t>dari</a:t>
          </a:r>
          <a:r>
            <a:rPr lang="en-US" sz="1400" dirty="0" smtClean="0"/>
            <a:t> </a:t>
          </a:r>
          <a:r>
            <a:rPr lang="en-US" sz="1400" dirty="0" err="1" smtClean="0"/>
            <a:t>mengirim</a:t>
          </a:r>
          <a:r>
            <a:rPr lang="en-US" sz="1400" dirty="0" smtClean="0"/>
            <a:t> </a:t>
          </a:r>
          <a:r>
            <a:rPr lang="en-US" sz="1400" dirty="0" err="1" smtClean="0"/>
            <a:t>foto</a:t>
          </a:r>
          <a:r>
            <a:rPr lang="en-US" sz="1400" dirty="0" smtClean="0"/>
            <a:t>, video, </a:t>
          </a:r>
          <a:r>
            <a:rPr lang="en-US" sz="1400" dirty="0" err="1" smtClean="0"/>
            <a:t>berkirim</a:t>
          </a:r>
          <a:r>
            <a:rPr lang="en-US" sz="1400" dirty="0" smtClean="0"/>
            <a:t> </a:t>
          </a:r>
          <a:r>
            <a:rPr lang="en-US" sz="1400" dirty="0" err="1" smtClean="0"/>
            <a:t>pesan</a:t>
          </a:r>
          <a:r>
            <a:rPr lang="en-US" sz="1400" dirty="0" smtClean="0"/>
            <a:t> , </a:t>
          </a:r>
          <a:r>
            <a:rPr lang="en-US" sz="1400" dirty="0" err="1" smtClean="0"/>
            <a:t>menambahkan</a:t>
          </a:r>
          <a:r>
            <a:rPr lang="en-US" sz="1400" dirty="0" smtClean="0"/>
            <a:t> </a:t>
          </a:r>
          <a:r>
            <a:rPr lang="en-US" sz="1400" dirty="0" err="1" smtClean="0"/>
            <a:t>komentar</a:t>
          </a:r>
          <a:r>
            <a:rPr lang="en-US" sz="1400" dirty="0" smtClean="0"/>
            <a:t> </a:t>
          </a:r>
          <a:r>
            <a:rPr lang="en-US" sz="1400" dirty="0" err="1" smtClean="0"/>
            <a:t>dll</a:t>
          </a:r>
          <a:endParaRPr lang="en-US" sz="1400" dirty="0" smtClean="0"/>
        </a:p>
        <a:p>
          <a:pPr algn="just" rtl="0"/>
          <a:r>
            <a:rPr lang="en-US" sz="1400" dirty="0" smtClean="0"/>
            <a:t>2. </a:t>
          </a:r>
          <a:r>
            <a:rPr lang="en-US" sz="1400" dirty="0" err="1" smtClean="0"/>
            <a:t>Sebagai</a:t>
          </a:r>
          <a:r>
            <a:rPr lang="en-US" sz="1400" dirty="0" smtClean="0"/>
            <a:t> media </a:t>
          </a:r>
          <a:r>
            <a:rPr lang="en-US" sz="1400" dirty="0" err="1" smtClean="0"/>
            <a:t>hibura</a:t>
          </a:r>
          <a:r>
            <a:rPr lang="en-US" sz="1400" dirty="0" smtClean="0"/>
            <a:t>, </a:t>
          </a:r>
          <a:r>
            <a:rPr lang="en-US" sz="1400" b="0" i="0" dirty="0" err="1" smtClean="0"/>
            <a:t>Instagram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telah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berevolusi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menjadi</a:t>
          </a:r>
          <a:r>
            <a:rPr lang="en-US" sz="1400" b="0" i="0" dirty="0" smtClean="0"/>
            <a:t> media entertaining </a:t>
          </a:r>
          <a:r>
            <a:rPr lang="en-US" sz="1400" b="0" i="0" dirty="0" err="1" smtClean="0"/>
            <a:t>atau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hiburan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menyesuaikan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perkembangan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dan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perubahan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kehidupan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sosial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masa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kini</a:t>
          </a:r>
          <a:r>
            <a:rPr lang="en-US" sz="1400" b="0" i="0" dirty="0" smtClean="0"/>
            <a:t>. </a:t>
          </a:r>
          <a:r>
            <a:rPr lang="en-US" sz="1400" b="0" i="0" dirty="0" err="1" smtClean="0"/>
            <a:t>Akun-akun</a:t>
          </a:r>
          <a:r>
            <a:rPr lang="en-US" sz="1400" b="0" i="0" dirty="0" smtClean="0"/>
            <a:t> meme, comic, </a:t>
          </a:r>
          <a:r>
            <a:rPr lang="en-US" sz="1400" b="0" i="0" dirty="0" err="1" smtClean="0"/>
            <a:t>dagelan</a:t>
          </a:r>
          <a:r>
            <a:rPr lang="en-US" sz="1400" b="0" i="0" dirty="0" smtClean="0"/>
            <a:t>, </a:t>
          </a:r>
          <a:r>
            <a:rPr lang="en-US" sz="1400" b="0" i="0" dirty="0" err="1" smtClean="0"/>
            <a:t>hingga</a:t>
          </a:r>
          <a:r>
            <a:rPr lang="en-US" sz="1400" b="0" i="0" dirty="0" smtClean="0"/>
            <a:t> animator </a:t>
          </a:r>
          <a:r>
            <a:rPr lang="en-US" sz="1400" b="0" i="0" dirty="0" err="1" smtClean="0"/>
            <a:t>tersedia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cukup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banyak</a:t>
          </a:r>
          <a:r>
            <a:rPr lang="en-US" sz="1400" b="0" i="0" dirty="0" smtClean="0"/>
            <a:t> di </a:t>
          </a:r>
          <a:r>
            <a:rPr lang="en-US" sz="1400" b="0" i="0" dirty="0" err="1" smtClean="0"/>
            <a:t>Instagram</a:t>
          </a:r>
          <a:r>
            <a:rPr lang="en-US" sz="1400" b="0" i="0" dirty="0" smtClean="0"/>
            <a:t>. </a:t>
          </a:r>
          <a:r>
            <a:rPr lang="en-US" sz="1400" b="0" i="0" dirty="0" err="1" smtClean="0"/>
            <a:t>Bahkan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perusahaan</a:t>
          </a:r>
          <a:r>
            <a:rPr lang="en-US" sz="1400" b="0" i="0" dirty="0" smtClean="0"/>
            <a:t> media digital, TV, </a:t>
          </a:r>
          <a:r>
            <a:rPr lang="en-US" sz="1400" b="0" i="0" dirty="0" err="1" smtClean="0"/>
            <a:t>hingga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artis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telah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merambah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ke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Instagram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untuk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menghibur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dan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terus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meningkatkan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popularitasnya</a:t>
          </a:r>
          <a:r>
            <a:rPr lang="en-US" sz="1400" b="0" i="0" dirty="0" smtClean="0"/>
            <a:t>.</a:t>
          </a:r>
        </a:p>
        <a:p>
          <a:pPr algn="just" rtl="0"/>
          <a:r>
            <a:rPr lang="en-US" sz="1400" dirty="0" smtClean="0"/>
            <a:t>3. </a:t>
          </a:r>
          <a:r>
            <a:rPr lang="en-US" sz="1400" b="0" i="0" dirty="0" err="1" smtClean="0"/>
            <a:t>Instagram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menjadi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salah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satu</a:t>
          </a:r>
          <a:r>
            <a:rPr lang="en-US" sz="1400" b="0" i="0" dirty="0" smtClean="0"/>
            <a:t> platform </a:t>
          </a:r>
          <a:r>
            <a:rPr lang="en-US" sz="1400" b="0" i="0" dirty="0" err="1" smtClean="0"/>
            <a:t>sosial</a:t>
          </a:r>
          <a:r>
            <a:rPr lang="en-US" sz="1400" b="0" i="0" dirty="0" smtClean="0"/>
            <a:t> media yang </a:t>
          </a:r>
          <a:r>
            <a:rPr lang="en-US" sz="1400" b="0" i="0" dirty="0" err="1" smtClean="0"/>
            <a:t>mampu</a:t>
          </a:r>
          <a:r>
            <a:rPr lang="en-US" sz="1400" b="0" i="0" dirty="0" smtClean="0"/>
            <a:t> </a:t>
          </a:r>
          <a:r>
            <a:rPr lang="en-US" sz="1400" b="0" i="0" dirty="0" err="1" smtClean="0"/>
            <a:t>membentuk</a:t>
          </a:r>
          <a:r>
            <a:rPr lang="en-US" sz="1400" b="0" i="0" dirty="0" smtClean="0"/>
            <a:t> para Influencer</a:t>
          </a:r>
          <a:r>
            <a:rPr lang="en-US" sz="1400" dirty="0" smtClean="0"/>
            <a:t>  </a:t>
          </a:r>
          <a:r>
            <a:rPr lang="en-US" sz="1400" dirty="0" err="1" smtClean="0"/>
            <a:t>terutama</a:t>
          </a:r>
          <a:r>
            <a:rPr lang="en-US" sz="1400" dirty="0" smtClean="0"/>
            <a:t> </a:t>
          </a:r>
          <a:r>
            <a:rPr lang="en-US" sz="1400" dirty="0" err="1" smtClean="0"/>
            <a:t>pengguna</a:t>
          </a:r>
          <a:r>
            <a:rPr lang="en-US" sz="1400" dirty="0" smtClean="0"/>
            <a:t> yang </a:t>
          </a:r>
          <a:r>
            <a:rPr lang="en-US" sz="1400" dirty="0" err="1" smtClean="0"/>
            <a:t>memiliki</a:t>
          </a:r>
          <a:r>
            <a:rPr lang="en-US" sz="1400" dirty="0" smtClean="0"/>
            <a:t> skill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daya</a:t>
          </a:r>
          <a:r>
            <a:rPr lang="en-US" sz="1400" dirty="0" smtClean="0"/>
            <a:t> Tarik yang </a:t>
          </a:r>
          <a:r>
            <a:rPr lang="en-US" sz="1400" dirty="0" err="1" smtClean="0"/>
            <a:t>tidak</a:t>
          </a:r>
          <a:r>
            <a:rPr lang="en-US" sz="1400" dirty="0" smtClean="0"/>
            <a:t> </a:t>
          </a:r>
          <a:r>
            <a:rPr lang="en-US" sz="1400" dirty="0" err="1" smtClean="0"/>
            <a:t>dimiliki</a:t>
          </a:r>
          <a:r>
            <a:rPr lang="en-US" sz="1400" dirty="0" smtClean="0"/>
            <a:t> </a:t>
          </a:r>
          <a:r>
            <a:rPr lang="en-US" sz="1400" dirty="0" err="1" smtClean="0"/>
            <a:t>oleh</a:t>
          </a:r>
          <a:r>
            <a:rPr lang="en-US" sz="1400" dirty="0" smtClean="0"/>
            <a:t> orang lain </a:t>
          </a:r>
          <a:endParaRPr lang="en-US" sz="1400" dirty="0"/>
        </a:p>
      </dgm:t>
    </dgm:pt>
    <dgm:pt modelId="{244EED9E-5046-49B7-871F-D1D4CF1FE5BC}" type="sibTrans" cxnId="{E3A4D65E-5F95-4EDF-B83B-DF3943376AB9}">
      <dgm:prSet/>
      <dgm:spPr/>
      <dgm:t>
        <a:bodyPr/>
        <a:lstStyle/>
        <a:p>
          <a:endParaRPr lang="en-US"/>
        </a:p>
      </dgm:t>
    </dgm:pt>
    <dgm:pt modelId="{77395728-92FE-40D0-B41C-3C67584CEC13}" type="parTrans" cxnId="{E3A4D65E-5F95-4EDF-B83B-DF3943376AB9}">
      <dgm:prSet/>
      <dgm:spPr/>
      <dgm:t>
        <a:bodyPr/>
        <a:lstStyle/>
        <a:p>
          <a:endParaRPr lang="en-US"/>
        </a:p>
      </dgm:t>
    </dgm:pt>
    <dgm:pt modelId="{E541B368-9DAE-4DC5-BA61-105512CCEF09}" type="pres">
      <dgm:prSet presAssocID="{9DBF105F-EB2D-4BC7-B5DF-864F78CA76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4517D-2BD2-44CD-B9B2-543A48BF127B}" type="pres">
      <dgm:prSet presAssocID="{F47C5773-CAF7-4EDE-A9C2-93CB28268740}" presName="parentText" presStyleLbl="node1" presStyleIdx="0" presStyleCnt="1" custFlipHor="1" custScaleY="501.757%" custLinFactNeighborY="-7.06%">
        <dgm:presLayoutVars>
          <dgm:chMax val="0"/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en-US"/>
        </a:p>
      </dgm:t>
    </dgm:pt>
  </dgm:ptLst>
  <dgm:cxnLst>
    <dgm:cxn modelId="{E3A4D65E-5F95-4EDF-B83B-DF3943376AB9}" srcId="{9DBF105F-EB2D-4BC7-B5DF-864F78CA7653}" destId="{F47C5773-CAF7-4EDE-A9C2-93CB28268740}" srcOrd="0" destOrd="0" parTransId="{77395728-92FE-40D0-B41C-3C67584CEC13}" sibTransId="{244EED9E-5046-49B7-871F-D1D4CF1FE5BC}"/>
    <dgm:cxn modelId="{FE1C03FE-1FA3-480E-AD29-AD08421FACDE}" type="presOf" srcId="{9DBF105F-EB2D-4BC7-B5DF-864F78CA7653}" destId="{E541B368-9DAE-4DC5-BA61-105512CCEF09}" srcOrd="0" destOrd="0" presId="urn:microsoft.com/office/officeart/2005/8/layout/vList2"/>
    <dgm:cxn modelId="{8F001B7E-EAD1-4EB2-AAA0-406D3D8A44EB}" type="presOf" srcId="{F47C5773-CAF7-4EDE-A9C2-93CB28268740}" destId="{8E44517D-2BD2-44CD-B9B2-543A48BF127B}" srcOrd="0" destOrd="0" presId="urn:microsoft.com/office/officeart/2005/8/layout/vList2"/>
    <dgm:cxn modelId="{13619505-BA53-455A-8400-4679D1C9EBC2}" type="presParOf" srcId="{E541B368-9DAE-4DC5-BA61-105512CCEF09}" destId="{8E44517D-2BD2-44CD-B9B2-543A48BF127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purl.oclc.org/ooxml/drawingml/diagram" xmlns:a="http://purl.oclc.org/ooxml/drawingml/main">
  <dgm:ptLst>
    <dgm:pt modelId="{29B844C2-F121-46BF-AEDA-72362EB787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948391-4108-4C24-808F-0EC34A641FEB}">
      <dgm:prSet custT="1"/>
      <dgm:spPr>
        <a:solidFill>
          <a:srgbClr val="FC755F"/>
        </a:solidFill>
        <a:ln>
          <a:noFill/>
        </a:ln>
        <a:effectLst>
          <a:outerShdw blurRad="149987" dist="250190" dir="8460000" algn="ctr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endParaRPr lang="en-US" sz="1200" dirty="0" smtClean="0"/>
        </a:p>
        <a:p>
          <a:pPr algn="just" rtl="0"/>
          <a:endParaRPr lang="en-US" sz="1200" dirty="0" smtClean="0"/>
        </a:p>
        <a:p>
          <a:pPr algn="just" rtl="0"/>
          <a:endParaRPr lang="en-US" sz="1600" dirty="0" smtClean="0"/>
        </a:p>
        <a:p>
          <a:pPr algn="l" rtl="0"/>
          <a:endParaRPr lang="en-US" sz="1500" dirty="0" smtClean="0"/>
        </a:p>
        <a:p>
          <a:pPr algn="just" rtl="0"/>
          <a:r>
            <a:rPr lang="en-ID" sz="1500" dirty="0" err="1" smtClean="0"/>
            <a:t>Seperti</a:t>
          </a:r>
          <a:r>
            <a:rPr lang="en-ID" sz="1500" dirty="0" smtClean="0"/>
            <a:t> platform media </a:t>
          </a:r>
          <a:r>
            <a:rPr lang="en-ID" sz="1500" dirty="0" err="1" smtClean="0"/>
            <a:t>sosial</a:t>
          </a:r>
          <a:r>
            <a:rPr lang="en-ID" sz="1500" dirty="0" smtClean="0"/>
            <a:t> </a:t>
          </a:r>
          <a:r>
            <a:rPr lang="en-ID" sz="1500" dirty="0" err="1" smtClean="0"/>
            <a:t>lainnya</a:t>
          </a:r>
          <a:r>
            <a:rPr lang="en-ID" sz="1500" dirty="0" smtClean="0"/>
            <a:t> </a:t>
          </a:r>
          <a:r>
            <a:rPr lang="en-ID" sz="1500" dirty="0" err="1" smtClean="0"/>
            <a:t>facebook</a:t>
          </a:r>
          <a:r>
            <a:rPr lang="en-ID" sz="1500" dirty="0" smtClean="0"/>
            <a:t> </a:t>
          </a:r>
          <a:r>
            <a:rPr lang="en-ID" sz="1500" dirty="0" err="1" smtClean="0"/>
            <a:t>mempunyai</a:t>
          </a:r>
          <a:r>
            <a:rPr lang="en-ID" sz="1500" dirty="0" smtClean="0"/>
            <a:t> </a:t>
          </a:r>
          <a:r>
            <a:rPr lang="en-ID" sz="1500" dirty="0" err="1" smtClean="0"/>
            <a:t>fasilitas</a:t>
          </a:r>
          <a:r>
            <a:rPr lang="en-ID" sz="1500" dirty="0" smtClean="0"/>
            <a:t> yang </a:t>
          </a:r>
          <a:r>
            <a:rPr lang="en-ID" sz="1500" dirty="0" err="1" smtClean="0"/>
            <a:t>berkembang</a:t>
          </a:r>
          <a:r>
            <a:rPr lang="en-ID" sz="1500" dirty="0" smtClean="0"/>
            <a:t> </a:t>
          </a:r>
          <a:r>
            <a:rPr lang="en-ID" sz="1500" dirty="0" err="1" smtClean="0"/>
            <a:t>terus</a:t>
          </a:r>
          <a:r>
            <a:rPr lang="en-ID" sz="1500" dirty="0" smtClean="0"/>
            <a:t> </a:t>
          </a:r>
          <a:r>
            <a:rPr lang="en-ID" sz="1500" dirty="0" err="1" smtClean="0"/>
            <a:t>untuk</a:t>
          </a:r>
          <a:r>
            <a:rPr lang="en-ID" sz="1500" dirty="0" smtClean="0"/>
            <a:t> </a:t>
          </a:r>
          <a:r>
            <a:rPr lang="en-ID" sz="1500" dirty="0" err="1" smtClean="0"/>
            <a:t>menghubungkan</a:t>
          </a:r>
          <a:r>
            <a:rPr lang="en-ID" sz="1500" dirty="0" smtClean="0"/>
            <a:t> </a:t>
          </a:r>
          <a:r>
            <a:rPr lang="en-ID" sz="1500" dirty="0" err="1" smtClean="0"/>
            <a:t>satu</a:t>
          </a:r>
          <a:r>
            <a:rPr lang="en-ID" sz="1500" dirty="0" smtClean="0"/>
            <a:t> </a:t>
          </a:r>
          <a:r>
            <a:rPr lang="en-ID" sz="1500" dirty="0" err="1" smtClean="0"/>
            <a:t>dengan</a:t>
          </a:r>
          <a:r>
            <a:rPr lang="en-ID" sz="1500" dirty="0" smtClean="0"/>
            <a:t> lain </a:t>
          </a:r>
          <a:r>
            <a:rPr lang="en-ID" sz="1500" dirty="0" err="1" smtClean="0"/>
            <a:t>dengan</a:t>
          </a:r>
          <a:r>
            <a:rPr lang="en-ID" sz="1500" dirty="0" smtClean="0"/>
            <a:t> </a:t>
          </a:r>
          <a:r>
            <a:rPr lang="en-ID" sz="1500" dirty="0" err="1" smtClean="0"/>
            <a:t>lebih</a:t>
          </a:r>
          <a:r>
            <a:rPr lang="en-ID" sz="1500" dirty="0" smtClean="0"/>
            <a:t> </a:t>
          </a:r>
          <a:r>
            <a:rPr lang="en-ID" sz="1500" dirty="0" err="1" smtClean="0"/>
            <a:t>mudah</a:t>
          </a:r>
          <a:r>
            <a:rPr lang="en-ID" sz="1500" dirty="0" smtClean="0"/>
            <a:t> </a:t>
          </a:r>
          <a:r>
            <a:rPr lang="en-ID" sz="1500" dirty="0" err="1" smtClean="0"/>
            <a:t>dan</a:t>
          </a:r>
          <a:r>
            <a:rPr lang="en-ID" sz="1500" dirty="0" smtClean="0"/>
            <a:t> </a:t>
          </a:r>
          <a:r>
            <a:rPr lang="en-ID" sz="1500" dirty="0" err="1" smtClean="0"/>
            <a:t>praktis</a:t>
          </a:r>
          <a:r>
            <a:rPr lang="en-ID" sz="1500" dirty="0" smtClean="0"/>
            <a:t> </a:t>
          </a:r>
          <a:r>
            <a:rPr lang="en-ID" sz="1500" dirty="0" err="1" smtClean="0"/>
            <a:t>tanpa</a:t>
          </a:r>
          <a:r>
            <a:rPr lang="en-ID" sz="1500" dirty="0" smtClean="0"/>
            <a:t> </a:t>
          </a:r>
          <a:r>
            <a:rPr lang="en-ID" sz="1500" dirty="0" err="1" smtClean="0"/>
            <a:t>memperdulikan</a:t>
          </a:r>
          <a:r>
            <a:rPr lang="en-ID" sz="1500" dirty="0" smtClean="0"/>
            <a:t> </a:t>
          </a:r>
          <a:r>
            <a:rPr lang="en-ID" sz="1500" dirty="0" err="1" smtClean="0"/>
            <a:t>jarak</a:t>
          </a:r>
          <a:r>
            <a:rPr lang="en-ID" sz="1500" dirty="0" smtClean="0"/>
            <a:t>, </a:t>
          </a:r>
          <a:r>
            <a:rPr lang="en-ID" sz="1500" dirty="0" err="1" smtClean="0"/>
            <a:t>waktu</a:t>
          </a:r>
          <a:r>
            <a:rPr lang="en-ID" sz="1500" dirty="0" smtClean="0"/>
            <a:t> </a:t>
          </a:r>
          <a:r>
            <a:rPr lang="en-ID" sz="1500" dirty="0" err="1" smtClean="0"/>
            <a:t>dan</a:t>
          </a:r>
          <a:r>
            <a:rPr lang="en-ID" sz="1500" dirty="0" smtClean="0"/>
            <a:t> </a:t>
          </a:r>
          <a:r>
            <a:rPr lang="en-ID" sz="1500" dirty="0" err="1" smtClean="0"/>
            <a:t>tepat</a:t>
          </a:r>
          <a:r>
            <a:rPr lang="en-ID" sz="1500" dirty="0" smtClean="0"/>
            <a:t> </a:t>
          </a:r>
          <a:r>
            <a:rPr lang="en-ID" sz="1500" dirty="0" err="1" smtClean="0"/>
            <a:t>bagi</a:t>
          </a:r>
          <a:r>
            <a:rPr lang="en-ID" sz="1500" dirty="0" smtClean="0"/>
            <a:t> </a:t>
          </a:r>
          <a:r>
            <a:rPr lang="en-ID" sz="1500" dirty="0" err="1" smtClean="0"/>
            <a:t>penggunannya</a:t>
          </a:r>
          <a:r>
            <a:rPr lang="en-ID" sz="1500" dirty="0" smtClean="0"/>
            <a:t>. Dari level intimacy </a:t>
          </a:r>
          <a:r>
            <a:rPr lang="en-ID" sz="1500" dirty="0" err="1" smtClean="0"/>
            <a:t>facebook</a:t>
          </a:r>
          <a:r>
            <a:rPr lang="en-ID" sz="1500" dirty="0" smtClean="0"/>
            <a:t> </a:t>
          </a:r>
          <a:r>
            <a:rPr lang="en-ID" sz="1500" dirty="0" err="1" smtClean="0"/>
            <a:t>menduduki</a:t>
          </a:r>
          <a:r>
            <a:rPr lang="en-ID" sz="1500" dirty="0" smtClean="0"/>
            <a:t> </a:t>
          </a:r>
          <a:r>
            <a:rPr lang="en-ID" sz="1500" dirty="0" err="1" smtClean="0"/>
            <a:t>urutan</a:t>
          </a:r>
          <a:r>
            <a:rPr lang="en-ID" sz="1500" dirty="0" smtClean="0"/>
            <a:t> </a:t>
          </a:r>
          <a:r>
            <a:rPr lang="en-ID" sz="1500" dirty="0" err="1" smtClean="0"/>
            <a:t>ke</a:t>
          </a:r>
          <a:r>
            <a:rPr lang="en-ID" sz="1500" dirty="0" smtClean="0"/>
            <a:t> </a:t>
          </a:r>
          <a:r>
            <a:rPr lang="en-ID" sz="1500" dirty="0" err="1" smtClean="0"/>
            <a:t>dua</a:t>
          </a:r>
          <a:r>
            <a:rPr lang="en-ID" sz="1500" dirty="0" smtClean="0"/>
            <a:t> </a:t>
          </a:r>
          <a:r>
            <a:rPr lang="en-ID" sz="1500" dirty="0" err="1" smtClean="0"/>
            <a:t>dalam</a:t>
          </a:r>
          <a:r>
            <a:rPr lang="en-ID" sz="1500" dirty="0" smtClean="0"/>
            <a:t> update status </a:t>
          </a:r>
          <a:r>
            <a:rPr lang="en-ID" sz="1500" dirty="0" err="1" smtClean="0"/>
            <a:t>dan</a:t>
          </a:r>
          <a:r>
            <a:rPr lang="en-ID" sz="1500" dirty="0" smtClean="0"/>
            <a:t> messenger. Yang </a:t>
          </a:r>
          <a:r>
            <a:rPr lang="en-ID" sz="1500" dirty="0" err="1" smtClean="0"/>
            <a:t>nomor</a:t>
          </a:r>
          <a:r>
            <a:rPr lang="en-ID" sz="1500" dirty="0" smtClean="0"/>
            <a:t> 1 </a:t>
          </a:r>
          <a:r>
            <a:rPr lang="en-ID" sz="1500" dirty="0" err="1" smtClean="0"/>
            <a:t>diduduki</a:t>
          </a:r>
          <a:r>
            <a:rPr lang="en-ID" sz="1500" dirty="0" smtClean="0"/>
            <a:t> </a:t>
          </a:r>
          <a:r>
            <a:rPr lang="en-ID" sz="1500" dirty="0" err="1" smtClean="0"/>
            <a:t>oleh</a:t>
          </a:r>
          <a:r>
            <a:rPr lang="en-ID" sz="1500" dirty="0" smtClean="0"/>
            <a:t> platform media </a:t>
          </a:r>
          <a:r>
            <a:rPr lang="en-ID" sz="1500" dirty="0" err="1" smtClean="0"/>
            <a:t>sosial</a:t>
          </a:r>
          <a:r>
            <a:rPr lang="en-ID" sz="1500" dirty="0" smtClean="0"/>
            <a:t> </a:t>
          </a:r>
          <a:r>
            <a:rPr lang="en-ID" sz="1500" dirty="0" err="1" smtClean="0"/>
            <a:t>Whatsapp</a:t>
          </a:r>
          <a:r>
            <a:rPr lang="en-ID" sz="1500" dirty="0" smtClean="0"/>
            <a:t>, </a:t>
          </a:r>
          <a:r>
            <a:rPr lang="en-ID" sz="1500" dirty="0" err="1" smtClean="0"/>
            <a:t>dan</a:t>
          </a:r>
          <a:r>
            <a:rPr lang="en-ID" sz="1500" dirty="0" smtClean="0"/>
            <a:t> </a:t>
          </a:r>
          <a:r>
            <a:rPr lang="en-ID" sz="1500" dirty="0" err="1" smtClean="0"/>
            <a:t>nomor</a:t>
          </a:r>
          <a:r>
            <a:rPr lang="en-ID" sz="1500" dirty="0" smtClean="0"/>
            <a:t> 2 </a:t>
          </a:r>
          <a:r>
            <a:rPr lang="en-ID" sz="1500" dirty="0" err="1" smtClean="0"/>
            <a:t>adalah</a:t>
          </a:r>
          <a:r>
            <a:rPr lang="en-ID" sz="1500" dirty="0" smtClean="0"/>
            <a:t> </a:t>
          </a:r>
          <a:r>
            <a:rPr lang="en-ID" sz="1500" dirty="0" err="1" smtClean="0"/>
            <a:t>instagram</a:t>
          </a:r>
          <a:r>
            <a:rPr lang="en-ID" sz="1500" dirty="0" smtClean="0"/>
            <a:t>. </a:t>
          </a:r>
          <a:r>
            <a:rPr lang="en-US" sz="1500" dirty="0" smtClean="0"/>
            <a:t>
</a:t>
          </a:r>
          <a:r>
            <a:rPr lang="en-US" sz="1200" dirty="0" smtClean="0"/>
            <a:t>
</a:t>
          </a:r>
          <a:endParaRPr lang="en-US" sz="1200" dirty="0"/>
        </a:p>
      </dgm:t>
    </dgm:pt>
    <dgm:pt modelId="{1F33FA77-12ED-40B6-959D-938D5FB933A7}" type="sibTrans" cxnId="{1F108120-4ACD-4CBD-BC54-DAB4990C10BE}">
      <dgm:prSet/>
      <dgm:spPr/>
      <dgm:t>
        <a:bodyPr/>
        <a:lstStyle/>
        <a:p>
          <a:endParaRPr lang="en-US"/>
        </a:p>
      </dgm:t>
    </dgm:pt>
    <dgm:pt modelId="{6D2010D6-ABC0-4522-B156-CF4E3B250BE5}" type="parTrans" cxnId="{1F108120-4ACD-4CBD-BC54-DAB4990C10BE}">
      <dgm:prSet/>
      <dgm:spPr/>
      <dgm:t>
        <a:bodyPr/>
        <a:lstStyle/>
        <a:p>
          <a:endParaRPr lang="en-US"/>
        </a:p>
      </dgm:t>
    </dgm:pt>
    <dgm:pt modelId="{460DA4FC-1AC1-47F0-ACA3-16B49EDC5B7D}" type="pres">
      <dgm:prSet presAssocID="{29B844C2-F121-46BF-AEDA-72362EB787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B2ED7C-6DE0-4CAB-A8D1-35FAAAD73536}" type="pres">
      <dgm:prSet presAssocID="{96948391-4108-4C24-808F-0EC34A641FEB}" presName="parentText" presStyleLbl="node1" presStyleIdx="0" presStyleCnt="1" custScaleY="306.854%" custLinFactY="-100%" custLinFactNeighborX="-61.66%" custLinFactNeighborY="-151.945%">
        <dgm:presLayoutVars>
          <dgm:chMax val="0"/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en-US"/>
        </a:p>
      </dgm:t>
    </dgm:pt>
  </dgm:ptLst>
  <dgm:cxnLst>
    <dgm:cxn modelId="{536B73D1-FA6F-4F68-95D9-7511FB3D25F4}" type="presOf" srcId="{96948391-4108-4C24-808F-0EC34A641FEB}" destId="{C1B2ED7C-6DE0-4CAB-A8D1-35FAAAD73536}" srcOrd="0" destOrd="0" presId="urn:microsoft.com/office/officeart/2005/8/layout/vList2"/>
    <dgm:cxn modelId="{1F108120-4ACD-4CBD-BC54-DAB4990C10BE}" srcId="{29B844C2-F121-46BF-AEDA-72362EB787CA}" destId="{96948391-4108-4C24-808F-0EC34A641FEB}" srcOrd="0" destOrd="0" parTransId="{6D2010D6-ABC0-4522-B156-CF4E3B250BE5}" sibTransId="{1F33FA77-12ED-40B6-959D-938D5FB933A7}"/>
    <dgm:cxn modelId="{7A1E16ED-8132-4854-AA2F-EE5EE376AB24}" type="presOf" srcId="{29B844C2-F121-46BF-AEDA-72362EB787CA}" destId="{460DA4FC-1AC1-47F0-ACA3-16B49EDC5B7D}" srcOrd="0" destOrd="0" presId="urn:microsoft.com/office/officeart/2005/8/layout/vList2"/>
    <dgm:cxn modelId="{5232C4D8-3067-4D02-BB61-091FBDC0CFF6}" type="presParOf" srcId="{460DA4FC-1AC1-47F0-ACA3-16B49EDC5B7D}" destId="{C1B2ED7C-6DE0-4CAB-A8D1-35FAAAD7353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purl.oclc.org/ooxml/drawingml/diagram" xmlns:a="http://purl.oclc.org/ooxml/drawingml/main">
  <dgm:ptLst>
    <dgm:pt modelId="{9DBF105F-EB2D-4BC7-B5DF-864F78CA76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7C5773-CAF7-4EDE-A9C2-93CB28268740}">
      <dgm:prSet custT="1"/>
      <dgm:spPr>
        <a:solidFill>
          <a:schemeClr val="accent3">
            <a:lumMod val="75%"/>
          </a:schemeClr>
        </a:solidFill>
        <a:ln>
          <a:noFill/>
        </a:ln>
        <a:effectLst>
          <a:outerShdw blurRad="149987" dist="250190" dir="8460000" algn="ctr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en-US" sz="1400" dirty="0" smtClean="0"/>
            <a:t>     </a:t>
          </a:r>
          <a:r>
            <a:rPr lang="en-ID" sz="1400" dirty="0" smtClean="0"/>
            <a:t>platform </a:t>
          </a:r>
          <a:r>
            <a:rPr lang="en-ID" sz="1400" dirty="0" err="1" smtClean="0"/>
            <a:t>ini</a:t>
          </a:r>
          <a:r>
            <a:rPr lang="en-ID" sz="1400" dirty="0" smtClean="0"/>
            <a:t> </a:t>
          </a:r>
          <a:r>
            <a:rPr lang="en-ID" sz="1400" dirty="0" err="1" smtClean="0"/>
            <a:t>sudah</a:t>
          </a:r>
          <a:r>
            <a:rPr lang="en-ID" sz="1400" dirty="0" smtClean="0"/>
            <a:t> </a:t>
          </a:r>
          <a:r>
            <a:rPr lang="en-ID" sz="1400" dirty="0" err="1" smtClean="0"/>
            <a:t>terintegrasi</a:t>
          </a:r>
          <a:r>
            <a:rPr lang="en-ID" sz="1400" dirty="0" smtClean="0"/>
            <a:t>, </a:t>
          </a:r>
          <a:r>
            <a:rPr lang="en-ID" sz="1400" dirty="0" err="1" smtClean="0"/>
            <a:t>dan</a:t>
          </a:r>
          <a:r>
            <a:rPr lang="en-ID" sz="1400" dirty="0" smtClean="0"/>
            <a:t> </a:t>
          </a:r>
          <a:r>
            <a:rPr lang="en-ID" sz="1400" dirty="0" err="1" smtClean="0"/>
            <a:t>memudahkan</a:t>
          </a:r>
          <a:r>
            <a:rPr lang="en-ID" sz="1400" dirty="0" smtClean="0"/>
            <a:t> para </a:t>
          </a:r>
          <a:r>
            <a:rPr lang="en-ID" sz="1400" dirty="0" err="1" smtClean="0"/>
            <a:t>pengguna</a:t>
          </a:r>
          <a:r>
            <a:rPr lang="en-ID" sz="1400" dirty="0" smtClean="0"/>
            <a:t> platform </a:t>
          </a:r>
          <a:r>
            <a:rPr lang="en-ID" sz="1400" dirty="0" err="1" smtClean="0"/>
            <a:t>ini</a:t>
          </a:r>
          <a:r>
            <a:rPr lang="en-ID" sz="1400" dirty="0" smtClean="0"/>
            <a:t> </a:t>
          </a:r>
          <a:r>
            <a:rPr lang="en-ID" sz="1400" dirty="0" err="1" smtClean="0"/>
            <a:t>untuk</a:t>
          </a:r>
          <a:r>
            <a:rPr lang="en-ID" sz="1400" dirty="0" smtClean="0"/>
            <a:t> </a:t>
          </a:r>
          <a:r>
            <a:rPr lang="en-ID" sz="1400" dirty="0" err="1" smtClean="0"/>
            <a:t>berkomunikasi</a:t>
          </a:r>
          <a:r>
            <a:rPr lang="en-ID" sz="1400" dirty="0" smtClean="0"/>
            <a:t> </a:t>
          </a:r>
          <a:r>
            <a:rPr lang="en-ID" sz="1400" dirty="0" err="1" smtClean="0"/>
            <a:t>dengan</a:t>
          </a:r>
          <a:r>
            <a:rPr lang="en-ID" sz="1400" dirty="0" smtClean="0"/>
            <a:t> </a:t>
          </a:r>
          <a:r>
            <a:rPr lang="en-ID" sz="1400" dirty="0" err="1" smtClean="0"/>
            <a:t>berbagai</a:t>
          </a:r>
          <a:r>
            <a:rPr lang="en-ID" sz="1400" dirty="0" smtClean="0"/>
            <a:t> emoji, </a:t>
          </a:r>
          <a:r>
            <a:rPr lang="en-ID" sz="1400" dirty="0" err="1" smtClean="0"/>
            <a:t>distribusi</a:t>
          </a:r>
          <a:r>
            <a:rPr lang="en-ID" sz="1400" dirty="0" smtClean="0"/>
            <a:t> </a:t>
          </a:r>
          <a:r>
            <a:rPr lang="en-ID" sz="1400" dirty="0" err="1" smtClean="0"/>
            <a:t>pesan</a:t>
          </a:r>
          <a:r>
            <a:rPr lang="en-ID" sz="1400" dirty="0" smtClean="0"/>
            <a:t> </a:t>
          </a:r>
          <a:r>
            <a:rPr lang="en-ID" sz="1400" dirty="0" err="1" smtClean="0"/>
            <a:t>semakin</a:t>
          </a:r>
          <a:r>
            <a:rPr lang="en-ID" sz="1400" dirty="0" smtClean="0"/>
            <a:t> </a:t>
          </a:r>
          <a:r>
            <a:rPr lang="en-ID" sz="1400" dirty="0" err="1" smtClean="0"/>
            <a:t>cepat</a:t>
          </a:r>
          <a:r>
            <a:rPr lang="en-ID" sz="1400" dirty="0" smtClean="0"/>
            <a:t> </a:t>
          </a:r>
          <a:r>
            <a:rPr lang="en-ID" sz="1400" dirty="0" err="1" smtClean="0"/>
            <a:t>dan</a:t>
          </a:r>
          <a:r>
            <a:rPr lang="en-ID" sz="1400" dirty="0" smtClean="0"/>
            <a:t> update </a:t>
          </a:r>
          <a:r>
            <a:rPr lang="en-ID" sz="1400" dirty="0" err="1" smtClean="0"/>
            <a:t>informasi</a:t>
          </a:r>
          <a:r>
            <a:rPr lang="en-ID" sz="1400" dirty="0" smtClean="0"/>
            <a:t> </a:t>
          </a:r>
          <a:r>
            <a:rPr lang="en-ID" sz="1400" dirty="0" err="1" smtClean="0"/>
            <a:t>tinggal</a:t>
          </a:r>
          <a:r>
            <a:rPr lang="en-ID" sz="1400" dirty="0" smtClean="0"/>
            <a:t> </a:t>
          </a:r>
          <a:r>
            <a:rPr lang="en-ID" sz="1400" dirty="0" err="1" smtClean="0"/>
            <a:t>klik</a:t>
          </a:r>
          <a:r>
            <a:rPr lang="en-ID" sz="1400" dirty="0" smtClean="0"/>
            <a:t> </a:t>
          </a:r>
          <a:r>
            <a:rPr lang="en-ID" sz="1400" dirty="0" err="1" smtClean="0"/>
            <a:t>dan</a:t>
          </a:r>
          <a:r>
            <a:rPr lang="en-ID" sz="1400" dirty="0" smtClean="0"/>
            <a:t> browsing. </a:t>
          </a:r>
          <a:endParaRPr lang="en-US" sz="1400" dirty="0" smtClean="0"/>
        </a:p>
        <a:p>
          <a:pPr algn="just"/>
          <a:r>
            <a:rPr lang="en-ID" sz="1400" dirty="0" smtClean="0"/>
            <a:t>Dan </a:t>
          </a:r>
          <a:r>
            <a:rPr lang="en-ID" sz="1400" dirty="0" err="1" smtClean="0"/>
            <a:t>bila</a:t>
          </a:r>
          <a:r>
            <a:rPr lang="en-ID" sz="1400" dirty="0" smtClean="0"/>
            <a:t> </a:t>
          </a:r>
          <a:r>
            <a:rPr lang="en-ID" sz="1400" dirty="0" err="1" smtClean="0"/>
            <a:t>dikorelasikan</a:t>
          </a:r>
          <a:r>
            <a:rPr lang="en-ID" sz="1400" dirty="0" smtClean="0"/>
            <a:t> </a:t>
          </a:r>
          <a:r>
            <a:rPr lang="en-ID" sz="1400" dirty="0" err="1" smtClean="0"/>
            <a:t>dengan</a:t>
          </a:r>
          <a:r>
            <a:rPr lang="en-ID" sz="1400" dirty="0" smtClean="0"/>
            <a:t> </a:t>
          </a:r>
          <a:r>
            <a:rPr lang="en-ID" sz="1400" dirty="0" err="1" smtClean="0"/>
            <a:t>teori</a:t>
          </a:r>
          <a:r>
            <a:rPr lang="en-ID" sz="1400" dirty="0" smtClean="0"/>
            <a:t> </a:t>
          </a:r>
          <a:r>
            <a:rPr lang="en-ID" sz="1400" dirty="0" err="1" smtClean="0"/>
            <a:t>acuan</a:t>
          </a:r>
          <a:r>
            <a:rPr lang="en-ID" sz="1400" dirty="0" smtClean="0"/>
            <a:t> </a:t>
          </a:r>
          <a:r>
            <a:rPr lang="en-ID" sz="1400" dirty="0" err="1" smtClean="0"/>
            <a:t>maka</a:t>
          </a:r>
          <a:r>
            <a:rPr lang="en-ID" sz="1400" dirty="0" smtClean="0"/>
            <a:t> yang </a:t>
          </a:r>
          <a:r>
            <a:rPr lang="en-ID" sz="1400" dirty="0" err="1" smtClean="0"/>
            <a:t>tepat</a:t>
          </a:r>
          <a:r>
            <a:rPr lang="en-ID" sz="1400" dirty="0" smtClean="0"/>
            <a:t> </a:t>
          </a:r>
          <a:r>
            <a:rPr lang="en-ID" sz="1400" dirty="0" err="1" smtClean="0"/>
            <a:t>menggambarkan</a:t>
          </a:r>
          <a:r>
            <a:rPr lang="en-ID" sz="1400" dirty="0" smtClean="0"/>
            <a:t> </a:t>
          </a:r>
          <a:r>
            <a:rPr lang="en-ID" sz="1400" dirty="0" err="1" smtClean="0"/>
            <a:t>karakteristik</a:t>
          </a:r>
          <a:r>
            <a:rPr lang="en-ID" sz="1400" dirty="0" smtClean="0"/>
            <a:t> </a:t>
          </a:r>
          <a:r>
            <a:rPr lang="en-ID" sz="1400" dirty="0" err="1" smtClean="0"/>
            <a:t>untuk</a:t>
          </a:r>
          <a:r>
            <a:rPr lang="en-ID" sz="1400" dirty="0" smtClean="0"/>
            <a:t> </a:t>
          </a:r>
          <a:r>
            <a:rPr lang="en-ID" sz="1400" dirty="0" err="1" smtClean="0"/>
            <a:t>pengguna</a:t>
          </a:r>
          <a:r>
            <a:rPr lang="en-ID" sz="1400" dirty="0" smtClean="0"/>
            <a:t> </a:t>
          </a:r>
          <a:r>
            <a:rPr lang="en-ID" sz="1400" dirty="0" err="1" smtClean="0"/>
            <a:t>facebook</a:t>
          </a:r>
          <a:r>
            <a:rPr lang="en-ID" sz="1400" dirty="0" smtClean="0"/>
            <a:t> </a:t>
          </a:r>
          <a:r>
            <a:rPr lang="en-ID" sz="1400" dirty="0" err="1" smtClean="0"/>
            <a:t>adalah</a:t>
          </a:r>
          <a:r>
            <a:rPr lang="en-ID" sz="1400" dirty="0" smtClean="0"/>
            <a:t> </a:t>
          </a:r>
          <a:r>
            <a:rPr lang="en-ID" sz="1400" dirty="0" err="1" smtClean="0"/>
            <a:t>teori</a:t>
          </a:r>
          <a:r>
            <a:rPr lang="en-ID" sz="1400" dirty="0" smtClean="0"/>
            <a:t> </a:t>
          </a:r>
          <a:r>
            <a:rPr lang="en-ID" sz="1400" dirty="0" err="1" smtClean="0"/>
            <a:t>Dramaturgi</a:t>
          </a:r>
          <a:r>
            <a:rPr lang="en-ID" sz="1400" dirty="0" smtClean="0"/>
            <a:t> yang </a:t>
          </a:r>
          <a:r>
            <a:rPr lang="en-ID" sz="1400" dirty="0" err="1" smtClean="0"/>
            <a:t>dipelopori</a:t>
          </a:r>
          <a:r>
            <a:rPr lang="en-ID" sz="1400" dirty="0" smtClean="0"/>
            <a:t> </a:t>
          </a:r>
          <a:r>
            <a:rPr lang="en-ID" sz="1400" dirty="0" err="1" smtClean="0"/>
            <a:t>oleh</a:t>
          </a:r>
          <a:r>
            <a:rPr lang="en-ID" sz="1400" dirty="0" smtClean="0"/>
            <a:t> Erving </a:t>
          </a:r>
          <a:r>
            <a:rPr lang="en-ID" sz="1400" dirty="0" err="1" smtClean="0"/>
            <a:t>Goffman</a:t>
          </a:r>
          <a:r>
            <a:rPr lang="en-ID" sz="1400" dirty="0" smtClean="0"/>
            <a:t>, </a:t>
          </a:r>
          <a:r>
            <a:rPr lang="en-ID" sz="1400" dirty="0" err="1" smtClean="0"/>
            <a:t>dimana</a:t>
          </a:r>
          <a:r>
            <a:rPr lang="en-ID" sz="1400" dirty="0" smtClean="0"/>
            <a:t> </a:t>
          </a:r>
          <a:r>
            <a:rPr lang="en-ID" sz="1400" dirty="0" err="1" smtClean="0"/>
            <a:t>pengguna</a:t>
          </a:r>
          <a:r>
            <a:rPr lang="en-ID" sz="1400" dirty="0" smtClean="0"/>
            <a:t> </a:t>
          </a:r>
          <a:r>
            <a:rPr lang="en-ID" sz="1400" dirty="0" err="1" smtClean="0"/>
            <a:t>facebook</a:t>
          </a:r>
          <a:r>
            <a:rPr lang="en-ID" sz="1400" dirty="0" smtClean="0"/>
            <a:t> </a:t>
          </a:r>
          <a:r>
            <a:rPr lang="en-ID" sz="1400" dirty="0" err="1" smtClean="0"/>
            <a:t>mempunyai</a:t>
          </a:r>
          <a:r>
            <a:rPr lang="en-ID" sz="1400" dirty="0" smtClean="0"/>
            <a:t> </a:t>
          </a:r>
          <a:r>
            <a:rPr lang="en-ID" sz="1400" dirty="0" err="1" smtClean="0"/>
            <a:t>tempat</a:t>
          </a:r>
          <a:r>
            <a:rPr lang="en-ID" sz="1400" dirty="0" smtClean="0"/>
            <a:t> </a:t>
          </a:r>
          <a:r>
            <a:rPr lang="en-ID" sz="1400" dirty="0" err="1" smtClean="0"/>
            <a:t>untuk</a:t>
          </a:r>
          <a:r>
            <a:rPr lang="en-ID" sz="1400" dirty="0" smtClean="0"/>
            <a:t> </a:t>
          </a:r>
          <a:r>
            <a:rPr lang="en-ID" sz="1400" dirty="0" err="1" smtClean="0"/>
            <a:t>pengungkapan</a:t>
          </a:r>
          <a:r>
            <a:rPr lang="en-ID" sz="1400" dirty="0" smtClean="0"/>
            <a:t> </a:t>
          </a:r>
          <a:r>
            <a:rPr lang="en-ID" sz="1400" dirty="0" err="1" smtClean="0"/>
            <a:t>diri</a:t>
          </a:r>
          <a:r>
            <a:rPr lang="en-ID" sz="1400" dirty="0" smtClean="0"/>
            <a:t>.</a:t>
          </a:r>
          <a:endParaRPr lang="en-US" sz="1400" dirty="0"/>
        </a:p>
      </dgm:t>
    </dgm:pt>
    <dgm:pt modelId="{244EED9E-5046-49B7-871F-D1D4CF1FE5BC}" type="sibTrans" cxnId="{E3A4D65E-5F95-4EDF-B83B-DF3943376AB9}">
      <dgm:prSet/>
      <dgm:spPr/>
      <dgm:t>
        <a:bodyPr/>
        <a:lstStyle/>
        <a:p>
          <a:endParaRPr lang="en-US"/>
        </a:p>
      </dgm:t>
    </dgm:pt>
    <dgm:pt modelId="{77395728-92FE-40D0-B41C-3C67584CEC13}" type="parTrans" cxnId="{E3A4D65E-5F95-4EDF-B83B-DF3943376AB9}">
      <dgm:prSet/>
      <dgm:spPr/>
      <dgm:t>
        <a:bodyPr/>
        <a:lstStyle/>
        <a:p>
          <a:endParaRPr lang="en-US"/>
        </a:p>
      </dgm:t>
    </dgm:pt>
    <dgm:pt modelId="{E541B368-9DAE-4DC5-BA61-105512CCEF09}" type="pres">
      <dgm:prSet presAssocID="{9DBF105F-EB2D-4BC7-B5DF-864F78CA76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44517D-2BD2-44CD-B9B2-543A48BF127B}" type="pres">
      <dgm:prSet presAssocID="{F47C5773-CAF7-4EDE-A9C2-93CB28268740}" presName="parentText" presStyleLbl="node1" presStyleIdx="0" presStyleCnt="1" custFlipHor="1" custScaleY="501.757%" custLinFactNeighborY="-77.924%">
        <dgm:presLayoutVars>
          <dgm:chMax val="0"/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en-US"/>
        </a:p>
      </dgm:t>
    </dgm:pt>
  </dgm:ptLst>
  <dgm:cxnLst>
    <dgm:cxn modelId="{E3A4D65E-5F95-4EDF-B83B-DF3943376AB9}" srcId="{9DBF105F-EB2D-4BC7-B5DF-864F78CA7653}" destId="{F47C5773-CAF7-4EDE-A9C2-93CB28268740}" srcOrd="0" destOrd="0" parTransId="{77395728-92FE-40D0-B41C-3C67584CEC13}" sibTransId="{244EED9E-5046-49B7-871F-D1D4CF1FE5BC}"/>
    <dgm:cxn modelId="{0E9355C2-A0FC-4914-B472-B47E505E6998}" type="presOf" srcId="{9DBF105F-EB2D-4BC7-B5DF-864F78CA7653}" destId="{E541B368-9DAE-4DC5-BA61-105512CCEF09}" srcOrd="0" destOrd="0" presId="urn:microsoft.com/office/officeart/2005/8/layout/vList2"/>
    <dgm:cxn modelId="{87DB2B0E-ED7D-4A88-AEA7-EA77FC5E0FFC}" type="presOf" srcId="{F47C5773-CAF7-4EDE-A9C2-93CB28268740}" destId="{8E44517D-2BD2-44CD-B9B2-543A48BF127B}" srcOrd="0" destOrd="0" presId="urn:microsoft.com/office/officeart/2005/8/layout/vList2"/>
    <dgm:cxn modelId="{690F6C6E-37F6-4412-8301-AD1F66D6381B}" type="presParOf" srcId="{E541B368-9DAE-4DC5-BA61-105512CCEF09}" destId="{8E44517D-2BD2-44CD-B9B2-543A48BF127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BE5FBAA6-D24B-477A-8033-148D737A9849}">
      <dsp:nvSpPr>
        <dsp:cNvPr id="0" name=""/>
        <dsp:cNvSpPr/>
      </dsp:nvSpPr>
      <dsp:spPr>
        <a:xfrm>
          <a:off x="0" y="1028700"/>
          <a:ext cx="10439400" cy="1371600"/>
        </a:xfrm>
        <a:prstGeom prst="notchedRightArrow">
          <a:avLst/>
        </a:prstGeom>
        <a:gradFill flip="none" rotWithShape="0">
          <a:gsLst>
            <a:gs pos="0%">
              <a:srgbClr val="862F78">
                <a:tint val="66%"/>
                <a:satMod val="160%"/>
              </a:srgbClr>
            </a:gs>
            <a:gs pos="50%">
              <a:srgbClr val="862F78">
                <a:tint val="44.5%"/>
                <a:satMod val="160%"/>
              </a:srgbClr>
            </a:gs>
            <a:gs pos="100%">
              <a:srgbClr val="862F78">
                <a:tint val="23.5%"/>
                <a:satMod val="160%"/>
              </a:srgbClr>
            </a:gs>
          </a:gsLst>
          <a:lin ang="5400000" scaled="1"/>
          <a:tileRect/>
        </a:gradFill>
        <a:ln>
          <a:noFill/>
        </a:ln>
        <a:effectLst/>
      </dsp:spPr>
      <dsp:style>
        <a:lnRef idx="0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/>
      </dsp:style>
    </dsp:sp>
    <dsp:sp modelId="{43F03991-6224-4976-A726-0E82CFCDD70A}">
      <dsp:nvSpPr>
        <dsp:cNvPr id="0" name=""/>
        <dsp:cNvSpPr/>
      </dsp:nvSpPr>
      <dsp:spPr>
        <a:xfrm>
          <a:off x="4702" y="0"/>
          <a:ext cx="2261700" cy="137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ctr" defTabSz="46672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050" kern="1200" dirty="0" err="1" smtClean="0"/>
            <a:t>Tahun</a:t>
          </a:r>
          <a:r>
            <a:rPr lang="en-US" sz="1050" kern="1200" dirty="0" smtClean="0"/>
            <a:t> 2010 </a:t>
          </a:r>
          <a:r>
            <a:rPr lang="en-US" sz="1050" kern="1200" dirty="0" err="1" smtClean="0"/>
            <a:t>Instagram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diliris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pada</a:t>
          </a:r>
          <a:r>
            <a:rPr lang="en-US" sz="1050" kern="1200" dirty="0" smtClean="0"/>
            <a:t> system </a:t>
          </a:r>
          <a:r>
            <a:rPr lang="en-US" sz="1050" kern="1200" dirty="0" err="1" smtClean="0"/>
            <a:t>ios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menghadirkan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fitur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bagi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penggunanya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untuk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mengunggah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foto</a:t>
          </a:r>
          <a:r>
            <a:rPr lang="en-US" sz="1050" kern="1200" dirty="0" smtClean="0"/>
            <a:t> di </a:t>
          </a:r>
          <a:r>
            <a:rPr lang="en-US" sz="1050" kern="1200" dirty="0" err="1" smtClean="0"/>
            <a:t>dalam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aplikasi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tersebut</a:t>
          </a:r>
          <a:r>
            <a:rPr lang="en-US" sz="1050" kern="1200" dirty="0" smtClean="0"/>
            <a:t> yang </a:t>
          </a:r>
          <a:r>
            <a:rPr lang="en-US" sz="1050" kern="1200" dirty="0" err="1" smtClean="0"/>
            <a:t>bisa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diedit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menggunakan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beberapa</a:t>
          </a:r>
          <a:r>
            <a:rPr lang="en-US" sz="1050" kern="1200" dirty="0" smtClean="0"/>
            <a:t> filter </a:t>
          </a:r>
          <a:r>
            <a:rPr lang="en-US" sz="1050" kern="1200" dirty="0" err="1" smtClean="0"/>
            <a:t>dan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postingan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atau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unggahan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bisa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disukai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diberi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komentar</a:t>
          </a:r>
          <a:endParaRPr lang="en-US" sz="1050" kern="1200" dirty="0"/>
        </a:p>
      </dsp:txBody>
      <dsp:txXfrm>
        <a:off x="4702" y="0"/>
        <a:ext cx="2261700" cy="1371600"/>
      </dsp:txXfrm>
    </dsp:sp>
    <dsp:sp modelId="{1FC13A2A-1828-434A-9A37-DF54A4BB8AAC}">
      <dsp:nvSpPr>
        <dsp:cNvPr id="0" name=""/>
        <dsp:cNvSpPr/>
      </dsp:nvSpPr>
      <dsp:spPr>
        <a:xfrm>
          <a:off x="964102" y="1543049"/>
          <a:ext cx="342900" cy="342900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069D1F80-79FA-476C-A727-2D06C0A61ED2}">
      <dsp:nvSpPr>
        <dsp:cNvPr id="0" name=""/>
        <dsp:cNvSpPr/>
      </dsp:nvSpPr>
      <dsp:spPr>
        <a:xfrm>
          <a:off x="2379487" y="2057400"/>
          <a:ext cx="2261700" cy="137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6672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050" kern="1200" dirty="0" err="1" smtClean="0"/>
            <a:t>Tahun</a:t>
          </a:r>
          <a:r>
            <a:rPr lang="en-US" sz="1050" kern="1200" dirty="0" smtClean="0"/>
            <a:t> 2012 </a:t>
          </a:r>
          <a:r>
            <a:rPr lang="en-US" sz="1050" kern="1200" dirty="0" err="1" smtClean="0"/>
            <a:t>Instagram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meliris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juga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pada</a:t>
          </a:r>
          <a:r>
            <a:rPr lang="en-US" sz="1050" kern="1200" dirty="0" smtClean="0"/>
            <a:t> system </a:t>
          </a:r>
          <a:r>
            <a:rPr lang="en-US" sz="1050" kern="1200" dirty="0" err="1" smtClean="0"/>
            <a:t>adroid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diakuisisi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oleh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facebook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hingga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tahun</a:t>
          </a:r>
          <a:r>
            <a:rPr lang="en-US" sz="1050" kern="1200" dirty="0" smtClean="0"/>
            <a:t> 2014</a:t>
          </a:r>
          <a:endParaRPr lang="en-US" sz="1050" kern="1200" dirty="0"/>
        </a:p>
      </dsp:txBody>
      <dsp:txXfrm>
        <a:off x="2379487" y="2057400"/>
        <a:ext cx="2261700" cy="1371600"/>
      </dsp:txXfrm>
    </dsp:sp>
    <dsp:sp modelId="{7D043039-93B9-4151-A4EF-D88B36F171C6}">
      <dsp:nvSpPr>
        <dsp:cNvPr id="0" name=""/>
        <dsp:cNvSpPr/>
      </dsp:nvSpPr>
      <dsp:spPr>
        <a:xfrm>
          <a:off x="3338887" y="1543049"/>
          <a:ext cx="342900" cy="342900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17C40AB0-1591-4D62-83A8-E217B36C785C}">
      <dsp:nvSpPr>
        <dsp:cNvPr id="0" name=""/>
        <dsp:cNvSpPr/>
      </dsp:nvSpPr>
      <dsp:spPr>
        <a:xfrm>
          <a:off x="4754272" y="0"/>
          <a:ext cx="2261700" cy="137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ctr" defTabSz="46672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050" kern="1200" dirty="0" err="1" smtClean="0"/>
            <a:t>Pertengahan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tahun</a:t>
          </a:r>
          <a:r>
            <a:rPr lang="en-ID" sz="1050" kern="1200" dirty="0" smtClean="0"/>
            <a:t> 2015 </a:t>
          </a:r>
          <a:r>
            <a:rPr lang="en-ID" sz="1050" kern="1200" dirty="0" err="1" smtClean="0"/>
            <a:t>instagram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hadir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dengan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tampilan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baru</a:t>
          </a:r>
          <a:r>
            <a:rPr lang="en-ID" sz="1050" kern="1200" dirty="0" smtClean="0"/>
            <a:t> yang </a:t>
          </a:r>
          <a:r>
            <a:rPr lang="en-ID" sz="1050" kern="1200" dirty="0" err="1" smtClean="0"/>
            <a:t>lebih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sederhana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dan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membuat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perubahan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terhadap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ukuran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foto</a:t>
          </a:r>
          <a:r>
            <a:rPr lang="en-ID" sz="1050" kern="1200" dirty="0" smtClean="0"/>
            <a:t> yang </a:t>
          </a:r>
          <a:r>
            <a:rPr lang="en-ID" sz="1050" kern="1200" dirty="0" err="1" smtClean="0"/>
            <a:t>tampil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pada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instagram</a:t>
          </a:r>
          <a:r>
            <a:rPr lang="en-ID" sz="1050" kern="1200" dirty="0" smtClean="0"/>
            <a:t> web. Proses </a:t>
          </a:r>
          <a:r>
            <a:rPr lang="en-ID" sz="1050" kern="1200" dirty="0" err="1" smtClean="0"/>
            <a:t>pengembangan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aplikasi</a:t>
          </a:r>
          <a:r>
            <a:rPr lang="en-ID" sz="1050" kern="1200" dirty="0" smtClean="0"/>
            <a:t> user interface </a:t>
          </a:r>
          <a:r>
            <a:rPr lang="en-ID" sz="1050" kern="1200" dirty="0" err="1" smtClean="0"/>
            <a:t>juga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dilakukan</a:t>
          </a:r>
          <a:r>
            <a:rPr lang="en-ID" sz="1050" kern="1200" dirty="0" smtClean="0"/>
            <a:t> 2015-206 </a:t>
          </a:r>
          <a:r>
            <a:rPr lang="en-ID" sz="1050" kern="1200" dirty="0" err="1" smtClean="0"/>
            <a:t>dan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resmi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merilis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versi</a:t>
          </a:r>
          <a:r>
            <a:rPr lang="en-ID" sz="1050" kern="1200" dirty="0" smtClean="0"/>
            <a:t> platform </a:t>
          </a:r>
          <a:r>
            <a:rPr lang="en-ID" sz="1050" kern="1200" dirty="0" err="1" smtClean="0"/>
            <a:t>pada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akhir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tahun</a:t>
          </a:r>
          <a:r>
            <a:rPr lang="en-ID" sz="1050" kern="1200" dirty="0" smtClean="0"/>
            <a:t> 2016</a:t>
          </a:r>
          <a:endParaRPr lang="en-US" sz="1050" kern="1200" dirty="0"/>
        </a:p>
      </dsp:txBody>
      <dsp:txXfrm>
        <a:off x="4754272" y="0"/>
        <a:ext cx="2261700" cy="1371600"/>
      </dsp:txXfrm>
    </dsp:sp>
    <dsp:sp modelId="{453C942B-F916-46A5-97C4-3D5D1E2EF795}">
      <dsp:nvSpPr>
        <dsp:cNvPr id="0" name=""/>
        <dsp:cNvSpPr/>
      </dsp:nvSpPr>
      <dsp:spPr>
        <a:xfrm>
          <a:off x="5713672" y="1543049"/>
          <a:ext cx="342900" cy="342900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66D17FF9-00C8-42E0-8D0A-7C58E8B9F72B}">
      <dsp:nvSpPr>
        <dsp:cNvPr id="0" name=""/>
        <dsp:cNvSpPr/>
      </dsp:nvSpPr>
      <dsp:spPr>
        <a:xfrm>
          <a:off x="7086605" y="2057400"/>
          <a:ext cx="2261700" cy="137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6672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050" kern="1200" dirty="0" err="1" smtClean="0"/>
            <a:t>Tahun</a:t>
          </a:r>
          <a:r>
            <a:rPr lang="en-ID" sz="1050" kern="1200" dirty="0" smtClean="0"/>
            <a:t> 2018-saat </a:t>
          </a:r>
          <a:r>
            <a:rPr lang="en-ID" sz="1050" kern="1200" dirty="0" err="1" smtClean="0"/>
            <a:t>ini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memiliki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banyak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fitur</a:t>
          </a:r>
          <a:r>
            <a:rPr lang="en-ID" sz="1050" kern="1200" dirty="0" smtClean="0"/>
            <a:t> </a:t>
          </a:r>
          <a:r>
            <a:rPr lang="en-ID" sz="1050" kern="1200" dirty="0" err="1" smtClean="0"/>
            <a:t>unggulan</a:t>
          </a:r>
          <a:r>
            <a:rPr lang="en-ID" sz="1050" kern="1200" dirty="0" smtClean="0"/>
            <a:t> </a:t>
          </a:r>
          <a:r>
            <a:rPr lang="en-US" sz="1050" kern="1200" dirty="0" err="1" smtClean="0"/>
            <a:t>mulai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dari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Instagram</a:t>
          </a:r>
          <a:r>
            <a:rPr lang="en-US" sz="1050" kern="1200" dirty="0" smtClean="0"/>
            <a:t> Stories yang </a:t>
          </a:r>
          <a:r>
            <a:rPr lang="en-US" sz="1050" kern="1200" dirty="0" err="1" smtClean="0"/>
            <a:t>dapat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digunakan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untuk</a:t>
          </a:r>
          <a:r>
            <a:rPr lang="en-US" sz="1050" kern="1200" dirty="0" smtClean="0"/>
            <a:t> </a:t>
          </a:r>
          <a:r>
            <a:rPr lang="en-US" sz="1050" i="1" kern="1200" dirty="0" smtClean="0"/>
            <a:t>share</a:t>
          </a:r>
          <a:r>
            <a:rPr lang="en-US" sz="1050" kern="1200" dirty="0" smtClean="0"/>
            <a:t> video </a:t>
          </a:r>
          <a:r>
            <a:rPr lang="en-US" sz="1050" kern="1200" dirty="0" err="1" smtClean="0"/>
            <a:t>menarik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dengan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durasi</a:t>
          </a:r>
          <a:r>
            <a:rPr lang="en-US" sz="1050" kern="1200" dirty="0" smtClean="0"/>
            <a:t> 15 </a:t>
          </a:r>
          <a:r>
            <a:rPr lang="en-US" sz="1050" kern="1200" dirty="0" err="1" smtClean="0"/>
            <a:t>detik</a:t>
          </a:r>
          <a:r>
            <a:rPr lang="en-US" sz="1050" kern="1200" dirty="0" smtClean="0"/>
            <a:t>, </a:t>
          </a:r>
          <a:r>
            <a:rPr lang="en-US" sz="1050" kern="1200" dirty="0" err="1" smtClean="0"/>
            <a:t>hingga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fitur</a:t>
          </a:r>
          <a:r>
            <a:rPr lang="en-US" sz="1050" kern="1200" dirty="0" smtClean="0"/>
            <a:t> Explore, Live, IGTV </a:t>
          </a:r>
          <a:r>
            <a:rPr lang="en-US" sz="1050" kern="1200" dirty="0" err="1" smtClean="0"/>
            <a:t>dan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boomingnya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aplikasi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TikTok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juga</a:t>
          </a:r>
          <a:r>
            <a:rPr lang="en-US" sz="1050" kern="1200" dirty="0" smtClean="0"/>
            <a:t> di </a:t>
          </a:r>
          <a:r>
            <a:rPr lang="en-US" sz="1050" kern="1200" dirty="0" err="1" smtClean="0"/>
            <a:t>respon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oleh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instagram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dengan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menghadirkan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Instagram</a:t>
          </a:r>
          <a:r>
            <a:rPr lang="en-US" sz="1050" kern="1200" dirty="0" smtClean="0"/>
            <a:t> Reels </a:t>
          </a:r>
          <a:r>
            <a:rPr lang="en-US" sz="1050" kern="1200" dirty="0" err="1" smtClean="0"/>
            <a:t>sebagai</a:t>
          </a:r>
          <a:r>
            <a:rPr lang="en-US" sz="1050" kern="1200" dirty="0" smtClean="0"/>
            <a:t> a</a:t>
          </a:r>
          <a:endParaRPr lang="en-US" sz="1050" kern="1200" dirty="0"/>
        </a:p>
      </dsp:txBody>
      <dsp:txXfrm>
        <a:off x="7086605" y="2057400"/>
        <a:ext cx="2261700" cy="1371600"/>
      </dsp:txXfrm>
    </dsp:sp>
    <dsp:sp modelId="{5D6793C4-5054-46ED-AE40-F77112F14CDA}">
      <dsp:nvSpPr>
        <dsp:cNvPr id="0" name=""/>
        <dsp:cNvSpPr/>
      </dsp:nvSpPr>
      <dsp:spPr>
        <a:xfrm>
          <a:off x="8088457" y="1543049"/>
          <a:ext cx="342900" cy="342900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C1B2ED7C-6DE0-4CAB-A8D1-35FAAAD73536}">
      <dsp:nvSpPr>
        <dsp:cNvPr id="0" name=""/>
        <dsp:cNvSpPr/>
      </dsp:nvSpPr>
      <dsp:spPr>
        <a:xfrm>
          <a:off x="0" y="0"/>
          <a:ext cx="5410200" cy="2816646"/>
        </a:xfrm>
        <a:prstGeom prst="snip2DiagRect">
          <a:avLst/>
        </a:prstGeom>
        <a:solidFill>
          <a:srgbClr val="FC755F"/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endParaRPr lang="en-US" sz="1200" kern="1200" dirty="0" smtClean="0"/>
        </a:p>
        <a:p>
          <a:pPr lvl="0" algn="just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endParaRPr lang="en-US" sz="1200" kern="1200" dirty="0" smtClean="0"/>
        </a:p>
        <a:p>
          <a:pPr lvl="0" algn="just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endParaRPr lang="en-US" sz="1600" kern="1200" dirty="0" smtClean="0"/>
        </a:p>
        <a:p>
          <a:pPr lvl="0" algn="l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endParaRPr lang="en-US" sz="1500" kern="1200" dirty="0" smtClean="0"/>
        </a:p>
        <a:p>
          <a:pPr lvl="0" algn="just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500" kern="1200" dirty="0" err="1" smtClean="0"/>
            <a:t>Instagram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merupakan</a:t>
          </a:r>
          <a:r>
            <a:rPr lang="en-US" sz="1500" kern="1200" dirty="0" smtClean="0"/>
            <a:t> media </a:t>
          </a:r>
          <a:r>
            <a:rPr lang="en-US" sz="1500" kern="1200" dirty="0" err="1" smtClean="0"/>
            <a:t>sosial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berbasis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gambar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ini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menjadi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sangat</a:t>
          </a:r>
          <a:r>
            <a:rPr lang="en-US" sz="1500" kern="1200" dirty="0" smtClean="0"/>
            <a:t> popular </a:t>
          </a:r>
          <a:r>
            <a:rPr lang="en-US" sz="1500" kern="1200" dirty="0" err="1" smtClean="0"/>
            <a:t>karena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dinilai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sangat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atraktif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menarik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perhatian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pengguna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melalui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pemanfaatan</a:t>
          </a:r>
          <a:r>
            <a:rPr lang="en-US" sz="1500" kern="1200" dirty="0" smtClean="0"/>
            <a:t> visual yang </a:t>
          </a:r>
          <a:r>
            <a:rPr lang="en-US" sz="1500" kern="1200" dirty="0" err="1" smtClean="0"/>
            <a:t>dapat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dikreasikan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sendiri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oleh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setiap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penggunanya</a:t>
          </a:r>
          <a:r>
            <a:rPr lang="en-US" sz="1500" kern="1200" dirty="0" smtClean="0"/>
            <a:t>. </a:t>
          </a:r>
          <a:r>
            <a:rPr lang="en-US" sz="1500" kern="1200" dirty="0" err="1" smtClean="0"/>
            <a:t>Tidak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hanya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itu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banyak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pengguna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menilai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bahwa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Instagram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merupakan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aplikasi</a:t>
          </a:r>
          <a:r>
            <a:rPr lang="en-US" sz="1500" kern="1200" dirty="0" smtClean="0"/>
            <a:t> yang </a:t>
          </a:r>
          <a:r>
            <a:rPr lang="en-US" sz="1500" kern="1200" dirty="0" err="1" smtClean="0"/>
            <a:t>lengkap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karena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didalamnya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memuat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berbagai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hal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seperti</a:t>
          </a:r>
          <a:r>
            <a:rPr lang="en-US" sz="1500" kern="1200" dirty="0" smtClean="0"/>
            <a:t> media </a:t>
          </a:r>
          <a:r>
            <a:rPr lang="en-US" sz="1500" kern="1200" dirty="0" err="1" smtClean="0"/>
            <a:t>infomasi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edukasi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promosi</a:t>
          </a:r>
          <a:r>
            <a:rPr lang="en-US" sz="1500" kern="1200" dirty="0" smtClean="0"/>
            <a:t>. </a:t>
          </a:r>
          <a:r>
            <a:rPr lang="en-US" sz="1500" kern="1200" dirty="0" err="1" smtClean="0"/>
            <a:t>Instagram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juga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menyediakan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fungsi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komunikasi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diantaranya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fungsi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pesan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obrolan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dll</a:t>
          </a:r>
          <a:r>
            <a:rPr lang="en-US" sz="1500" kern="1200" dirty="0" smtClean="0"/>
            <a:t>. Hal </a:t>
          </a:r>
          <a:r>
            <a:rPr lang="en-US" sz="1500" kern="1200" dirty="0" err="1" smtClean="0"/>
            <a:t>ini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sejalan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dengan</a:t>
          </a:r>
          <a:r>
            <a:rPr lang="en-US" sz="1500" kern="1200" dirty="0" smtClean="0"/>
            <a:t> yang </a:t>
          </a:r>
          <a:r>
            <a:rPr lang="en-US" sz="1500" kern="1200" dirty="0" err="1" smtClean="0"/>
            <a:t>diungkapkan</a:t>
          </a:r>
          <a:r>
            <a:rPr lang="en-US" sz="1500" kern="1200" dirty="0" smtClean="0"/>
            <a:t> </a:t>
          </a:r>
          <a:r>
            <a:rPr lang="en-ID" sz="1500" kern="1200" dirty="0" smtClean="0"/>
            <a:t>Anthony Mayfield </a:t>
          </a:r>
          <a:r>
            <a:rPr lang="en-ID" sz="1500" kern="1200" dirty="0" err="1" smtClean="0"/>
            <a:t>tentang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karakteristik</a:t>
          </a:r>
          <a:r>
            <a:rPr lang="en-ID" sz="1500" kern="1200" dirty="0" smtClean="0"/>
            <a:t> media social </a:t>
          </a:r>
          <a:r>
            <a:rPr lang="en-ID" sz="1500" kern="1200" dirty="0" err="1" smtClean="0"/>
            <a:t>diantaranya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adanya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komunikasi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dua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arah</a:t>
          </a:r>
          <a:r>
            <a:rPr lang="en-US" sz="1500" kern="1200" dirty="0" smtClean="0"/>
            <a:t>
</a:t>
          </a:r>
          <a:r>
            <a:rPr lang="en-US" sz="1200" kern="1200" dirty="0" smtClean="0"/>
            <a:t>
</a:t>
          </a:r>
          <a:endParaRPr lang="en-US" sz="1200" kern="1200" dirty="0"/>
        </a:p>
      </dsp:txBody>
      <dsp:txXfrm>
        <a:off x="234725" y="234725"/>
        <a:ext cx="4940750" cy="2347196"/>
      </dsp:txXfrm>
    </dsp:sp>
  </dsp:spTree>
</dsp:drawing>
</file>

<file path=ppt/diagrams/drawing3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8E44517D-2BD2-44CD-B9B2-543A48BF127B}">
      <dsp:nvSpPr>
        <dsp:cNvPr id="0" name=""/>
        <dsp:cNvSpPr/>
      </dsp:nvSpPr>
      <dsp:spPr>
        <a:xfrm flipH="1">
          <a:off x="0" y="128473"/>
          <a:ext cx="5943600" cy="3284301"/>
        </a:xfrm>
        <a:prstGeom prst="snip2DiagRect">
          <a:avLst/>
        </a:prstGeom>
        <a:solidFill>
          <a:schemeClr val="accent3">
            <a:lumMod val="75%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400" kern="1200" dirty="0" smtClean="0"/>
            <a:t>     </a:t>
          </a:r>
          <a:r>
            <a:rPr lang="en-US" sz="1400" kern="1200" dirty="0" err="1" smtClean="0"/>
            <a:t>Manfaat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dari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penggunaan</a:t>
          </a:r>
          <a:r>
            <a:rPr lang="en-US" sz="1400" kern="1200" dirty="0" smtClean="0"/>
            <a:t> media social </a:t>
          </a:r>
          <a:r>
            <a:rPr lang="en-US" sz="1400" kern="1200" dirty="0" err="1" smtClean="0"/>
            <a:t>instagram</a:t>
          </a:r>
          <a:r>
            <a:rPr lang="en-US" sz="1400" kern="1200" dirty="0" smtClean="0"/>
            <a:t> :</a:t>
          </a:r>
        </a:p>
        <a:p>
          <a:pPr lvl="0" algn="just" defTabSz="6223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400" kern="1200" dirty="0" smtClean="0"/>
            <a:t>1. </a:t>
          </a:r>
          <a:r>
            <a:rPr lang="en-US" sz="1400" kern="1200" dirty="0" err="1" smtClean="0"/>
            <a:t>Digunakan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interaksi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antar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pengguna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mulai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dari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mengirim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foto</a:t>
          </a:r>
          <a:r>
            <a:rPr lang="en-US" sz="1400" kern="1200" dirty="0" smtClean="0"/>
            <a:t>, video, </a:t>
          </a:r>
          <a:r>
            <a:rPr lang="en-US" sz="1400" kern="1200" dirty="0" err="1" smtClean="0"/>
            <a:t>berkirim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pesan</a:t>
          </a:r>
          <a:r>
            <a:rPr lang="en-US" sz="1400" kern="1200" dirty="0" smtClean="0"/>
            <a:t> , </a:t>
          </a:r>
          <a:r>
            <a:rPr lang="en-US" sz="1400" kern="1200" dirty="0" err="1" smtClean="0"/>
            <a:t>menambahkan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komentar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dll</a:t>
          </a:r>
          <a:endParaRPr lang="en-US" sz="1400" kern="1200" dirty="0" smtClean="0"/>
        </a:p>
        <a:p>
          <a:pPr lvl="0" algn="just" defTabSz="6223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400" kern="1200" dirty="0" smtClean="0"/>
            <a:t>2. </a:t>
          </a:r>
          <a:r>
            <a:rPr lang="en-US" sz="1400" kern="1200" dirty="0" err="1" smtClean="0"/>
            <a:t>Sebagai</a:t>
          </a:r>
          <a:r>
            <a:rPr lang="en-US" sz="1400" kern="1200" dirty="0" smtClean="0"/>
            <a:t> media </a:t>
          </a:r>
          <a:r>
            <a:rPr lang="en-US" sz="1400" kern="1200" dirty="0" err="1" smtClean="0"/>
            <a:t>hibura</a:t>
          </a:r>
          <a:r>
            <a:rPr lang="en-US" sz="1400" kern="1200" dirty="0" smtClean="0"/>
            <a:t>, </a:t>
          </a:r>
          <a:r>
            <a:rPr lang="en-US" sz="1400" b="0" i="0" kern="1200" dirty="0" err="1" smtClean="0"/>
            <a:t>Instagram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telah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berevolusi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menjadi</a:t>
          </a:r>
          <a:r>
            <a:rPr lang="en-US" sz="1400" b="0" i="0" kern="1200" dirty="0" smtClean="0"/>
            <a:t> media entertaining </a:t>
          </a:r>
          <a:r>
            <a:rPr lang="en-US" sz="1400" b="0" i="0" kern="1200" dirty="0" err="1" smtClean="0"/>
            <a:t>atau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hiburan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menyesuaikan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perkembangan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dan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perubahan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kehidupan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sosial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masa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kini</a:t>
          </a:r>
          <a:r>
            <a:rPr lang="en-US" sz="1400" b="0" i="0" kern="1200" dirty="0" smtClean="0"/>
            <a:t>. </a:t>
          </a:r>
          <a:r>
            <a:rPr lang="en-US" sz="1400" b="0" i="0" kern="1200" dirty="0" err="1" smtClean="0"/>
            <a:t>Akun-akun</a:t>
          </a:r>
          <a:r>
            <a:rPr lang="en-US" sz="1400" b="0" i="0" kern="1200" dirty="0" smtClean="0"/>
            <a:t> meme, comic, </a:t>
          </a:r>
          <a:r>
            <a:rPr lang="en-US" sz="1400" b="0" i="0" kern="1200" dirty="0" err="1" smtClean="0"/>
            <a:t>dagelan</a:t>
          </a:r>
          <a:r>
            <a:rPr lang="en-US" sz="1400" b="0" i="0" kern="1200" dirty="0" smtClean="0"/>
            <a:t>, </a:t>
          </a:r>
          <a:r>
            <a:rPr lang="en-US" sz="1400" b="0" i="0" kern="1200" dirty="0" err="1" smtClean="0"/>
            <a:t>hingga</a:t>
          </a:r>
          <a:r>
            <a:rPr lang="en-US" sz="1400" b="0" i="0" kern="1200" dirty="0" smtClean="0"/>
            <a:t> animator </a:t>
          </a:r>
          <a:r>
            <a:rPr lang="en-US" sz="1400" b="0" i="0" kern="1200" dirty="0" err="1" smtClean="0"/>
            <a:t>tersedia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cukup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banyak</a:t>
          </a:r>
          <a:r>
            <a:rPr lang="en-US" sz="1400" b="0" i="0" kern="1200" dirty="0" smtClean="0"/>
            <a:t> di </a:t>
          </a:r>
          <a:r>
            <a:rPr lang="en-US" sz="1400" b="0" i="0" kern="1200" dirty="0" err="1" smtClean="0"/>
            <a:t>Instagram</a:t>
          </a:r>
          <a:r>
            <a:rPr lang="en-US" sz="1400" b="0" i="0" kern="1200" dirty="0" smtClean="0"/>
            <a:t>. </a:t>
          </a:r>
          <a:r>
            <a:rPr lang="en-US" sz="1400" b="0" i="0" kern="1200" dirty="0" err="1" smtClean="0"/>
            <a:t>Bahkan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perusahaan</a:t>
          </a:r>
          <a:r>
            <a:rPr lang="en-US" sz="1400" b="0" i="0" kern="1200" dirty="0" smtClean="0"/>
            <a:t> media digital, TV, </a:t>
          </a:r>
          <a:r>
            <a:rPr lang="en-US" sz="1400" b="0" i="0" kern="1200" dirty="0" err="1" smtClean="0"/>
            <a:t>hingga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artis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telah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merambah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ke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Instagram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untuk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menghibur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dan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terus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meningkatkan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popularitasnya</a:t>
          </a:r>
          <a:r>
            <a:rPr lang="en-US" sz="1400" b="0" i="0" kern="1200" dirty="0" smtClean="0"/>
            <a:t>.</a:t>
          </a:r>
        </a:p>
        <a:p>
          <a:pPr lvl="0" algn="just" defTabSz="6223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400" kern="1200" dirty="0" smtClean="0"/>
            <a:t>3. </a:t>
          </a:r>
          <a:r>
            <a:rPr lang="en-US" sz="1400" b="0" i="0" kern="1200" dirty="0" err="1" smtClean="0"/>
            <a:t>Instagram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menjadi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salah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satu</a:t>
          </a:r>
          <a:r>
            <a:rPr lang="en-US" sz="1400" b="0" i="0" kern="1200" dirty="0" smtClean="0"/>
            <a:t> platform </a:t>
          </a:r>
          <a:r>
            <a:rPr lang="en-US" sz="1400" b="0" i="0" kern="1200" dirty="0" err="1" smtClean="0"/>
            <a:t>sosial</a:t>
          </a:r>
          <a:r>
            <a:rPr lang="en-US" sz="1400" b="0" i="0" kern="1200" dirty="0" smtClean="0"/>
            <a:t> media yang </a:t>
          </a:r>
          <a:r>
            <a:rPr lang="en-US" sz="1400" b="0" i="0" kern="1200" dirty="0" err="1" smtClean="0"/>
            <a:t>mampu</a:t>
          </a:r>
          <a:r>
            <a:rPr lang="en-US" sz="1400" b="0" i="0" kern="1200" dirty="0" smtClean="0"/>
            <a:t> </a:t>
          </a:r>
          <a:r>
            <a:rPr lang="en-US" sz="1400" b="0" i="0" kern="1200" dirty="0" err="1" smtClean="0"/>
            <a:t>membentuk</a:t>
          </a:r>
          <a:r>
            <a:rPr lang="en-US" sz="1400" b="0" i="0" kern="1200" dirty="0" smtClean="0"/>
            <a:t> para Influencer</a:t>
          </a:r>
          <a:r>
            <a:rPr lang="en-US" sz="1400" kern="1200" dirty="0" smtClean="0"/>
            <a:t>  </a:t>
          </a:r>
          <a:r>
            <a:rPr lang="en-US" sz="1400" kern="1200" dirty="0" err="1" smtClean="0"/>
            <a:t>terutama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pengguna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memiliki</a:t>
          </a:r>
          <a:r>
            <a:rPr lang="en-US" sz="1400" kern="1200" dirty="0" smtClean="0"/>
            <a:t> skill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daya</a:t>
          </a:r>
          <a:r>
            <a:rPr lang="en-US" sz="1400" kern="1200" dirty="0" smtClean="0"/>
            <a:t> Tarik yang </a:t>
          </a:r>
          <a:r>
            <a:rPr lang="en-US" sz="1400" kern="1200" dirty="0" err="1" smtClean="0"/>
            <a:t>tidak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dimiliki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oleh</a:t>
          </a:r>
          <a:r>
            <a:rPr lang="en-US" sz="1400" kern="1200" dirty="0" smtClean="0"/>
            <a:t> orang lain </a:t>
          </a:r>
          <a:endParaRPr lang="en-US" sz="1400" kern="1200" dirty="0"/>
        </a:p>
      </dsp:txBody>
      <dsp:txXfrm>
        <a:off x="273697" y="402170"/>
        <a:ext cx="5396206" cy="2736907"/>
      </dsp:txXfrm>
    </dsp:sp>
  </dsp:spTree>
</dsp:drawing>
</file>

<file path=ppt/diagrams/drawing4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C1B2ED7C-6DE0-4CAB-A8D1-35FAAAD73536}">
      <dsp:nvSpPr>
        <dsp:cNvPr id="0" name=""/>
        <dsp:cNvSpPr/>
      </dsp:nvSpPr>
      <dsp:spPr>
        <a:xfrm>
          <a:off x="0" y="0"/>
          <a:ext cx="5410200" cy="2816646"/>
        </a:xfrm>
        <a:prstGeom prst="snip2DiagRect">
          <a:avLst/>
        </a:prstGeom>
        <a:solidFill>
          <a:srgbClr val="FC755F"/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endParaRPr lang="en-US" sz="1200" kern="1200" dirty="0" smtClean="0"/>
        </a:p>
        <a:p>
          <a:pPr lvl="0" algn="just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endParaRPr lang="en-US" sz="1200" kern="1200" dirty="0" smtClean="0"/>
        </a:p>
        <a:p>
          <a:pPr lvl="0" algn="just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endParaRPr lang="en-US" sz="1600" kern="1200" dirty="0" smtClean="0"/>
        </a:p>
        <a:p>
          <a:pPr lvl="0" algn="l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endParaRPr lang="en-US" sz="1500" kern="1200" dirty="0" smtClean="0"/>
        </a:p>
        <a:p>
          <a:pPr lvl="0" algn="just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500" kern="1200" dirty="0" err="1" smtClean="0"/>
            <a:t>Seperti</a:t>
          </a:r>
          <a:r>
            <a:rPr lang="en-ID" sz="1500" kern="1200" dirty="0" smtClean="0"/>
            <a:t> platform media </a:t>
          </a:r>
          <a:r>
            <a:rPr lang="en-ID" sz="1500" kern="1200" dirty="0" err="1" smtClean="0"/>
            <a:t>sosial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lainnya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facebook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mempunyai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fasilitas</a:t>
          </a:r>
          <a:r>
            <a:rPr lang="en-ID" sz="1500" kern="1200" dirty="0" smtClean="0"/>
            <a:t> yang </a:t>
          </a:r>
          <a:r>
            <a:rPr lang="en-ID" sz="1500" kern="1200" dirty="0" err="1" smtClean="0"/>
            <a:t>berkembang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terus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untuk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menghubungkan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satu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dengan</a:t>
          </a:r>
          <a:r>
            <a:rPr lang="en-ID" sz="1500" kern="1200" dirty="0" smtClean="0"/>
            <a:t> lain </a:t>
          </a:r>
          <a:r>
            <a:rPr lang="en-ID" sz="1500" kern="1200" dirty="0" err="1" smtClean="0"/>
            <a:t>dengan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lebih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mudah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dan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praktis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tanpa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memperdulikan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jarak</a:t>
          </a:r>
          <a:r>
            <a:rPr lang="en-ID" sz="1500" kern="1200" dirty="0" smtClean="0"/>
            <a:t>, </a:t>
          </a:r>
          <a:r>
            <a:rPr lang="en-ID" sz="1500" kern="1200" dirty="0" err="1" smtClean="0"/>
            <a:t>waktu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dan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tepat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bagi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penggunannya</a:t>
          </a:r>
          <a:r>
            <a:rPr lang="en-ID" sz="1500" kern="1200" dirty="0" smtClean="0"/>
            <a:t>. Dari level intimacy </a:t>
          </a:r>
          <a:r>
            <a:rPr lang="en-ID" sz="1500" kern="1200" dirty="0" err="1" smtClean="0"/>
            <a:t>facebook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menduduki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urutan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ke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dua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dalam</a:t>
          </a:r>
          <a:r>
            <a:rPr lang="en-ID" sz="1500" kern="1200" dirty="0" smtClean="0"/>
            <a:t> update status </a:t>
          </a:r>
          <a:r>
            <a:rPr lang="en-ID" sz="1500" kern="1200" dirty="0" err="1" smtClean="0"/>
            <a:t>dan</a:t>
          </a:r>
          <a:r>
            <a:rPr lang="en-ID" sz="1500" kern="1200" dirty="0" smtClean="0"/>
            <a:t> messenger. Yang </a:t>
          </a:r>
          <a:r>
            <a:rPr lang="en-ID" sz="1500" kern="1200" dirty="0" err="1" smtClean="0"/>
            <a:t>nomor</a:t>
          </a:r>
          <a:r>
            <a:rPr lang="en-ID" sz="1500" kern="1200" dirty="0" smtClean="0"/>
            <a:t> 1 </a:t>
          </a:r>
          <a:r>
            <a:rPr lang="en-ID" sz="1500" kern="1200" dirty="0" err="1" smtClean="0"/>
            <a:t>diduduki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oleh</a:t>
          </a:r>
          <a:r>
            <a:rPr lang="en-ID" sz="1500" kern="1200" dirty="0" smtClean="0"/>
            <a:t> platform media </a:t>
          </a:r>
          <a:r>
            <a:rPr lang="en-ID" sz="1500" kern="1200" dirty="0" err="1" smtClean="0"/>
            <a:t>sosial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Whatsapp</a:t>
          </a:r>
          <a:r>
            <a:rPr lang="en-ID" sz="1500" kern="1200" dirty="0" smtClean="0"/>
            <a:t>, </a:t>
          </a:r>
          <a:r>
            <a:rPr lang="en-ID" sz="1500" kern="1200" dirty="0" err="1" smtClean="0"/>
            <a:t>dan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nomor</a:t>
          </a:r>
          <a:r>
            <a:rPr lang="en-ID" sz="1500" kern="1200" dirty="0" smtClean="0"/>
            <a:t> 2 </a:t>
          </a:r>
          <a:r>
            <a:rPr lang="en-ID" sz="1500" kern="1200" dirty="0" err="1" smtClean="0"/>
            <a:t>adalah</a:t>
          </a:r>
          <a:r>
            <a:rPr lang="en-ID" sz="1500" kern="1200" dirty="0" smtClean="0"/>
            <a:t> </a:t>
          </a:r>
          <a:r>
            <a:rPr lang="en-ID" sz="1500" kern="1200" dirty="0" err="1" smtClean="0"/>
            <a:t>instagram</a:t>
          </a:r>
          <a:r>
            <a:rPr lang="en-ID" sz="1500" kern="1200" dirty="0" smtClean="0"/>
            <a:t>. </a:t>
          </a:r>
          <a:r>
            <a:rPr lang="en-US" sz="1500" kern="1200" dirty="0" smtClean="0"/>
            <a:t>
</a:t>
          </a:r>
          <a:r>
            <a:rPr lang="en-US" sz="1200" kern="1200" dirty="0" smtClean="0"/>
            <a:t>
</a:t>
          </a:r>
          <a:endParaRPr lang="en-US" sz="1200" kern="1200" dirty="0"/>
        </a:p>
      </dsp:txBody>
      <dsp:txXfrm>
        <a:off x="234725" y="234725"/>
        <a:ext cx="4940750" cy="2347196"/>
      </dsp:txXfrm>
    </dsp:sp>
  </dsp:spTree>
</dsp:drawing>
</file>

<file path=ppt/diagrams/drawing5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8E44517D-2BD2-44CD-B9B2-543A48BF127B}">
      <dsp:nvSpPr>
        <dsp:cNvPr id="0" name=""/>
        <dsp:cNvSpPr/>
      </dsp:nvSpPr>
      <dsp:spPr>
        <a:xfrm flipH="1">
          <a:off x="0" y="433272"/>
          <a:ext cx="5943600" cy="2111336"/>
        </a:xfrm>
        <a:prstGeom prst="snip2DiagRect">
          <a:avLst/>
        </a:prstGeom>
        <a:solidFill>
          <a:schemeClr val="accent3">
            <a:lumMod val="75%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400" kern="1200" dirty="0" smtClean="0"/>
            <a:t>     </a:t>
          </a:r>
          <a:r>
            <a:rPr lang="en-ID" sz="1400" kern="1200" dirty="0" smtClean="0"/>
            <a:t>platform </a:t>
          </a:r>
          <a:r>
            <a:rPr lang="en-ID" sz="1400" kern="1200" dirty="0" err="1" smtClean="0"/>
            <a:t>ini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sudah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terintegrasi</a:t>
          </a:r>
          <a:r>
            <a:rPr lang="en-ID" sz="1400" kern="1200" dirty="0" smtClean="0"/>
            <a:t>, </a:t>
          </a:r>
          <a:r>
            <a:rPr lang="en-ID" sz="1400" kern="1200" dirty="0" err="1" smtClean="0"/>
            <a:t>dan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memudahkan</a:t>
          </a:r>
          <a:r>
            <a:rPr lang="en-ID" sz="1400" kern="1200" dirty="0" smtClean="0"/>
            <a:t> para </a:t>
          </a:r>
          <a:r>
            <a:rPr lang="en-ID" sz="1400" kern="1200" dirty="0" err="1" smtClean="0"/>
            <a:t>pengguna</a:t>
          </a:r>
          <a:r>
            <a:rPr lang="en-ID" sz="1400" kern="1200" dirty="0" smtClean="0"/>
            <a:t> platform </a:t>
          </a:r>
          <a:r>
            <a:rPr lang="en-ID" sz="1400" kern="1200" dirty="0" err="1" smtClean="0"/>
            <a:t>ini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untuk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berkomunikasi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dengan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berbagai</a:t>
          </a:r>
          <a:r>
            <a:rPr lang="en-ID" sz="1400" kern="1200" dirty="0" smtClean="0"/>
            <a:t> emoji, </a:t>
          </a:r>
          <a:r>
            <a:rPr lang="en-ID" sz="1400" kern="1200" dirty="0" err="1" smtClean="0"/>
            <a:t>distribusi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pesan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semakin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cepat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dan</a:t>
          </a:r>
          <a:r>
            <a:rPr lang="en-ID" sz="1400" kern="1200" dirty="0" smtClean="0"/>
            <a:t> update </a:t>
          </a:r>
          <a:r>
            <a:rPr lang="en-ID" sz="1400" kern="1200" dirty="0" err="1" smtClean="0"/>
            <a:t>informasi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tinggal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klik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dan</a:t>
          </a:r>
          <a:r>
            <a:rPr lang="en-ID" sz="1400" kern="1200" dirty="0" smtClean="0"/>
            <a:t> browsing. </a:t>
          </a:r>
          <a:endParaRPr lang="en-US" sz="1400" kern="1200" dirty="0" smtClean="0"/>
        </a:p>
        <a:p>
          <a:pPr lvl="0" algn="just" defTabSz="62230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400" kern="1200" dirty="0" smtClean="0"/>
            <a:t>Dan </a:t>
          </a:r>
          <a:r>
            <a:rPr lang="en-ID" sz="1400" kern="1200" dirty="0" err="1" smtClean="0"/>
            <a:t>bila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dikorelasikan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dengan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teori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acuan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maka</a:t>
          </a:r>
          <a:r>
            <a:rPr lang="en-ID" sz="1400" kern="1200" dirty="0" smtClean="0"/>
            <a:t> yang </a:t>
          </a:r>
          <a:r>
            <a:rPr lang="en-ID" sz="1400" kern="1200" dirty="0" err="1" smtClean="0"/>
            <a:t>tepat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menggambarkan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karakteristik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untuk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pengguna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facebook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adalah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teori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Dramaturgi</a:t>
          </a:r>
          <a:r>
            <a:rPr lang="en-ID" sz="1400" kern="1200" dirty="0" smtClean="0"/>
            <a:t> yang </a:t>
          </a:r>
          <a:r>
            <a:rPr lang="en-ID" sz="1400" kern="1200" dirty="0" err="1" smtClean="0"/>
            <a:t>dipelopori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oleh</a:t>
          </a:r>
          <a:r>
            <a:rPr lang="en-ID" sz="1400" kern="1200" dirty="0" smtClean="0"/>
            <a:t> Erving </a:t>
          </a:r>
          <a:r>
            <a:rPr lang="en-ID" sz="1400" kern="1200" dirty="0" err="1" smtClean="0"/>
            <a:t>Goffman</a:t>
          </a:r>
          <a:r>
            <a:rPr lang="en-ID" sz="1400" kern="1200" dirty="0" smtClean="0"/>
            <a:t>, </a:t>
          </a:r>
          <a:r>
            <a:rPr lang="en-ID" sz="1400" kern="1200" dirty="0" err="1" smtClean="0"/>
            <a:t>dimana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pengguna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facebook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mempunyai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tempat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untuk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pengungkapan</a:t>
          </a:r>
          <a:r>
            <a:rPr lang="en-ID" sz="1400" kern="1200" dirty="0" smtClean="0"/>
            <a:t> </a:t>
          </a:r>
          <a:r>
            <a:rPr lang="en-ID" sz="1400" kern="1200" dirty="0" err="1" smtClean="0"/>
            <a:t>diri</a:t>
          </a:r>
          <a:r>
            <a:rPr lang="en-ID" sz="1400" kern="1200" dirty="0" smtClean="0"/>
            <a:t>.</a:t>
          </a:r>
          <a:endParaRPr lang="en-US" sz="1400" kern="1200" dirty="0"/>
        </a:p>
      </dsp:txBody>
      <dsp:txXfrm>
        <a:off x="175948" y="609220"/>
        <a:ext cx="5591704" cy="1759440"/>
      </dsp:txXfrm>
    </dsp:sp>
  </dsp:spTree>
</dsp:drawing>
</file>

<file path=ppt/diagrams/layout1.xml><?xml version="1.0" encoding="utf-8"?>
<dgm:layoutDef xmlns:dgm="http://purl.oclc.org/ooxml/drawingml/diagram" xmlns:a="http://purl.oclc.org/ooxml/drawingml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purl.oclc.org/ooxml/officeDocument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purl.oclc.org/ooxml/officeDocument/relationships" type="notchedRightArrow" r:blip="">
            <dgm:adjLst/>
          </dgm:shape>
        </dgm:if>
        <dgm:else name="Name6">
          <dgm:shape xmlns:r="http://purl.oclc.org/ooxml/officeDocument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purl.oclc.org/ooxml/officeDocument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purl.oclc.org/ooxml/officeDocument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purl.oclc.org/ooxml/officeDocument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purl.oclc.org/ooxml/officeDocument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purl.oclc.org/ooxml/officeDocument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purl.oclc.org/ooxml/officeDocument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purl.oclc.org/ooxml/officeDocument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purl.oclc.org/ooxml/officeDocument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purl.oclc.org/ooxml/officeDocument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purl.oclc.org/ooxml/officeDocument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purl.oclc.org/ooxml/drawingml/diagram" xmlns:a="http://purl.oclc.org/ooxml/drawingml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purl.oclc.org/ooxml/officeDocument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purl.oclc.org/ooxml/officeDocument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purl.oclc.org/ooxml/officeDocument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purl.oclc.org/ooxml/officeDocument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purl.oclc.org/ooxml/drawingml/diagram" xmlns:a="http://purl.oclc.org/ooxml/drawingml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purl.oclc.org/ooxml/officeDocument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purl.oclc.org/ooxml/officeDocument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purl.oclc.org/ooxml/officeDocument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purl.oclc.org/ooxml/officeDocument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purl.oclc.org/ooxml/drawingml/diagram" xmlns:a="http://purl.oclc.org/ooxml/drawingml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purl.oclc.org/ooxml/officeDocument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purl.oclc.org/ooxml/officeDocument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purl.oclc.org/ooxml/officeDocument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purl.oclc.org/ooxml/officeDocument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purl.oclc.org/ooxml/drawingml/diagram" xmlns:a="http://purl.oclc.org/ooxml/drawingml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purl.oclc.org/ooxml/officeDocument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purl.oclc.org/ooxml/officeDocument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purl.oclc.org/ooxml/officeDocument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purl.oclc.org/ooxml/officeDocument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2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3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4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5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13" Type="http://purl.oclc.org/ooxml/officeDocument/relationships/image" Target="../media/image1.jpeg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%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%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%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%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%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purl.oclc.org/ooxml/officeDocument/relationships/image" Target="../media/image2.jpeg"/><Relationship Id="rId1" Type="http://purl.oclc.org/ooxml/officeDocument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purl.oclc.org/ooxml/officeDocument/relationships/diagramData" Target="../diagrams/data1.xml"/><Relationship Id="rId7" Type="http://schemas.microsoft.com/office/2007/relationships/diagramDrawing" Target="../diagrams/drawing1.xml"/><Relationship Id="rId2" Type="http://purl.oclc.org/ooxml/officeDocument/relationships/image" Target="../media/image3.png"/><Relationship Id="rId1" Type="http://purl.oclc.org/ooxml/officeDocument/relationships/slideLayout" Target="../slideLayouts/slideLayout1.xml"/><Relationship Id="rId6" Type="http://purl.oclc.org/ooxml/officeDocument/relationships/diagramColors" Target="../diagrams/colors1.xml"/><Relationship Id="rId5" Type="http://purl.oclc.org/ooxml/officeDocument/relationships/diagramQuickStyle" Target="../diagrams/quickStyle1.xml"/><Relationship Id="rId4" Type="http://purl.oclc.org/ooxml/officeDocument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purl.oclc.org/ooxml/officeDocument/relationships/diagramData" Target="../diagrams/data3.xml"/><Relationship Id="rId3" Type="http://purl.oclc.org/ooxml/officeDocument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purl.oclc.org/ooxml/officeDocument/relationships/image" Target="../media/image4.jpg"/><Relationship Id="rId1" Type="http://purl.oclc.org/ooxml/officeDocument/relationships/slideLayout" Target="../slideLayouts/slideLayout1.xml"/><Relationship Id="rId6" Type="http://purl.oclc.org/ooxml/officeDocument/relationships/diagramColors" Target="../diagrams/colors2.xml"/><Relationship Id="rId11" Type="http://purl.oclc.org/ooxml/officeDocument/relationships/diagramColors" Target="../diagrams/colors3.xml"/><Relationship Id="rId5" Type="http://purl.oclc.org/ooxml/officeDocument/relationships/diagramQuickStyle" Target="../diagrams/quickStyle2.xml"/><Relationship Id="rId10" Type="http://purl.oclc.org/ooxml/officeDocument/relationships/diagramQuickStyle" Target="../diagrams/quickStyle3.xml"/><Relationship Id="rId4" Type="http://purl.oclc.org/ooxml/officeDocument/relationships/diagramLayout" Target="../diagrams/layout2.xml"/><Relationship Id="rId9" Type="http://purl.oclc.org/ooxml/officeDocument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purl.oclc.org/ooxml/officeDocument/relationships/image" Target="../media/image5.jpeg"/><Relationship Id="rId1" Type="http://purl.oclc.org/ooxml/officeDocument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purl.oclc.org/ooxml/officeDocument/relationships/diagramLayout" Target="../diagrams/layout5.xml"/><Relationship Id="rId3" Type="http://purl.oclc.org/ooxml/officeDocument/relationships/diagramLayout" Target="../diagrams/layout4.xml"/><Relationship Id="rId7" Type="http://purl.oclc.org/ooxml/officeDocument/relationships/diagramData" Target="../diagrams/data5.xml"/><Relationship Id="rId12" Type="http://purl.oclc.org/ooxml/officeDocument/relationships/image" Target="../media/image6.jpg"/><Relationship Id="rId2" Type="http://purl.oclc.org/ooxml/officeDocument/relationships/diagramData" Target="../diagrams/data4.xml"/><Relationship Id="rId1" Type="http://purl.oclc.org/ooxml/officeDocument/relationships/slideLayout" Target="../slideLayouts/slideLayout1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purl.oclc.org/ooxml/officeDocument/relationships/diagramColors" Target="../diagrams/colors4.xml"/><Relationship Id="rId10" Type="http://purl.oclc.org/ooxml/officeDocument/relationships/diagramColors" Target="../diagrams/colors5.xml"/><Relationship Id="rId4" Type="http://purl.oclc.org/ooxml/officeDocument/relationships/diagramQuickStyle" Target="../diagrams/quickStyle4.xml"/><Relationship Id="rId9" Type="http://purl.oclc.org/ooxml/officeDocument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2" Type="http://purl.oclc.org/ooxml/officeDocument/relationships/image" Target="../media/image7.gif"/><Relationship Id="rId1" Type="http://purl.oclc.org/ooxml/officeDocument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purl.oclc.org/ooxml/officeDocument/relationships/image" Target="../media/image9.png"/><Relationship Id="rId2" Type="http://purl.oclc.org/ooxml/officeDocument/relationships/image" Target="../media/image8.png"/><Relationship Id="rId1" Type="http://purl.oclc.org/ooxml/officeDocument/relationships/slideLayout" Target="../slideLayouts/slideLayout2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57" y="-761"/>
            <a:ext cx="10689335" cy="756361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344919" y="2753978"/>
            <a:ext cx="4161396" cy="74841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400"/>
              </a:lnSpc>
              <a:tabLst/>
            </a:pPr>
            <a:r>
              <a:rPr lang="en-US" altLang="zh-CN" sz="5402" b="1" dirty="0" smtClean="0">
                <a:solidFill>
                  <a:srgbClr val="152D6B"/>
                </a:solidFill>
                <a:latin typeface="Calibri" pitchFamily="18" charset="0"/>
                <a:cs typeface="Calibri" pitchFamily="18" charset="0"/>
              </a:rPr>
              <a:t>MEDIA SOSIAL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787900" y="4965700"/>
            <a:ext cx="11049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Oleh: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0" y="6184900"/>
            <a:ext cx="10287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2022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710625" y="5544604"/>
            <a:ext cx="7429983" cy="556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ID" sz="4000" dirty="0" err="1">
                <a:solidFill>
                  <a:srgbClr val="152D6B"/>
                </a:solidFill>
              </a:rPr>
              <a:t>Yovita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Elvie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Setianingsih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S.Sos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M.Si</a:t>
            </a:r>
            <a:endParaRPr lang="en-US" altLang="zh-CN" sz="3995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119" y="942736"/>
            <a:ext cx="4953000" cy="19268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71467" y="370553"/>
            <a:ext cx="7030452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27618" y="499025"/>
            <a:ext cx="7507701" cy="44371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SEJARAH SINGKAT INSTAGRAM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17985709"/>
              </p:ext>
            </p:extLst>
          </p:nvPr>
        </p:nvGraphicFramePr>
        <p:xfrm>
          <a:off x="249238" y="3019425"/>
          <a:ext cx="10439400" cy="3429000"/>
        </p:xfrm>
        <a:graphic>
          <a:graphicData uri="http://purl.oclc.org/ooxml/drawingml/diagram">
            <dgm:relIds xmlns:dgm="http://purl.oclc.org/ooxml/drawingml/diagram" xmlns:r="http://purl.oclc.org/ooxml/officeDocument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971467" y="370553"/>
            <a:ext cx="7563852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%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19" y="3933825"/>
            <a:ext cx="3810000" cy="381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67719" y="499024"/>
            <a:ext cx="7563852" cy="44371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PEMANFAATAN INSTAGRAM SEBAGAI MEDIA KOMUNIKASI SOSIAL</a:t>
            </a: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3497990627"/>
              </p:ext>
            </p:extLst>
          </p:nvPr>
        </p:nvGraphicFramePr>
        <p:xfrm>
          <a:off x="311040" y="1266825"/>
          <a:ext cx="5410200" cy="2819400"/>
        </p:xfrm>
        <a:graphic>
          <a:graphicData uri="http://purl.oclc.org/ooxml/drawingml/diagram">
            <dgm:relIds xmlns:dgm="http://purl.oclc.org/ooxml/drawingml/diagram" xmlns:r="http://purl.oclc.org/ooxml/officeDocument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35237244"/>
              </p:ext>
            </p:extLst>
          </p:nvPr>
        </p:nvGraphicFramePr>
        <p:xfrm>
          <a:off x="4582319" y="3805353"/>
          <a:ext cx="5943600" cy="3633672"/>
        </p:xfrm>
        <a:graphic>
          <a:graphicData uri="http://purl.oclc.org/ooxml/drawingml/diagram">
            <dgm:relIds xmlns:dgm="http://purl.oclc.org/ooxml/drawingml/diagram" xmlns:r="http://purl.oclc.org/ooxml/officeDocument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48149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723051"/>
              </p:ext>
            </p:extLst>
          </p:nvPr>
        </p:nvGraphicFramePr>
        <p:xfrm>
          <a:off x="696119" y="1647825"/>
          <a:ext cx="9448800" cy="4118629"/>
        </p:xfrm>
        <a:graphic>
          <a:graphicData uri="http://purl.oclc.org/ooxml/drawingml/table">
            <a:tbl>
              <a:tblPr firstRow="1" bandRow="1">
                <a:tableStyleId>{5C22544A-7EE6-4342-B048-85BDC9FD1C3A}</a:tableStyleId>
              </a:tblPr>
              <a:tblGrid>
                <a:gridCol w="4724400"/>
                <a:gridCol w="4724400"/>
              </a:tblGrid>
              <a:tr h="369927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Positif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Negatif</a:t>
                      </a:r>
                      <a:endParaRPr lang="en-US" dirty="0"/>
                    </a:p>
                  </a:txBody>
                  <a:tcPr anchor="ctr"/>
                </a:tc>
              </a:tr>
              <a:tr h="9121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%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Sebagai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Penunjang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masalah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ekonomi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yaitu</a:t>
                      </a:r>
                      <a:r>
                        <a:rPr lang="en-US" dirty="0" smtClean="0"/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ajang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promosi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bisnis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usaha</a:t>
                      </a:r>
                      <a:endParaRPr lang="en-US" b="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%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Menimbulkan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ketergantungan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pengguna</a:t>
                      </a:r>
                      <a:endParaRPr lang="en-US" b="0" dirty="0" smtClean="0"/>
                    </a:p>
                    <a:p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dapat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mengganggu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kesehatan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psikologis</a:t>
                      </a:r>
                      <a:endParaRPr lang="en-US" dirty="0"/>
                    </a:p>
                  </a:txBody>
                  <a:tcPr/>
                </a:tc>
              </a:tr>
              <a:tr h="118579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Sebagai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sarana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bersosialisasi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Sebagai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penyebaran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foto-foto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pornografi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sehingga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menimbulkan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pelecehan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seksual</a:t>
                      </a:r>
                      <a:r>
                        <a:rPr lang="en-US" baseline="0%" dirty="0" smtClean="0"/>
                        <a:t> </a:t>
                      </a:r>
                      <a:r>
                        <a:rPr lang="en-US" baseline="0%" dirty="0" err="1" smtClean="0"/>
                        <a:t>lewat</a:t>
                      </a:r>
                      <a:r>
                        <a:rPr lang="en-US" baseline="0%" dirty="0" smtClean="0"/>
                        <a:t> media social </a:t>
                      </a:r>
                      <a:endParaRPr lang="en-US" dirty="0"/>
                    </a:p>
                  </a:txBody>
                  <a:tcPr/>
                </a:tc>
              </a:tr>
              <a:tr h="63850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Sebagai</a:t>
                      </a:r>
                      <a:r>
                        <a:rPr lang="en-US" dirty="0" smtClean="0"/>
                        <a:t> media </a:t>
                      </a:r>
                      <a:r>
                        <a:rPr lang="en-US" dirty="0" err="1" smtClean="0"/>
                        <a:t>untuk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bersyiar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tempat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penyebaran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fitnah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kebencian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berita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hoax</a:t>
                      </a:r>
                      <a:endParaRPr lang="en-US" b="0" dirty="0"/>
                    </a:p>
                  </a:txBody>
                  <a:tcPr/>
                </a:tc>
              </a:tr>
              <a:tr h="36992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Sebagai</a:t>
                      </a:r>
                      <a:r>
                        <a:rPr lang="en-US" dirty="0" smtClean="0"/>
                        <a:t> media </a:t>
                      </a:r>
                      <a:r>
                        <a:rPr lang="en-US" dirty="0" err="1" smtClean="0"/>
                        <a:t>untuk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edukasi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3850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Sebagai</a:t>
                      </a:r>
                      <a:r>
                        <a:rPr lang="en-US" dirty="0" smtClean="0"/>
                        <a:t> media </a:t>
                      </a:r>
                      <a:r>
                        <a:rPr lang="en-US" dirty="0" err="1" smtClean="0"/>
                        <a:t>untuk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memberikan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informasi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971467" y="370553"/>
            <a:ext cx="4820652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43920" y="499024"/>
            <a:ext cx="3886200" cy="44371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DAMPAK PLAFTFORM INSTAGRAM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5F5F5"/>
              </a:clrFrom>
              <a:clrTo>
                <a:srgbClr val="F5F5F5">
                  <a:alpha val="0%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120" y="410446"/>
            <a:ext cx="620866" cy="62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971467" y="370553"/>
            <a:ext cx="7563852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067719" y="499024"/>
            <a:ext cx="7563852" cy="40325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PLATFORM FACEBOOK</a:t>
            </a: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3805401609"/>
              </p:ext>
            </p:extLst>
          </p:nvPr>
        </p:nvGraphicFramePr>
        <p:xfrm>
          <a:off x="311040" y="1266825"/>
          <a:ext cx="5410200" cy="2819400"/>
        </p:xfrm>
        <a:graphic>
          <a:graphicData uri="http://purl.oclc.org/ooxml/drawingml/diagram">
            <dgm:relIds xmlns:dgm="http://purl.oclc.org/ooxml/drawingml/diagram" xmlns:r="http://purl.oclc.org/ooxml/officeDocument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39888224"/>
              </p:ext>
            </p:extLst>
          </p:nvPr>
        </p:nvGraphicFramePr>
        <p:xfrm>
          <a:off x="4582319" y="3805353"/>
          <a:ext cx="5943600" cy="3633672"/>
        </p:xfrm>
        <a:graphic>
          <a:graphicData uri="http://purl.oclc.org/ooxml/drawingml/diagram">
            <dgm:relIds xmlns:dgm="http://purl.oclc.org/ooxml/drawingml/diagram" xmlns:r="http://purl.oclc.org/ooxml/officeDocument/relationships" r:dm="rId7" r:lo="rId8" r:qs="rId9" r:cs="rId10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.62%" t="-1.2%"/>
          <a:stretch/>
        </p:blipFill>
        <p:spPr>
          <a:xfrm>
            <a:off x="7018049" y="1419225"/>
            <a:ext cx="2838809" cy="264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2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452476"/>
              </p:ext>
            </p:extLst>
          </p:nvPr>
        </p:nvGraphicFramePr>
        <p:xfrm>
          <a:off x="696119" y="1647825"/>
          <a:ext cx="9448800" cy="4116377"/>
        </p:xfrm>
        <a:graphic>
          <a:graphicData uri="http://purl.oclc.org/ooxml/drawingml/table">
            <a:tbl>
              <a:tblPr firstRow="1" bandRow="1">
                <a:tableStyleId>{5C22544A-7EE6-4342-B048-85BDC9FD1C3A}</a:tableStyleId>
              </a:tblPr>
              <a:tblGrid>
                <a:gridCol w="4724400"/>
                <a:gridCol w="4724400"/>
              </a:tblGrid>
              <a:tr h="369927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Positif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Negatif</a:t>
                      </a:r>
                      <a:endParaRPr lang="en-US" dirty="0"/>
                    </a:p>
                  </a:txBody>
                  <a:tcPr anchor="ctr"/>
                </a:tc>
              </a:tr>
              <a:tr h="912148"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Kemudahan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melakukan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interaksi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komunikasi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tempat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penyebaran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fitnah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kebencian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berita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hoax</a:t>
                      </a:r>
                      <a:endParaRPr lang="en-US" b="0" dirty="0"/>
                    </a:p>
                  </a:txBody>
                  <a:tcPr/>
                </a:tc>
              </a:tr>
              <a:tr h="1185792"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Kemudahan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mencari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Mengubah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perilaku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seseorang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menjadi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konsumtif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malas</a:t>
                      </a:r>
                      <a:endParaRPr lang="en-US" b="0" dirty="0"/>
                    </a:p>
                  </a:txBody>
                  <a:tcPr/>
                </a:tc>
              </a:tr>
              <a:tr h="638503"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ajang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promosi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bisnis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usaha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Besarnya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peluang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penyalahgunaan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data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pribadi</a:t>
                      </a:r>
                      <a:endParaRPr lang="en-US" b="0" dirty="0"/>
                    </a:p>
                  </a:txBody>
                  <a:tcPr/>
                </a:tc>
              </a:tr>
              <a:tr h="369927"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Menjadi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tempat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curhat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berbagi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keluh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kesah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Menimbulkan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ketergantungan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pengguna</a:t>
                      </a:r>
                      <a:endParaRPr lang="en-US" b="0" dirty="0"/>
                    </a:p>
                  </a:txBody>
                  <a:tcPr/>
                </a:tc>
              </a:tr>
              <a:tr h="638503"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ajang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hiburan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ekspresi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diri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Banyaknya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konten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negatif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971467" y="370553"/>
            <a:ext cx="4820652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43920" y="499024"/>
            <a:ext cx="3886200" cy="44371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DAMPAK PLAFTFORM FACEBOOK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8" y="423693"/>
            <a:ext cx="555650" cy="59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2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0.788%" b="17.018%"/>
          <a:stretch/>
        </p:blipFill>
        <p:spPr>
          <a:xfrm flipH="1">
            <a:off x="5955819" y="3606490"/>
            <a:ext cx="4724400" cy="3951519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%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.835%" b="21.767%"/>
          <a:stretch/>
        </p:blipFill>
        <p:spPr>
          <a:xfrm>
            <a:off x="1486576" y="1571625"/>
            <a:ext cx="7716181" cy="3657220"/>
          </a:xfrm>
        </p:spPr>
      </p:pic>
    </p:spTree>
    <p:extLst>
      <p:ext uri="{BB962C8B-B14F-4D97-AF65-F5344CB8AC3E}">
        <p14:creationId xmlns:p14="http://schemas.microsoft.com/office/powerpoint/2010/main" val="34102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purl.oclc.org/ooxml/drawingml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/>
  <a:extraClrSchemeLst/>
</a:theme>
</file>

<file path=docProps/app.xml><?xml version="1.0" encoding="utf-8"?>
<Properties xmlns="http://purl.oclc.org/ooxml/officeDocument/extendedProperties" xmlns:vt="http://purl.oclc.org/ooxml/officeDocument/docPropsVTypes">
  <TotalTime>1114</TotalTime>
  <Words>508</Words>
  <Application>Microsoft Office PowerPoint</Application>
  <PresentationFormat>Custom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宋体</vt:lpstr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94</cp:revision>
  <dcterms:created xsi:type="dcterms:W3CDTF">2006-08-16T00:00:00Z</dcterms:created>
  <dcterms:modified xsi:type="dcterms:W3CDTF">2022-08-01T17:05:08Z</dcterms:modified>
</cp:coreProperties>
</file>