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4"/>
  </p:notesMasterIdLst>
  <p:sldIdLst>
    <p:sldId id="256" r:id="rId4"/>
    <p:sldId id="259" r:id="rId5"/>
    <p:sldId id="258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8689E0-4D65-46C5-81E9-60E59438F9CA}" v="11" dt="2019-03-06T01:59:24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6" autoAdjust="0"/>
    <p:restoredTop sz="97561" autoAdjust="0"/>
  </p:normalViewPr>
  <p:slideViewPr>
    <p:cSldViewPr>
      <p:cViewPr varScale="1">
        <p:scale>
          <a:sx n="58" d="100"/>
          <a:sy n="58" d="100"/>
        </p:scale>
        <p:origin x="1950" y="90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hammad Husni Arifin" userId="f27fabf9-c663-472f-8527-a12b5a2d438c" providerId="ADAL" clId="{2A8689E0-4D65-46C5-81E9-60E59438F9CA}"/>
    <pc:docChg chg="modSld">
      <pc:chgData name="Muhammad Husni Arifin" userId="f27fabf9-c663-472f-8527-a12b5a2d438c" providerId="ADAL" clId="{2A8689E0-4D65-46C5-81E9-60E59438F9CA}" dt="2019-03-06T01:59:24.130" v="10" actId="20577"/>
      <pc:docMkLst>
        <pc:docMk/>
      </pc:docMkLst>
      <pc:sldChg chg="modSp">
        <pc:chgData name="Muhammad Husni Arifin" userId="f27fabf9-c663-472f-8527-a12b5a2d438c" providerId="ADAL" clId="{2A8689E0-4D65-46C5-81E9-60E59438F9CA}" dt="2019-03-06T01:59:24.130" v="10" actId="20577"/>
        <pc:sldMkLst>
          <pc:docMk/>
          <pc:sldMk cId="0" sldId="256"/>
        </pc:sldMkLst>
        <pc:spChg chg="mod">
          <ac:chgData name="Muhammad Husni Arifin" userId="f27fabf9-c663-472f-8527-a12b5a2d438c" providerId="ADAL" clId="{2A8689E0-4D65-46C5-81E9-60E59438F9CA}" dt="2019-03-06T01:59:19.602" v="0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Muhammad Husni Arifin" userId="f27fabf9-c663-472f-8527-a12b5a2d438c" providerId="ADAL" clId="{2A8689E0-4D65-46C5-81E9-60E59438F9CA}" dt="2019-03-06T01:59:24.130" v="10" actId="20577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3/6/2019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  <a:p>
            <a:endParaRPr lang="en-ID" dirty="0"/>
          </a:p>
          <a:p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971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id-ID" sz="6600" dirty="0"/>
            </a:br>
            <a:r>
              <a:rPr lang="en-US" sz="6600" dirty="0" err="1"/>
              <a:t>Pokok-Pokok</a:t>
            </a:r>
            <a:r>
              <a:rPr lang="en-US" sz="6600" dirty="0"/>
              <a:t> </a:t>
            </a:r>
            <a:r>
              <a:rPr lang="en-US" sz="6600" dirty="0" err="1"/>
              <a:t>Pemikiran</a:t>
            </a:r>
            <a:r>
              <a:rPr lang="en-US" sz="6600" dirty="0"/>
              <a:t> </a:t>
            </a:r>
            <a:r>
              <a:rPr lang="en-US" sz="6600" dirty="0" err="1"/>
              <a:t>tentang</a:t>
            </a:r>
            <a:r>
              <a:rPr lang="en-US" sz="6600" dirty="0"/>
              <a:t> </a:t>
            </a:r>
            <a:r>
              <a:rPr lang="en-US" sz="6600" dirty="0" err="1"/>
              <a:t>Interaksi</a:t>
            </a:r>
            <a:r>
              <a:rPr lang="en-US" sz="6600" dirty="0"/>
              <a:t> </a:t>
            </a:r>
            <a:r>
              <a:rPr lang="en-US" sz="6600" dirty="0" err="1"/>
              <a:t>Sosial</a:t>
            </a:r>
            <a:br>
              <a:rPr lang="en-US" sz="6600" dirty="0"/>
            </a:br>
            <a:r>
              <a:rPr lang="en-US" sz="6600" dirty="0"/>
              <a:t>(</a:t>
            </a:r>
            <a:r>
              <a:rPr lang="en-US" sz="6600" dirty="0" err="1"/>
              <a:t>Pertemuan</a:t>
            </a:r>
            <a:r>
              <a:rPr lang="en-US" sz="6600" dirty="0"/>
              <a:t> 4)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dirty="0" err="1"/>
              <a:t>Lanjutan</a:t>
            </a:r>
            <a:endParaRPr lang="en-ID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100" i="1" dirty="0" err="1"/>
              <a:t>Pengelompokan</a:t>
            </a:r>
            <a:r>
              <a:rPr lang="en-ID" sz="2100" i="1" dirty="0"/>
              <a:t> di </a:t>
            </a:r>
            <a:r>
              <a:rPr lang="en-ID" sz="2100" i="1" dirty="0" err="1"/>
              <a:t>Sekolah</a:t>
            </a:r>
            <a:r>
              <a:rPr lang="en-ID" sz="2100" dirty="0"/>
              <a:t>. </a:t>
            </a:r>
            <a:r>
              <a:rPr lang="en-ID" sz="2100" dirty="0" err="1"/>
              <a:t>Menurut</a:t>
            </a:r>
            <a:r>
              <a:rPr lang="en-ID" sz="2100" dirty="0"/>
              <a:t> Robbins, </a:t>
            </a:r>
            <a:r>
              <a:rPr lang="en-ID" sz="2100" dirty="0" err="1"/>
              <a:t>ada</a:t>
            </a:r>
            <a:r>
              <a:rPr lang="en-ID" sz="2100" dirty="0"/>
              <a:t> </a:t>
            </a:r>
            <a:r>
              <a:rPr lang="en-ID" sz="2100" dirty="0" err="1"/>
              <a:t>empat</a:t>
            </a:r>
            <a:r>
              <a:rPr lang="en-ID" sz="2100" dirty="0"/>
              <a:t> </a:t>
            </a:r>
            <a:r>
              <a:rPr lang="en-ID" sz="2100" dirty="0" err="1"/>
              <a:t>jenis</a:t>
            </a:r>
            <a:r>
              <a:rPr lang="en-ID" sz="2100" dirty="0"/>
              <a:t> </a:t>
            </a:r>
            <a:r>
              <a:rPr lang="en-ID" sz="2100" dirty="0" err="1"/>
              <a:t>kelompok</a:t>
            </a:r>
            <a:r>
              <a:rPr lang="en-ID" sz="2100" dirty="0"/>
              <a:t> </a:t>
            </a:r>
            <a:r>
              <a:rPr lang="en-ID" sz="2100" dirty="0" err="1"/>
              <a:t>sebaya</a:t>
            </a:r>
            <a:r>
              <a:rPr lang="en-ID" sz="2100" dirty="0"/>
              <a:t> (</a:t>
            </a:r>
            <a:r>
              <a:rPr lang="en-ID" sz="2100" i="1" dirty="0" err="1"/>
              <a:t>peergroup</a:t>
            </a:r>
            <a:r>
              <a:rPr lang="en-ID" sz="2100" dirty="0"/>
              <a:t>) yang </a:t>
            </a:r>
            <a:r>
              <a:rPr lang="en-ID" sz="2100" dirty="0" err="1"/>
              <a:t>merupakan</a:t>
            </a:r>
            <a:r>
              <a:rPr lang="en-ID" sz="2100" dirty="0"/>
              <a:t> </a:t>
            </a:r>
            <a:r>
              <a:rPr lang="en-ID" sz="2100" dirty="0" err="1"/>
              <a:t>pengelompokan</a:t>
            </a:r>
            <a:r>
              <a:rPr lang="en-ID" sz="2100" dirty="0"/>
              <a:t> yang </a:t>
            </a:r>
            <a:r>
              <a:rPr lang="en-ID" sz="2100" dirty="0" err="1"/>
              <a:t>ada</a:t>
            </a:r>
            <a:r>
              <a:rPr lang="en-ID" sz="2100" dirty="0"/>
              <a:t> di </a:t>
            </a:r>
            <a:r>
              <a:rPr lang="en-ID" sz="2100" dirty="0" err="1"/>
              <a:t>sekolah</a:t>
            </a:r>
            <a:r>
              <a:rPr lang="en-ID" sz="2100" dirty="0"/>
              <a:t>, </a:t>
            </a:r>
            <a:r>
              <a:rPr lang="en-ID" sz="2100" dirty="0" err="1"/>
              <a:t>yaitu</a:t>
            </a:r>
            <a:r>
              <a:rPr lang="en-ID" sz="2100" dirty="0"/>
              <a:t> </a:t>
            </a:r>
            <a:r>
              <a:rPr lang="en-ID" sz="2100" i="1" dirty="0"/>
              <a:t>play group</a:t>
            </a:r>
            <a:r>
              <a:rPr lang="en-ID" sz="2100" dirty="0"/>
              <a:t> (</a:t>
            </a:r>
            <a:r>
              <a:rPr lang="en-ID" sz="2100" dirty="0" err="1"/>
              <a:t>kelompok</a:t>
            </a:r>
            <a:r>
              <a:rPr lang="en-ID" sz="2100" dirty="0"/>
              <a:t> </a:t>
            </a:r>
            <a:r>
              <a:rPr lang="en-ID" sz="2100" dirty="0" err="1"/>
              <a:t>permainan</a:t>
            </a:r>
            <a:r>
              <a:rPr lang="en-ID" sz="2100" dirty="0"/>
              <a:t>), gang, </a:t>
            </a:r>
            <a:r>
              <a:rPr lang="en-ID" sz="2100" i="1" dirty="0"/>
              <a:t>club</a:t>
            </a:r>
            <a:r>
              <a:rPr lang="en-ID" sz="2100" dirty="0"/>
              <a:t> (</a:t>
            </a:r>
            <a:r>
              <a:rPr lang="en-ID" sz="2100" dirty="0" err="1"/>
              <a:t>klub</a:t>
            </a:r>
            <a:r>
              <a:rPr lang="en-ID" sz="2100" dirty="0"/>
              <a:t>),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i="1" dirty="0"/>
              <a:t>clique (</a:t>
            </a:r>
            <a:r>
              <a:rPr lang="en-ID" sz="2100" dirty="0" err="1"/>
              <a:t>klik</a:t>
            </a:r>
            <a:r>
              <a:rPr lang="en-ID" sz="2100" dirty="0"/>
              <a:t>). </a:t>
            </a:r>
          </a:p>
          <a:p>
            <a:pPr algn="just"/>
            <a:r>
              <a:rPr lang="en-ID" sz="2100" i="1" dirty="0" err="1"/>
              <a:t>Klik</a:t>
            </a:r>
            <a:r>
              <a:rPr lang="en-ID" sz="2100" i="1" dirty="0"/>
              <a:t> di </a:t>
            </a:r>
            <a:r>
              <a:rPr lang="en-ID" sz="2100" i="1" dirty="0" err="1"/>
              <a:t>Kalangan</a:t>
            </a:r>
            <a:r>
              <a:rPr lang="en-ID" sz="2100" i="1" dirty="0"/>
              <a:t> Guru</a:t>
            </a:r>
            <a:r>
              <a:rPr lang="en-ID" sz="2100" dirty="0"/>
              <a:t>. </a:t>
            </a:r>
            <a:r>
              <a:rPr lang="en-ID" sz="2100" dirty="0" err="1"/>
              <a:t>Menurut</a:t>
            </a:r>
            <a:r>
              <a:rPr lang="en-ID" sz="2100" dirty="0"/>
              <a:t> </a:t>
            </a:r>
            <a:r>
              <a:rPr lang="en-ID" sz="2100" dirty="0" err="1"/>
              <a:t>Nasution</a:t>
            </a:r>
            <a:r>
              <a:rPr lang="en-ID" sz="2100" dirty="0"/>
              <a:t>, di </a:t>
            </a:r>
            <a:r>
              <a:rPr lang="en-ID" sz="2100" dirty="0" err="1"/>
              <a:t>kalangan</a:t>
            </a:r>
            <a:r>
              <a:rPr lang="en-ID" sz="2100" dirty="0"/>
              <a:t> guru-guru </a:t>
            </a:r>
            <a:r>
              <a:rPr lang="en-ID" sz="2100" dirty="0" err="1"/>
              <a:t>sering</a:t>
            </a:r>
            <a:r>
              <a:rPr lang="en-ID" sz="2100" dirty="0"/>
              <a:t> </a:t>
            </a:r>
            <a:r>
              <a:rPr lang="en-ID" sz="2100" dirty="0" err="1"/>
              <a:t>terjadi</a:t>
            </a:r>
            <a:r>
              <a:rPr lang="en-ID" sz="2100" dirty="0"/>
              <a:t> </a:t>
            </a:r>
            <a:r>
              <a:rPr lang="en-ID" sz="2100" dirty="0" err="1"/>
              <a:t>pengelompokan</a:t>
            </a:r>
            <a:r>
              <a:rPr lang="en-ID" sz="2100" dirty="0"/>
              <a:t> </a:t>
            </a:r>
            <a:r>
              <a:rPr lang="en-ID" sz="2100" dirty="0" err="1"/>
              <a:t>atau</a:t>
            </a:r>
            <a:r>
              <a:rPr lang="en-ID" sz="2100" dirty="0"/>
              <a:t> </a:t>
            </a:r>
            <a:r>
              <a:rPr lang="en-ID" sz="2100" dirty="0" err="1"/>
              <a:t>pembentukan</a:t>
            </a:r>
            <a:r>
              <a:rPr lang="en-ID" sz="2100" dirty="0"/>
              <a:t> ‘</a:t>
            </a:r>
            <a:r>
              <a:rPr lang="en-ID" sz="2100" dirty="0" err="1"/>
              <a:t>klik</a:t>
            </a:r>
            <a:r>
              <a:rPr lang="en-ID" sz="2100" dirty="0"/>
              <a:t>’ (</a:t>
            </a:r>
            <a:r>
              <a:rPr lang="en-ID" sz="2100" i="1" dirty="0"/>
              <a:t>clique</a:t>
            </a:r>
            <a:r>
              <a:rPr lang="en-ID" sz="2100" dirty="0"/>
              <a:t>) yang </a:t>
            </a:r>
            <a:r>
              <a:rPr lang="en-ID" sz="2100" dirty="0" err="1"/>
              <a:t>bersifat</a:t>
            </a:r>
            <a:r>
              <a:rPr lang="en-ID" sz="2100" dirty="0"/>
              <a:t> informal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sosial</a:t>
            </a:r>
            <a:r>
              <a:rPr lang="en-ID" sz="2100" dirty="0"/>
              <a:t>. </a:t>
            </a:r>
            <a:r>
              <a:rPr lang="en-ID" sz="2100" dirty="0" err="1"/>
              <a:t>Klik</a:t>
            </a:r>
            <a:r>
              <a:rPr lang="en-ID" sz="2100" dirty="0"/>
              <a:t> </a:t>
            </a:r>
            <a:r>
              <a:rPr lang="en-ID" sz="2100" dirty="0" err="1"/>
              <a:t>antarguru</a:t>
            </a:r>
            <a:r>
              <a:rPr lang="en-ID" sz="2100" dirty="0"/>
              <a:t> </a:t>
            </a:r>
            <a:r>
              <a:rPr lang="en-ID" sz="2100" dirty="0" err="1"/>
              <a:t>bisa</a:t>
            </a:r>
            <a:r>
              <a:rPr lang="en-ID" sz="2100" dirty="0"/>
              <a:t> </a:t>
            </a:r>
            <a:r>
              <a:rPr lang="en-ID" sz="2100" dirty="0" err="1"/>
              <a:t>didasarkan</a:t>
            </a:r>
            <a:r>
              <a:rPr lang="en-ID" sz="2100" dirty="0"/>
              <a:t> </a:t>
            </a:r>
            <a:r>
              <a:rPr lang="en-ID" sz="2100" dirty="0" err="1"/>
              <a:t>pada</a:t>
            </a:r>
            <a:r>
              <a:rPr lang="en-ID" sz="2100" dirty="0"/>
              <a:t> </a:t>
            </a:r>
            <a:r>
              <a:rPr lang="en-ID" sz="2100" dirty="0" err="1"/>
              <a:t>jenis</a:t>
            </a:r>
            <a:r>
              <a:rPr lang="en-ID" sz="2100" dirty="0"/>
              <a:t> </a:t>
            </a:r>
            <a:r>
              <a:rPr lang="en-ID" sz="2100" dirty="0" err="1"/>
              <a:t>kelamin</a:t>
            </a:r>
            <a:r>
              <a:rPr lang="en-ID" sz="2100" dirty="0"/>
              <a:t>, </a:t>
            </a:r>
            <a:r>
              <a:rPr lang="en-ID" sz="2100" dirty="0" err="1"/>
              <a:t>minat</a:t>
            </a:r>
            <a:r>
              <a:rPr lang="en-ID" sz="2100" dirty="0"/>
              <a:t> </a:t>
            </a:r>
            <a:r>
              <a:rPr lang="en-ID" sz="2100" dirty="0" err="1"/>
              <a:t>profesi</a:t>
            </a:r>
            <a:r>
              <a:rPr lang="en-ID" sz="2100" dirty="0"/>
              <a:t>, </a:t>
            </a:r>
            <a:r>
              <a:rPr lang="en-ID" sz="2100" dirty="0" err="1"/>
              <a:t>dan</a:t>
            </a:r>
            <a:r>
              <a:rPr lang="en-ID" sz="2100" dirty="0"/>
              <a:t> lain-lain. </a:t>
            </a:r>
            <a:r>
              <a:rPr lang="en-ID" sz="2100" dirty="0" err="1"/>
              <a:t>Klik</a:t>
            </a:r>
            <a:r>
              <a:rPr lang="en-ID" sz="2100" dirty="0"/>
              <a:t> </a:t>
            </a:r>
            <a:r>
              <a:rPr lang="en-ID" sz="2100" dirty="0" err="1"/>
              <a:t>sering</a:t>
            </a:r>
            <a:r>
              <a:rPr lang="en-ID" sz="2100" dirty="0"/>
              <a:t> </a:t>
            </a:r>
            <a:r>
              <a:rPr lang="en-ID" sz="2100" dirty="0" err="1"/>
              <a:t>memegang</a:t>
            </a:r>
            <a:r>
              <a:rPr lang="en-ID" sz="2100" dirty="0"/>
              <a:t> </a:t>
            </a:r>
            <a:r>
              <a:rPr lang="en-ID" sz="2100" dirty="0" err="1"/>
              <a:t>peranan</a:t>
            </a:r>
            <a:r>
              <a:rPr lang="en-ID" sz="2100" dirty="0"/>
              <a:t> </a:t>
            </a:r>
            <a:r>
              <a:rPr lang="en-ID" sz="2100" dirty="0" err="1"/>
              <a:t>dalam</a:t>
            </a:r>
            <a:r>
              <a:rPr lang="en-ID" sz="2100" dirty="0"/>
              <a:t> </a:t>
            </a:r>
            <a:r>
              <a:rPr lang="en-ID" sz="2100" dirty="0" err="1"/>
              <a:t>pengembilan</a:t>
            </a:r>
            <a:r>
              <a:rPr lang="en-ID" sz="2100" dirty="0"/>
              <a:t> </a:t>
            </a:r>
            <a:r>
              <a:rPr lang="en-ID" sz="2100" dirty="0" err="1"/>
              <a:t>berbagai</a:t>
            </a:r>
            <a:r>
              <a:rPr lang="en-ID" sz="2100" dirty="0"/>
              <a:t> </a:t>
            </a:r>
            <a:r>
              <a:rPr lang="en-ID" sz="2100" dirty="0" err="1"/>
              <a:t>keputusan</a:t>
            </a:r>
            <a:r>
              <a:rPr lang="en-ID" sz="2100" dirty="0"/>
              <a:t>. </a:t>
            </a:r>
            <a:r>
              <a:rPr lang="en-ID" sz="2100" dirty="0" err="1"/>
              <a:t>Klik</a:t>
            </a:r>
            <a:r>
              <a:rPr lang="en-ID" sz="2100" dirty="0"/>
              <a:t> yang </a:t>
            </a:r>
            <a:r>
              <a:rPr lang="en-ID" sz="2100" dirty="0" err="1"/>
              <a:t>dominan</a:t>
            </a:r>
            <a:r>
              <a:rPr lang="en-ID" sz="2100" dirty="0"/>
              <a:t> </a:t>
            </a:r>
            <a:r>
              <a:rPr lang="en-ID" sz="2100" dirty="0" err="1"/>
              <a:t>sangat</a:t>
            </a:r>
            <a:r>
              <a:rPr lang="en-ID" sz="2100" dirty="0"/>
              <a:t> </a:t>
            </a:r>
            <a:r>
              <a:rPr lang="en-ID" sz="2100" dirty="0" err="1"/>
              <a:t>menentukan</a:t>
            </a:r>
            <a:r>
              <a:rPr lang="en-ID" sz="2100" dirty="0"/>
              <a:t> ‘</a:t>
            </a:r>
            <a:r>
              <a:rPr lang="en-ID" sz="2100" dirty="0" err="1"/>
              <a:t>arah</a:t>
            </a:r>
            <a:r>
              <a:rPr lang="en-ID" sz="2100" dirty="0"/>
              <a:t> angina’ </a:t>
            </a:r>
            <a:r>
              <a:rPr lang="en-ID" sz="2100" dirty="0" err="1"/>
              <a:t>dari</a:t>
            </a:r>
            <a:r>
              <a:rPr lang="en-ID" sz="2100" dirty="0"/>
              <a:t> </a:t>
            </a:r>
            <a:r>
              <a:rPr lang="en-ID" sz="2100" dirty="0" err="1"/>
              <a:t>atmosfir</a:t>
            </a:r>
            <a:r>
              <a:rPr lang="en-ID" sz="2100" dirty="0"/>
              <a:t> </a:t>
            </a:r>
            <a:r>
              <a:rPr lang="en-ID" sz="2100" dirty="0" err="1"/>
              <a:t>sekolah</a:t>
            </a:r>
            <a:r>
              <a:rPr lang="en-ID" sz="2100" dirty="0"/>
              <a:t>.</a:t>
            </a:r>
          </a:p>
          <a:p>
            <a:pPr algn="just"/>
            <a:r>
              <a:rPr lang="en-ID" sz="2100" i="1" dirty="0" err="1"/>
              <a:t>Pertemanan</a:t>
            </a:r>
            <a:r>
              <a:rPr lang="en-ID" sz="2100" i="1" dirty="0"/>
              <a:t> di </a:t>
            </a:r>
            <a:r>
              <a:rPr lang="en-ID" sz="2100" i="1" dirty="0" err="1"/>
              <a:t>antara</a:t>
            </a:r>
            <a:r>
              <a:rPr lang="en-ID" sz="2100" i="1" dirty="0"/>
              <a:t> Murid-Murid</a:t>
            </a:r>
            <a:r>
              <a:rPr lang="en-ID" sz="2100" dirty="0"/>
              <a:t>. </a:t>
            </a:r>
            <a:r>
              <a:rPr lang="en-ID" sz="2100" dirty="0" err="1"/>
              <a:t>Pola-pola</a:t>
            </a:r>
            <a:r>
              <a:rPr lang="en-ID" sz="2100" dirty="0"/>
              <a:t> </a:t>
            </a:r>
            <a:r>
              <a:rPr lang="en-ID" sz="2100" dirty="0" err="1"/>
              <a:t>pertemanan</a:t>
            </a:r>
            <a:r>
              <a:rPr lang="en-ID" sz="2100" dirty="0"/>
              <a:t> </a:t>
            </a:r>
            <a:r>
              <a:rPr lang="en-ID" sz="2100" dirty="0" err="1"/>
              <a:t>pada</a:t>
            </a:r>
            <a:r>
              <a:rPr lang="en-ID" sz="2100" dirty="0"/>
              <a:t> murid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interaksi</a:t>
            </a:r>
            <a:r>
              <a:rPr lang="en-ID" sz="2100" dirty="0"/>
              <a:t> yang </a:t>
            </a:r>
            <a:r>
              <a:rPr lang="en-ID" sz="2100" dirty="0" err="1"/>
              <a:t>terjadi</a:t>
            </a:r>
            <a:r>
              <a:rPr lang="en-ID" sz="2100" dirty="0"/>
              <a:t> </a:t>
            </a:r>
            <a:r>
              <a:rPr lang="en-ID" sz="2100" dirty="0" err="1"/>
              <a:t>bergantung</a:t>
            </a:r>
            <a:r>
              <a:rPr lang="en-ID" sz="2100" dirty="0"/>
              <a:t> </a:t>
            </a:r>
            <a:r>
              <a:rPr lang="en-ID" sz="2100" dirty="0" err="1"/>
              <a:t>pada</a:t>
            </a:r>
            <a:r>
              <a:rPr lang="en-ID" sz="2100" dirty="0"/>
              <a:t> </a:t>
            </a:r>
            <a:r>
              <a:rPr lang="en-ID" sz="2100" dirty="0" err="1"/>
              <a:t>apakah</a:t>
            </a:r>
            <a:r>
              <a:rPr lang="en-ID" sz="2100" dirty="0"/>
              <a:t> </a:t>
            </a:r>
            <a:r>
              <a:rPr lang="en-ID" sz="2100" dirty="0" err="1"/>
              <a:t>kelas</a:t>
            </a:r>
            <a:r>
              <a:rPr lang="en-ID" sz="2100" dirty="0"/>
              <a:t> </a:t>
            </a:r>
            <a:r>
              <a:rPr lang="en-ID" sz="2100" dirty="0" err="1"/>
              <a:t>dibentuk</a:t>
            </a:r>
            <a:r>
              <a:rPr lang="en-ID" sz="2100" dirty="0"/>
              <a:t> </a:t>
            </a:r>
            <a:r>
              <a:rPr lang="en-ID" sz="2100" dirty="0" err="1"/>
              <a:t>sebagai</a:t>
            </a:r>
            <a:r>
              <a:rPr lang="en-ID" sz="2100" dirty="0"/>
              <a:t> </a:t>
            </a:r>
            <a:r>
              <a:rPr lang="en-ID" sz="2100" dirty="0" err="1"/>
              <a:t>kelas</a:t>
            </a:r>
            <a:r>
              <a:rPr lang="en-ID" sz="2100" dirty="0"/>
              <a:t> yang ‘</a:t>
            </a:r>
            <a:r>
              <a:rPr lang="en-ID" sz="2100" dirty="0" err="1"/>
              <a:t>terbuka</a:t>
            </a:r>
            <a:r>
              <a:rPr lang="en-ID" sz="2100" dirty="0"/>
              <a:t>’ </a:t>
            </a:r>
            <a:r>
              <a:rPr lang="en-ID" sz="2100" dirty="0" err="1"/>
              <a:t>atau</a:t>
            </a:r>
            <a:r>
              <a:rPr lang="en-ID" sz="2100" dirty="0"/>
              <a:t> yang ‘</a:t>
            </a:r>
            <a:r>
              <a:rPr lang="en-ID" sz="2100" dirty="0" err="1"/>
              <a:t>tradisional</a:t>
            </a:r>
            <a:r>
              <a:rPr lang="en-ID" sz="2100" dirty="0"/>
              <a:t>’. </a:t>
            </a:r>
            <a:r>
              <a:rPr lang="en-ID" sz="2100" dirty="0" err="1"/>
              <a:t>Kelas</a:t>
            </a:r>
            <a:r>
              <a:rPr lang="en-ID" sz="2100" dirty="0"/>
              <a:t> yang ‘</a:t>
            </a:r>
            <a:r>
              <a:rPr lang="en-ID" sz="2100" dirty="0" err="1"/>
              <a:t>terbuka</a:t>
            </a:r>
            <a:r>
              <a:rPr lang="en-ID" sz="2100" dirty="0"/>
              <a:t>’, </a:t>
            </a:r>
            <a:r>
              <a:rPr lang="en-ID" sz="2100" dirty="0" err="1"/>
              <a:t>fleksibel</a:t>
            </a:r>
            <a:r>
              <a:rPr lang="en-ID" sz="2100" dirty="0"/>
              <a:t>,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demokratik</a:t>
            </a:r>
            <a:r>
              <a:rPr lang="en-ID" sz="2100" dirty="0"/>
              <a:t> </a:t>
            </a:r>
            <a:r>
              <a:rPr lang="en-ID" sz="2100" dirty="0" err="1"/>
              <a:t>menekankan</a:t>
            </a:r>
            <a:r>
              <a:rPr lang="en-ID" sz="2100" dirty="0"/>
              <a:t> </a:t>
            </a:r>
            <a:r>
              <a:rPr lang="en-ID" sz="2100" dirty="0" err="1"/>
              <a:t>pada</a:t>
            </a:r>
            <a:r>
              <a:rPr lang="en-ID" sz="2100" dirty="0"/>
              <a:t> </a:t>
            </a:r>
            <a:r>
              <a:rPr lang="en-ID" sz="2100" dirty="0" err="1"/>
              <a:t>pertumbuhan</a:t>
            </a:r>
            <a:r>
              <a:rPr lang="en-ID" sz="2100" dirty="0"/>
              <a:t> </a:t>
            </a:r>
            <a:r>
              <a:rPr lang="en-ID" sz="2100" dirty="0" err="1"/>
              <a:t>emosional</a:t>
            </a:r>
            <a:r>
              <a:rPr lang="en-ID" sz="2100" dirty="0"/>
              <a:t> </a:t>
            </a:r>
            <a:r>
              <a:rPr lang="en-ID" sz="2100" dirty="0" err="1"/>
              <a:t>dari</a:t>
            </a:r>
            <a:r>
              <a:rPr lang="en-ID" sz="2100" dirty="0"/>
              <a:t> murid-</a:t>
            </a:r>
            <a:r>
              <a:rPr lang="en-ID" sz="2100" dirty="0" err="1"/>
              <a:t>muridnya</a:t>
            </a:r>
            <a:r>
              <a:rPr lang="en-ID" sz="2100" dirty="0"/>
              <a:t>. </a:t>
            </a:r>
            <a:r>
              <a:rPr lang="en-ID" sz="2100" dirty="0" err="1"/>
              <a:t>Terjadi</a:t>
            </a:r>
            <a:r>
              <a:rPr lang="en-ID" sz="2100" dirty="0"/>
              <a:t> </a:t>
            </a:r>
            <a:r>
              <a:rPr lang="en-ID" sz="2100" dirty="0" err="1"/>
              <a:t>interaksi</a:t>
            </a:r>
            <a:r>
              <a:rPr lang="en-ID" sz="2100" dirty="0"/>
              <a:t> </a:t>
            </a:r>
            <a:r>
              <a:rPr lang="en-ID" sz="2100" dirty="0" err="1"/>
              <a:t>lebib</a:t>
            </a:r>
            <a:r>
              <a:rPr lang="en-ID" sz="2100" dirty="0"/>
              <a:t> </a:t>
            </a:r>
            <a:r>
              <a:rPr lang="en-ID" sz="2100" dirty="0" err="1"/>
              <a:t>intensif</a:t>
            </a:r>
            <a:r>
              <a:rPr lang="en-ID" sz="2100" dirty="0"/>
              <a:t>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pembagian</a:t>
            </a:r>
            <a:r>
              <a:rPr lang="en-ID" sz="2100" dirty="0"/>
              <a:t> </a:t>
            </a:r>
            <a:r>
              <a:rPr lang="en-ID" sz="2100" dirty="0" err="1"/>
              <a:t>aktivitas</a:t>
            </a:r>
            <a:r>
              <a:rPr lang="en-ID" sz="2100" dirty="0"/>
              <a:t> yang </a:t>
            </a:r>
            <a:r>
              <a:rPr lang="en-ID" sz="2100" dirty="0" err="1"/>
              <a:t>merata</a:t>
            </a:r>
            <a:r>
              <a:rPr lang="en-ID" sz="2100" dirty="0"/>
              <a:t>, </a:t>
            </a:r>
            <a:r>
              <a:rPr lang="en-ID" sz="2100" dirty="0" err="1"/>
              <a:t>distribusi</a:t>
            </a:r>
            <a:r>
              <a:rPr lang="en-ID" sz="2100" dirty="0"/>
              <a:t> </a:t>
            </a:r>
            <a:r>
              <a:rPr lang="en-ID" sz="2100" dirty="0" err="1"/>
              <a:t>popularitas</a:t>
            </a:r>
            <a:r>
              <a:rPr lang="en-ID" sz="2100" dirty="0"/>
              <a:t> di </a:t>
            </a:r>
            <a:r>
              <a:rPr lang="en-ID" sz="2100" dirty="0" err="1"/>
              <a:t>antara</a:t>
            </a:r>
            <a:r>
              <a:rPr lang="en-ID" sz="2100" dirty="0"/>
              <a:t> murid-murid </a:t>
            </a:r>
            <a:r>
              <a:rPr lang="en-ID" sz="2100" dirty="0" err="1"/>
              <a:t>juga</a:t>
            </a:r>
            <a:r>
              <a:rPr lang="en-ID" sz="2100" dirty="0"/>
              <a:t> </a:t>
            </a:r>
            <a:r>
              <a:rPr lang="en-ID" sz="2100" dirty="0" err="1"/>
              <a:t>lebih</a:t>
            </a:r>
            <a:r>
              <a:rPr lang="en-ID" sz="2100" dirty="0"/>
              <a:t> </a:t>
            </a:r>
            <a:r>
              <a:rPr lang="en-ID" sz="2100" dirty="0" err="1"/>
              <a:t>merata</a:t>
            </a:r>
            <a:r>
              <a:rPr lang="en-ID" sz="2100" dirty="0"/>
              <a:t>, </a:t>
            </a:r>
            <a:r>
              <a:rPr lang="en-ID" sz="2100" dirty="0" err="1"/>
              <a:t>dan</a:t>
            </a:r>
            <a:r>
              <a:rPr lang="en-ID" sz="2100" dirty="0"/>
              <a:t> </a:t>
            </a:r>
            <a:r>
              <a:rPr lang="en-ID" sz="2100" dirty="0" err="1"/>
              <a:t>kenaikan</a:t>
            </a:r>
            <a:r>
              <a:rPr lang="en-ID" sz="2100" dirty="0"/>
              <a:t> </a:t>
            </a:r>
            <a:r>
              <a:rPr lang="en-ID" sz="2100" dirty="0" err="1"/>
              <a:t>kesempatan</a:t>
            </a:r>
            <a:r>
              <a:rPr lang="en-ID" sz="2100" dirty="0"/>
              <a:t> </a:t>
            </a:r>
            <a:r>
              <a:rPr lang="en-ID" sz="2100" dirty="0" err="1"/>
              <a:t>pada</a:t>
            </a:r>
            <a:r>
              <a:rPr lang="en-ID" sz="2100" dirty="0"/>
              <a:t> murid-murid </a:t>
            </a:r>
            <a:r>
              <a:rPr lang="en-ID" sz="2100" dirty="0" err="1"/>
              <a:t>untuk</a:t>
            </a:r>
            <a:r>
              <a:rPr lang="en-ID" sz="2100" dirty="0"/>
              <a:t> </a:t>
            </a:r>
            <a:r>
              <a:rPr lang="en-ID" sz="2100" dirty="0" err="1"/>
              <a:t>mencapai</a:t>
            </a:r>
            <a:r>
              <a:rPr lang="en-ID" sz="2100" dirty="0"/>
              <a:t> </a:t>
            </a:r>
            <a:r>
              <a:rPr lang="en-ID" sz="2100" dirty="0" err="1"/>
              <a:t>hasil</a:t>
            </a:r>
            <a:r>
              <a:rPr lang="en-ID" sz="2100" dirty="0"/>
              <a:t> yang </a:t>
            </a:r>
            <a:r>
              <a:rPr lang="en-ID" sz="2100" dirty="0" err="1"/>
              <a:t>bagus</a:t>
            </a:r>
            <a:r>
              <a:rPr lang="en-ID" sz="2100" dirty="0"/>
              <a:t> </a:t>
            </a:r>
            <a:r>
              <a:rPr lang="en-ID" sz="2100" dirty="0" err="1"/>
              <a:t>pada</a:t>
            </a:r>
            <a:r>
              <a:rPr lang="en-ID" sz="2100" dirty="0"/>
              <a:t> </a:t>
            </a:r>
            <a:r>
              <a:rPr lang="en-ID" sz="2100" dirty="0" err="1"/>
              <a:t>beberapa</a:t>
            </a:r>
            <a:r>
              <a:rPr lang="en-ID" sz="2100" dirty="0"/>
              <a:t> </a:t>
            </a:r>
            <a:r>
              <a:rPr lang="en-ID" sz="2100" dirty="0" err="1"/>
              <a:t>tugas</a:t>
            </a:r>
            <a:r>
              <a:rPr lang="en-ID" sz="2100" dirty="0"/>
              <a:t> </a:t>
            </a:r>
            <a:r>
              <a:rPr lang="en-ID" sz="2100" dirty="0" err="1"/>
              <a:t>sekolah</a:t>
            </a:r>
            <a:r>
              <a:rPr lang="en-ID" sz="2100" dirty="0"/>
              <a:t>. </a:t>
            </a:r>
            <a:r>
              <a:rPr lang="en-ID" sz="2100" dirty="0" err="1"/>
              <a:t>Sedangkan</a:t>
            </a:r>
            <a:r>
              <a:rPr lang="en-ID" sz="2100" dirty="0"/>
              <a:t> </a:t>
            </a:r>
            <a:r>
              <a:rPr lang="en-ID" sz="2100" dirty="0" err="1"/>
              <a:t>pada</a:t>
            </a:r>
            <a:r>
              <a:rPr lang="en-ID" sz="2100" dirty="0"/>
              <a:t> </a:t>
            </a:r>
            <a:r>
              <a:rPr lang="en-ID" sz="2100" dirty="0" err="1"/>
              <a:t>kelas</a:t>
            </a:r>
            <a:r>
              <a:rPr lang="en-ID" sz="2100" dirty="0"/>
              <a:t> ‘</a:t>
            </a:r>
            <a:r>
              <a:rPr lang="en-ID" sz="2100" dirty="0" err="1"/>
              <a:t>tradisional</a:t>
            </a:r>
            <a:r>
              <a:rPr lang="en-ID" sz="2100" dirty="0"/>
              <a:t>’, murid </a:t>
            </a:r>
            <a:r>
              <a:rPr lang="en-ID" sz="2100" dirty="0" err="1"/>
              <a:t>cenderung</a:t>
            </a:r>
            <a:r>
              <a:rPr lang="en-ID" sz="2100" dirty="0"/>
              <a:t> </a:t>
            </a:r>
            <a:r>
              <a:rPr lang="en-ID" sz="2100" dirty="0" err="1"/>
              <a:t>berteman</a:t>
            </a:r>
            <a:r>
              <a:rPr lang="en-ID" sz="2100" dirty="0"/>
              <a:t> </a:t>
            </a:r>
            <a:r>
              <a:rPr lang="en-ID" sz="2100" dirty="0" err="1"/>
              <a:t>dekat</a:t>
            </a:r>
            <a:r>
              <a:rPr lang="en-ID" sz="2100" dirty="0"/>
              <a:t> </a:t>
            </a:r>
            <a:r>
              <a:rPr lang="en-ID" sz="2100" dirty="0" err="1"/>
              <a:t>dengan</a:t>
            </a:r>
            <a:r>
              <a:rPr lang="en-ID" sz="2100" dirty="0"/>
              <a:t> murid yang lain. </a:t>
            </a:r>
          </a:p>
        </p:txBody>
      </p:sp>
    </p:spTree>
    <p:extLst>
      <p:ext uri="{BB962C8B-B14F-4D97-AF65-F5344CB8AC3E}">
        <p14:creationId xmlns:p14="http://schemas.microsoft.com/office/powerpoint/2010/main" val="253280867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304800"/>
            <a:ext cx="11217275" cy="1885950"/>
          </a:xfrm>
        </p:spPr>
        <p:txBody>
          <a:bodyPr/>
          <a:lstStyle/>
          <a:p>
            <a:pPr algn="ctr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en-US" sz="3600" dirty="0" err="1"/>
              <a:t>Interaksi</a:t>
            </a:r>
            <a:r>
              <a:rPr lang="en-US" sz="3600" dirty="0"/>
              <a:t> </a:t>
            </a:r>
            <a:r>
              <a:rPr lang="en-US" sz="3600" dirty="0" err="1"/>
              <a:t>sosial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proses </a:t>
            </a:r>
            <a:r>
              <a:rPr lang="en-US" sz="3600" dirty="0" err="1"/>
              <a:t>dimana</a:t>
            </a:r>
            <a:r>
              <a:rPr lang="en-US" sz="3600" dirty="0"/>
              <a:t> </a:t>
            </a:r>
            <a:r>
              <a:rPr lang="en-US" sz="3600" dirty="0" err="1"/>
              <a:t>seseorang</a:t>
            </a:r>
            <a:r>
              <a:rPr lang="en-US" sz="3600" dirty="0"/>
              <a:t> </a:t>
            </a:r>
            <a:r>
              <a:rPr lang="en-US" sz="3600" dirty="0" err="1"/>
              <a:t>melakukan</a:t>
            </a:r>
            <a:r>
              <a:rPr lang="en-US" sz="3600" dirty="0"/>
              <a:t> </a:t>
            </a:r>
            <a:r>
              <a:rPr lang="en-US" sz="3600" dirty="0" err="1"/>
              <a:t>aksi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reaksi</a:t>
            </a:r>
            <a:r>
              <a:rPr lang="en-US" sz="3600" dirty="0"/>
              <a:t> </a:t>
            </a:r>
            <a:r>
              <a:rPr lang="en-US" sz="3600" dirty="0" err="1"/>
              <a:t>kepada</a:t>
            </a:r>
            <a:r>
              <a:rPr lang="en-US" sz="3600" dirty="0"/>
              <a:t> orang yang </a:t>
            </a:r>
            <a:r>
              <a:rPr lang="en-US" sz="3600" dirty="0" err="1"/>
              <a:t>lainnya</a:t>
            </a:r>
            <a:r>
              <a:rPr lang="en-US" sz="3600" dirty="0"/>
              <a:t>.</a:t>
            </a:r>
          </a:p>
          <a:p>
            <a:pPr marL="0" indent="0" algn="just">
              <a:buNone/>
            </a:pPr>
            <a:r>
              <a:rPr lang="en-US" sz="3600" dirty="0"/>
              <a:t>- </a:t>
            </a:r>
            <a:r>
              <a:rPr lang="en-US" sz="3600" dirty="0" err="1"/>
              <a:t>Interaksi</a:t>
            </a:r>
            <a:r>
              <a:rPr lang="en-US" sz="3600" dirty="0"/>
              <a:t> </a:t>
            </a:r>
            <a:r>
              <a:rPr lang="en-US" sz="3600" dirty="0" err="1"/>
              <a:t>sosial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pengertian</a:t>
            </a:r>
            <a:r>
              <a:rPr lang="en-US" sz="3600" dirty="0"/>
              <a:t>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terjadi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dua</a:t>
            </a:r>
            <a:r>
              <a:rPr lang="en-US" sz="3600" dirty="0"/>
              <a:t> </a:t>
            </a:r>
            <a:r>
              <a:rPr lang="en-US" sz="3600" dirty="0" err="1"/>
              <a:t>tataran</a:t>
            </a:r>
            <a:r>
              <a:rPr lang="en-US" sz="3600" dirty="0"/>
              <a:t>, </a:t>
            </a:r>
            <a:r>
              <a:rPr lang="en-US" sz="3600" dirty="0" err="1"/>
              <a:t>yaitu</a:t>
            </a:r>
            <a:r>
              <a:rPr lang="en-US" sz="3600" dirty="0"/>
              <a:t> </a:t>
            </a:r>
            <a:r>
              <a:rPr lang="en-US" sz="3600" i="1" dirty="0"/>
              <a:t>micro order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i="1" dirty="0"/>
              <a:t>macro order</a:t>
            </a:r>
            <a:r>
              <a:rPr lang="en-US" sz="3600" dirty="0"/>
              <a:t>. </a:t>
            </a:r>
            <a:r>
              <a:rPr lang="en-US" sz="3600" dirty="0" err="1"/>
              <a:t>Interaksi</a:t>
            </a:r>
            <a:r>
              <a:rPr lang="en-US" sz="3600" dirty="0"/>
              <a:t> </a:t>
            </a:r>
            <a:r>
              <a:rPr lang="en-US" sz="3600" dirty="0" err="1"/>
              <a:t>sosial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i="1" dirty="0"/>
              <a:t>micro order </a:t>
            </a:r>
            <a:r>
              <a:rPr lang="en-US" sz="3600" dirty="0" err="1"/>
              <a:t>bersifat</a:t>
            </a:r>
            <a:r>
              <a:rPr lang="en-US" sz="3600" dirty="0"/>
              <a:t> personal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terjadi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aktivitas</a:t>
            </a:r>
            <a:r>
              <a:rPr lang="en-US" sz="3600" dirty="0"/>
              <a:t> </a:t>
            </a:r>
            <a:r>
              <a:rPr lang="en-US" sz="3600" dirty="0" err="1"/>
              <a:t>harian</a:t>
            </a:r>
            <a:r>
              <a:rPr lang="en-US" sz="3600" dirty="0"/>
              <a:t>. </a:t>
            </a:r>
            <a:r>
              <a:rPr lang="en-US" sz="3600" dirty="0" err="1"/>
              <a:t>Seseorang</a:t>
            </a:r>
            <a:r>
              <a:rPr lang="en-US" sz="3600" dirty="0"/>
              <a:t> </a:t>
            </a:r>
            <a:r>
              <a:rPr lang="en-US" sz="3600" dirty="0" err="1"/>
              <a:t>berinteraksi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orang yang </a:t>
            </a:r>
            <a:r>
              <a:rPr lang="en-US" sz="3600" dirty="0" err="1"/>
              <a:t>lainnya</a:t>
            </a:r>
            <a:r>
              <a:rPr lang="en-US" sz="3600" dirty="0"/>
              <a:t>, </a:t>
            </a:r>
            <a:r>
              <a:rPr lang="en-US" sz="3600" dirty="0" err="1"/>
              <a:t>kadang-kadang</a:t>
            </a:r>
            <a:r>
              <a:rPr lang="en-US" sz="3600" dirty="0"/>
              <a:t> di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kelompok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kadang-kadang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pasangan</a:t>
            </a:r>
            <a:r>
              <a:rPr lang="en-US" sz="3600" dirty="0"/>
              <a:t>. </a:t>
            </a:r>
            <a:r>
              <a:rPr lang="en-US" sz="3600" dirty="0" err="1"/>
              <a:t>Sedangkan</a:t>
            </a:r>
            <a:r>
              <a:rPr lang="en-US" sz="3600" dirty="0"/>
              <a:t> </a:t>
            </a:r>
            <a:r>
              <a:rPr lang="en-US" sz="3600" dirty="0" err="1"/>
              <a:t>interaksi</a:t>
            </a:r>
            <a:r>
              <a:rPr lang="en-US" sz="3600" dirty="0"/>
              <a:t> </a:t>
            </a:r>
            <a:r>
              <a:rPr lang="en-US" sz="3600" dirty="0" err="1"/>
              <a:t>sosial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i="1" dirty="0"/>
              <a:t>macro order </a:t>
            </a:r>
            <a:r>
              <a:rPr lang="en-US" sz="3600" dirty="0" err="1"/>
              <a:t>terjadi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skala</a:t>
            </a:r>
            <a:r>
              <a:rPr lang="en-US" sz="3600" dirty="0"/>
              <a:t>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luas</a:t>
            </a:r>
            <a:r>
              <a:rPr lang="en-US" sz="3600" dirty="0"/>
              <a:t>. </a:t>
            </a:r>
            <a:r>
              <a:rPr lang="en-US" sz="3600" dirty="0" err="1"/>
              <a:t>Misalnya</a:t>
            </a:r>
            <a:r>
              <a:rPr lang="en-US" sz="3600" dirty="0"/>
              <a:t>, </a:t>
            </a:r>
            <a:r>
              <a:rPr lang="en-US" sz="3600" dirty="0" err="1"/>
              <a:t>ketika</a:t>
            </a:r>
            <a:r>
              <a:rPr lang="en-US" sz="3600" dirty="0"/>
              <a:t> </a:t>
            </a:r>
            <a:r>
              <a:rPr lang="en-US" sz="3600" dirty="0" err="1"/>
              <a:t>kita</a:t>
            </a:r>
            <a:r>
              <a:rPr lang="en-US" sz="3600" dirty="0"/>
              <a:t> </a:t>
            </a:r>
            <a:r>
              <a:rPr lang="en-US" sz="3600" dirty="0" err="1"/>
              <a:t>mengkaji</a:t>
            </a:r>
            <a:r>
              <a:rPr lang="en-US" sz="3600" dirty="0"/>
              <a:t> </a:t>
            </a:r>
            <a:r>
              <a:rPr lang="en-US" sz="3600" dirty="0" err="1"/>
              <a:t>pola</a:t>
            </a:r>
            <a:r>
              <a:rPr lang="en-US" sz="3600" dirty="0"/>
              <a:t> </a:t>
            </a:r>
            <a:r>
              <a:rPr lang="en-US" sz="3600" dirty="0" err="1"/>
              <a:t>interaksi</a:t>
            </a:r>
            <a:r>
              <a:rPr lang="en-US" sz="3600" dirty="0"/>
              <a:t> yang </a:t>
            </a:r>
            <a:r>
              <a:rPr lang="en-US" sz="3600" dirty="0" err="1"/>
              <a:t>ada</a:t>
            </a:r>
            <a:r>
              <a:rPr lang="en-US" sz="3600" dirty="0"/>
              <a:t> di </a:t>
            </a:r>
            <a:r>
              <a:rPr lang="en-US" sz="3600" dirty="0" err="1"/>
              <a:t>Universitas</a:t>
            </a:r>
            <a:r>
              <a:rPr lang="en-US" sz="3600" dirty="0"/>
              <a:t> </a:t>
            </a:r>
            <a:r>
              <a:rPr lang="en-US" sz="3600" dirty="0" err="1"/>
              <a:t>terbuka</a:t>
            </a:r>
            <a:r>
              <a:rPr lang="en-US" sz="3600" dirty="0"/>
              <a:t>, </a:t>
            </a:r>
            <a:r>
              <a:rPr lang="en-US" sz="3600" dirty="0" err="1"/>
              <a:t>maka</a:t>
            </a:r>
            <a:r>
              <a:rPr lang="en-US" sz="3600" dirty="0"/>
              <a:t> </a:t>
            </a:r>
            <a:r>
              <a:rPr lang="en-US" sz="3600" dirty="0" err="1"/>
              <a:t>kita</a:t>
            </a:r>
            <a:r>
              <a:rPr lang="en-US" sz="3600" dirty="0"/>
              <a:t> </a:t>
            </a:r>
            <a:r>
              <a:rPr lang="en-US" sz="3600" dirty="0" err="1"/>
              <a:t>tidak</a:t>
            </a:r>
            <a:r>
              <a:rPr lang="en-US" sz="3600" dirty="0"/>
              <a:t> </a:t>
            </a:r>
            <a:r>
              <a:rPr lang="en-US" sz="3600" dirty="0" err="1"/>
              <a:t>hanya</a:t>
            </a:r>
            <a:r>
              <a:rPr lang="en-US" sz="3600" dirty="0"/>
              <a:t> </a:t>
            </a:r>
            <a:r>
              <a:rPr lang="en-US" sz="3600" dirty="0" err="1"/>
              <a:t>berusaha</a:t>
            </a:r>
            <a:r>
              <a:rPr lang="en-US" sz="3600" dirty="0"/>
              <a:t> </a:t>
            </a:r>
            <a:r>
              <a:rPr lang="en-US" sz="3600" dirty="0" err="1"/>
              <a:t>memahami</a:t>
            </a:r>
            <a:r>
              <a:rPr lang="en-US" sz="3600" dirty="0"/>
              <a:t> </a:t>
            </a:r>
            <a:r>
              <a:rPr lang="en-US" sz="3600" dirty="0" err="1"/>
              <a:t>tingkah</a:t>
            </a:r>
            <a:r>
              <a:rPr lang="en-US" sz="3600" dirty="0"/>
              <a:t> </a:t>
            </a:r>
            <a:r>
              <a:rPr lang="en-US" sz="3600" dirty="0" err="1"/>
              <a:t>laku-tingkah</a:t>
            </a:r>
            <a:r>
              <a:rPr lang="en-US" sz="3600" dirty="0"/>
              <a:t> </a:t>
            </a:r>
            <a:r>
              <a:rPr lang="en-US" sz="3600" dirty="0" err="1"/>
              <a:t>laku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hubungan-hubungan</a:t>
            </a:r>
            <a:r>
              <a:rPr lang="en-US" sz="3600" dirty="0"/>
              <a:t> </a:t>
            </a:r>
            <a:r>
              <a:rPr lang="en-US" sz="3600" dirty="0" err="1"/>
              <a:t>sosial</a:t>
            </a:r>
            <a:r>
              <a:rPr lang="en-US" sz="3600" dirty="0"/>
              <a:t> yang </a:t>
            </a:r>
            <a:r>
              <a:rPr lang="en-US" sz="3600" dirty="0" err="1"/>
              <a:t>terjadi</a:t>
            </a:r>
            <a:r>
              <a:rPr lang="en-US" sz="3600" dirty="0"/>
              <a:t> </a:t>
            </a:r>
            <a:r>
              <a:rPr lang="en-US" sz="3600" dirty="0" err="1"/>
              <a:t>antara</a:t>
            </a:r>
            <a:r>
              <a:rPr lang="en-US" sz="3600" dirty="0"/>
              <a:t> </a:t>
            </a:r>
            <a:r>
              <a:rPr lang="en-US" sz="3600" dirty="0" err="1"/>
              <a:t>individu-individu</a:t>
            </a:r>
            <a:r>
              <a:rPr lang="en-US" sz="3600" dirty="0"/>
              <a:t> yang </a:t>
            </a:r>
            <a:r>
              <a:rPr lang="en-US" sz="3600" dirty="0" err="1"/>
              <a:t>menjadi</a:t>
            </a:r>
            <a:r>
              <a:rPr lang="en-US" sz="3600" dirty="0"/>
              <a:t> </a:t>
            </a:r>
            <a:r>
              <a:rPr lang="en-US" sz="3600" dirty="0" err="1"/>
              <a:t>anggota</a:t>
            </a:r>
            <a:r>
              <a:rPr lang="en-US" sz="3600" dirty="0"/>
              <a:t> </a:t>
            </a:r>
            <a:r>
              <a:rPr lang="en-US" sz="3600" dirty="0" err="1"/>
              <a:t>Universitas</a:t>
            </a:r>
            <a:r>
              <a:rPr lang="en-US" sz="3600" dirty="0"/>
              <a:t> Terbuka, </a:t>
            </a:r>
            <a:r>
              <a:rPr lang="en-US" sz="3600" dirty="0" err="1"/>
              <a:t>melainkan</a:t>
            </a:r>
            <a:r>
              <a:rPr lang="en-US" sz="3600" dirty="0"/>
              <a:t> </a:t>
            </a:r>
            <a:r>
              <a:rPr lang="en-US" sz="3600" dirty="0" err="1"/>
              <a:t>juga</a:t>
            </a:r>
            <a:r>
              <a:rPr lang="en-US" sz="3600" dirty="0"/>
              <a:t> </a:t>
            </a:r>
            <a:r>
              <a:rPr lang="en-US" sz="3600" dirty="0" err="1"/>
              <a:t>harus</a:t>
            </a:r>
            <a:r>
              <a:rPr lang="en-US" sz="3600" dirty="0"/>
              <a:t> </a:t>
            </a:r>
            <a:r>
              <a:rPr lang="en-US" sz="3600" dirty="0" err="1"/>
              <a:t>memahami</a:t>
            </a:r>
            <a:r>
              <a:rPr lang="en-US" sz="3600" dirty="0"/>
              <a:t> </a:t>
            </a:r>
            <a:r>
              <a:rPr lang="en-US" sz="3600" dirty="0" err="1"/>
              <a:t>hubungan</a:t>
            </a:r>
            <a:r>
              <a:rPr lang="en-US" sz="3600" dirty="0"/>
              <a:t> </a:t>
            </a:r>
            <a:r>
              <a:rPr lang="en-US" sz="3600" dirty="0" err="1"/>
              <a:t>Universitas</a:t>
            </a:r>
            <a:r>
              <a:rPr lang="en-US" sz="3600" dirty="0"/>
              <a:t> Terbuka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lembaga-lembaga</a:t>
            </a:r>
            <a:r>
              <a:rPr lang="en-US" sz="3600" dirty="0"/>
              <a:t> lain,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juga</a:t>
            </a:r>
            <a:r>
              <a:rPr lang="en-US" sz="3600" dirty="0"/>
              <a:t> </a:t>
            </a:r>
            <a:r>
              <a:rPr lang="en-US" sz="3600" dirty="0" err="1"/>
              <a:t>melihat</a:t>
            </a:r>
            <a:r>
              <a:rPr lang="en-US" sz="3600" dirty="0"/>
              <a:t> </a:t>
            </a:r>
            <a:r>
              <a:rPr lang="en-US" sz="3600" dirty="0" err="1"/>
              <a:t>bagaimana</a:t>
            </a:r>
            <a:r>
              <a:rPr lang="en-US" sz="3600" dirty="0"/>
              <a:t> proses </a:t>
            </a:r>
            <a:r>
              <a:rPr lang="en-US" sz="3600" dirty="0" err="1"/>
              <a:t>perubahan</a:t>
            </a:r>
            <a:r>
              <a:rPr lang="en-US" sz="3600" dirty="0"/>
              <a:t> yang </a:t>
            </a:r>
            <a:r>
              <a:rPr lang="en-US" sz="3600" dirty="0" err="1"/>
              <a:t>terjadi</a:t>
            </a:r>
            <a:r>
              <a:rPr lang="en-US" sz="3600" dirty="0"/>
              <a:t> di </a:t>
            </a:r>
            <a:r>
              <a:rPr lang="en-US" sz="3600" dirty="0" err="1"/>
              <a:t>Universitas</a:t>
            </a:r>
            <a:r>
              <a:rPr lang="en-US" sz="3600" dirty="0"/>
              <a:t> Terbuka.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800" y="330200"/>
            <a:ext cx="9499600" cy="2438400"/>
          </a:xfrm>
        </p:spPr>
        <p:txBody>
          <a:bodyPr/>
          <a:lstStyle/>
          <a:p>
            <a:r>
              <a:rPr lang="en-US" sz="7200" dirty="0" err="1"/>
              <a:t>Pendekatan</a:t>
            </a:r>
            <a:r>
              <a:rPr lang="en-US" sz="7200" dirty="0"/>
              <a:t> </a:t>
            </a:r>
            <a:r>
              <a:rPr lang="en-US" sz="7200" dirty="0" err="1"/>
              <a:t>Interaksi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6070600"/>
          </a:xfrm>
        </p:spPr>
        <p:txBody>
          <a:bodyPr/>
          <a:lstStyle/>
          <a:p>
            <a:pPr algn="just"/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mengkaji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antargroup</a:t>
            </a:r>
            <a:r>
              <a:rPr lang="en-US" sz="2400" dirty="0"/>
              <a:t>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dirty="0" err="1"/>
              <a:t>antar-</a:t>
            </a:r>
            <a:r>
              <a:rPr lang="en-US" sz="2400" i="1" dirty="0" err="1"/>
              <a:t>peergroup</a:t>
            </a:r>
            <a:r>
              <a:rPr lang="en-US" sz="2400" i="1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guru </a:t>
            </a:r>
            <a:r>
              <a:rPr lang="en-US" sz="2400" dirty="0" err="1"/>
              <a:t>dan</a:t>
            </a:r>
            <a:r>
              <a:rPr lang="en-US" sz="2400" dirty="0"/>
              <a:t> murid, guru </a:t>
            </a:r>
            <a:r>
              <a:rPr lang="en-US" sz="2400" dirty="0" err="1"/>
              <a:t>dan</a:t>
            </a:r>
            <a:r>
              <a:rPr lang="en-US" sz="2400" dirty="0"/>
              <a:t> guru, murid </a:t>
            </a:r>
            <a:r>
              <a:rPr lang="en-US" sz="2400" dirty="0" err="1"/>
              <a:t>dan</a:t>
            </a:r>
            <a:r>
              <a:rPr lang="en-US" sz="2400" dirty="0"/>
              <a:t> murid,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staf</a:t>
            </a:r>
            <a:r>
              <a:rPr lang="en-US" sz="2400" dirty="0"/>
              <a:t> guru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kepala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. </a:t>
            </a:r>
            <a:r>
              <a:rPr lang="en-US" sz="2400" dirty="0" err="1"/>
              <a:t>Selain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,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mengkaji</a:t>
            </a:r>
            <a:r>
              <a:rPr lang="en-US" sz="2400" dirty="0"/>
              <a:t> </a:t>
            </a:r>
            <a:r>
              <a:rPr lang="en-US" sz="2400" dirty="0" err="1"/>
              <a:t>sikap</a:t>
            </a:r>
            <a:r>
              <a:rPr lang="en-US" sz="2400" dirty="0"/>
              <a:t> murid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akademiknya</a:t>
            </a:r>
            <a:r>
              <a:rPr lang="en-US" sz="2400" dirty="0"/>
              <a:t>, </a:t>
            </a:r>
            <a:r>
              <a:rPr lang="en-US" sz="2400" dirty="0" err="1"/>
              <a:t>nilai-nilai</a:t>
            </a:r>
            <a:r>
              <a:rPr lang="en-US" sz="2400" dirty="0"/>
              <a:t> yang </a:t>
            </a:r>
            <a:r>
              <a:rPr lang="en-US" sz="2400" dirty="0" err="1"/>
              <a:t>dianut</a:t>
            </a:r>
            <a:r>
              <a:rPr lang="en-US" sz="2400" dirty="0"/>
              <a:t> murid,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murid,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kaitan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status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murid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akademik</a:t>
            </a:r>
            <a:r>
              <a:rPr lang="en-US" sz="2400" dirty="0"/>
              <a:t> murid.</a:t>
            </a:r>
          </a:p>
          <a:p>
            <a:pPr algn="just"/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proses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memengaruhi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mempunya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timbal</a:t>
            </a:r>
            <a:r>
              <a:rPr lang="en-US" sz="2400" dirty="0"/>
              <a:t> </a:t>
            </a:r>
            <a:r>
              <a:rPr lang="en-US" sz="2400" dirty="0" err="1"/>
              <a:t>balik</a:t>
            </a:r>
            <a:r>
              <a:rPr lang="en-US" sz="2400" dirty="0"/>
              <a:t> yang </a:t>
            </a:r>
            <a:r>
              <a:rPr lang="en-US" sz="2400" dirty="0" err="1"/>
              <a:t>sifatnya</a:t>
            </a:r>
            <a:r>
              <a:rPr lang="en-US" sz="2400" dirty="0"/>
              <a:t> </a:t>
            </a:r>
            <a:r>
              <a:rPr lang="en-US" sz="2400" dirty="0" err="1"/>
              <a:t>dinamis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kreatif</a:t>
            </a:r>
            <a:r>
              <a:rPr lang="en-US" sz="2400" dirty="0"/>
              <a:t>.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demikian</a:t>
            </a:r>
            <a:r>
              <a:rPr lang="en-US" sz="2400" dirty="0"/>
              <a:t>,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kekuatan</a:t>
            </a:r>
            <a:r>
              <a:rPr lang="en-US" sz="2400" dirty="0"/>
              <a:t>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Proses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memengaruhi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(</a:t>
            </a:r>
            <a:r>
              <a:rPr lang="en-US" sz="2400" i="1" dirty="0"/>
              <a:t>cooperation</a:t>
            </a:r>
            <a:r>
              <a:rPr lang="en-US" sz="2400" dirty="0"/>
              <a:t>),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kesepakatan</a:t>
            </a:r>
            <a:r>
              <a:rPr lang="en-US" sz="2400" dirty="0"/>
              <a:t> (</a:t>
            </a:r>
            <a:r>
              <a:rPr lang="en-US" sz="2400" i="1" dirty="0"/>
              <a:t>consensus</a:t>
            </a:r>
            <a:r>
              <a:rPr lang="en-US" sz="2400" dirty="0"/>
              <a:t>), </a:t>
            </a:r>
            <a:r>
              <a:rPr lang="en-US" sz="2400" dirty="0" err="1"/>
              <a:t>pertentangan</a:t>
            </a:r>
            <a:r>
              <a:rPr lang="en-US" sz="2400" dirty="0"/>
              <a:t> (</a:t>
            </a:r>
            <a:r>
              <a:rPr lang="en-US" sz="2400" i="1" dirty="0"/>
              <a:t>conflict</a:t>
            </a:r>
            <a:r>
              <a:rPr lang="en-US" sz="2400" dirty="0"/>
              <a:t>),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asimilasi</a:t>
            </a:r>
            <a:r>
              <a:rPr lang="en-US" sz="2400" dirty="0"/>
              <a:t> (</a:t>
            </a:r>
            <a:r>
              <a:rPr lang="en-US" sz="2400" i="1" dirty="0"/>
              <a:t>assimilation</a:t>
            </a:r>
            <a:r>
              <a:rPr lang="en-US" sz="2400" dirty="0"/>
              <a:t>). </a:t>
            </a:r>
            <a:r>
              <a:rPr lang="en-US" sz="2400" dirty="0" err="1"/>
              <a:t>Keempat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ditemukan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pola-pola</a:t>
            </a:r>
            <a:r>
              <a:rPr lang="en-US" sz="2400" dirty="0"/>
              <a:t> </a:t>
            </a:r>
            <a:r>
              <a:rPr lang="en-US" sz="2400" dirty="0" err="1"/>
              <a:t>interaksi</a:t>
            </a:r>
            <a:r>
              <a:rPr lang="en-US" sz="2400" dirty="0"/>
              <a:t> di </a:t>
            </a:r>
            <a:r>
              <a:rPr lang="en-US" sz="2400" dirty="0" err="1"/>
              <a:t>sekolah</a:t>
            </a:r>
            <a:r>
              <a:rPr lang="en-US" sz="2400" dirty="0"/>
              <a:t>. 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Teori-Teori</a:t>
            </a:r>
            <a:r>
              <a:rPr lang="en-US" sz="2800" dirty="0"/>
              <a:t> </a:t>
            </a:r>
            <a:r>
              <a:rPr lang="en-US" sz="2800" dirty="0" err="1"/>
              <a:t>Interaksi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209800"/>
            <a:ext cx="10464800" cy="6858000"/>
          </a:xfrm>
        </p:spPr>
        <p:txBody>
          <a:bodyPr/>
          <a:lstStyle/>
          <a:p>
            <a:pPr algn="just"/>
            <a:r>
              <a:rPr lang="en-US" sz="3000" i="1" dirty="0" err="1"/>
              <a:t>Teori</a:t>
            </a:r>
            <a:r>
              <a:rPr lang="en-US" sz="3000" i="1" dirty="0"/>
              <a:t> Labelling</a:t>
            </a:r>
            <a:r>
              <a:rPr lang="en-US" sz="3000" dirty="0"/>
              <a:t>. </a:t>
            </a:r>
            <a:r>
              <a:rPr lang="en-US" sz="3000" dirty="0" err="1"/>
              <a:t>Pokok</a:t>
            </a:r>
            <a:r>
              <a:rPr lang="en-US" sz="3000" dirty="0"/>
              <a:t> </a:t>
            </a:r>
            <a:r>
              <a:rPr lang="en-US" sz="3000" dirty="0" err="1"/>
              <a:t>pikiran</a:t>
            </a:r>
            <a:r>
              <a:rPr lang="en-US" sz="3000" dirty="0"/>
              <a:t> </a:t>
            </a:r>
            <a:r>
              <a:rPr lang="en-US" sz="3000" dirty="0" err="1"/>
              <a:t>teori</a:t>
            </a:r>
            <a:r>
              <a:rPr lang="en-US" sz="3000" dirty="0"/>
              <a:t> </a:t>
            </a:r>
            <a:r>
              <a:rPr lang="en-US" sz="3000" dirty="0" err="1"/>
              <a:t>ini</a:t>
            </a:r>
            <a:r>
              <a:rPr lang="en-US" sz="3000" dirty="0"/>
              <a:t> </a:t>
            </a:r>
            <a:r>
              <a:rPr lang="en-US" sz="3000" dirty="0" err="1"/>
              <a:t>ialah</a:t>
            </a:r>
            <a:r>
              <a:rPr lang="en-US" sz="3000" dirty="0"/>
              <a:t> </a:t>
            </a:r>
            <a:r>
              <a:rPr lang="en-US" sz="3000" dirty="0" err="1"/>
              <a:t>bahwa</a:t>
            </a:r>
            <a:r>
              <a:rPr lang="en-US" sz="3000" dirty="0"/>
              <a:t> </a:t>
            </a:r>
            <a:r>
              <a:rPr lang="en-US" sz="3000" dirty="0" err="1"/>
              <a:t>devian</a:t>
            </a:r>
            <a:r>
              <a:rPr lang="en-US" sz="3000" dirty="0"/>
              <a:t> (</a:t>
            </a:r>
            <a:r>
              <a:rPr lang="en-US" sz="3000" dirty="0" err="1"/>
              <a:t>penyimpang</a:t>
            </a:r>
            <a:r>
              <a:rPr lang="en-US" sz="3000" dirty="0"/>
              <a:t>) </a:t>
            </a:r>
            <a:r>
              <a:rPr lang="en-US" sz="3000" dirty="0" err="1"/>
              <a:t>bukan</a:t>
            </a:r>
            <a:r>
              <a:rPr lang="en-US" sz="3000" dirty="0"/>
              <a:t> </a:t>
            </a:r>
            <a:r>
              <a:rPr lang="en-US" sz="3000" dirty="0" err="1"/>
              <a:t>merupakan</a:t>
            </a:r>
            <a:r>
              <a:rPr lang="en-US" sz="3000" dirty="0"/>
              <a:t> </a:t>
            </a:r>
            <a:r>
              <a:rPr lang="en-US" sz="3000" dirty="0" err="1"/>
              <a:t>karakteristik</a:t>
            </a:r>
            <a:r>
              <a:rPr lang="en-US" sz="3000" dirty="0"/>
              <a:t> </a:t>
            </a:r>
            <a:r>
              <a:rPr lang="en-US" sz="3000" dirty="0" err="1"/>
              <a:t>dari</a:t>
            </a:r>
            <a:r>
              <a:rPr lang="en-US" sz="3000" dirty="0"/>
              <a:t> </a:t>
            </a:r>
            <a:r>
              <a:rPr lang="en-US" sz="3000" dirty="0" err="1"/>
              <a:t>individu</a:t>
            </a:r>
            <a:r>
              <a:rPr lang="en-US" sz="3000" dirty="0"/>
              <a:t> </a:t>
            </a:r>
            <a:r>
              <a:rPr lang="en-US" sz="3000" dirty="0" err="1"/>
              <a:t>maupun</a:t>
            </a:r>
            <a:r>
              <a:rPr lang="en-US" sz="3000" dirty="0"/>
              <a:t> </a:t>
            </a:r>
            <a:r>
              <a:rPr lang="en-US" sz="3000" dirty="0" err="1"/>
              <a:t>kelompok</a:t>
            </a:r>
            <a:r>
              <a:rPr lang="en-US" sz="3000" dirty="0"/>
              <a:t>, </a:t>
            </a:r>
            <a:r>
              <a:rPr lang="en-US" sz="3000" dirty="0" err="1"/>
              <a:t>melainkan</a:t>
            </a:r>
            <a:r>
              <a:rPr lang="en-US" sz="3000" dirty="0"/>
              <a:t> </a:t>
            </a:r>
            <a:r>
              <a:rPr lang="en-US" sz="3000" dirty="0" err="1"/>
              <a:t>sebagai</a:t>
            </a:r>
            <a:r>
              <a:rPr lang="en-US" sz="3000" dirty="0"/>
              <a:t> proses </a:t>
            </a:r>
            <a:r>
              <a:rPr lang="en-US" sz="3000" dirty="0" err="1"/>
              <a:t>interaksi</a:t>
            </a:r>
            <a:r>
              <a:rPr lang="en-US" sz="3000" dirty="0"/>
              <a:t> </a:t>
            </a:r>
            <a:r>
              <a:rPr lang="en-US" sz="3000" dirty="0" err="1"/>
              <a:t>antara</a:t>
            </a:r>
            <a:r>
              <a:rPr lang="en-US" sz="3000" dirty="0"/>
              <a:t> </a:t>
            </a:r>
            <a:r>
              <a:rPr lang="en-US" sz="3000" dirty="0" err="1"/>
              <a:t>devian</a:t>
            </a:r>
            <a:r>
              <a:rPr lang="en-US" sz="3000" dirty="0"/>
              <a:t> </a:t>
            </a:r>
            <a:r>
              <a:rPr lang="en-US" sz="3000" dirty="0" err="1"/>
              <a:t>dengan</a:t>
            </a:r>
            <a:r>
              <a:rPr lang="en-US" sz="3000" dirty="0"/>
              <a:t> yang </a:t>
            </a:r>
            <a:r>
              <a:rPr lang="en-US" sz="3000" dirty="0" err="1"/>
              <a:t>bukan</a:t>
            </a:r>
            <a:r>
              <a:rPr lang="en-US" sz="3000" dirty="0"/>
              <a:t> </a:t>
            </a:r>
            <a:r>
              <a:rPr lang="en-US" sz="3000" dirty="0" err="1"/>
              <a:t>devian</a:t>
            </a:r>
            <a:r>
              <a:rPr lang="en-US" sz="3000" dirty="0"/>
              <a:t>. </a:t>
            </a:r>
            <a:r>
              <a:rPr lang="en-US" sz="3000" dirty="0" err="1"/>
              <a:t>Artinya</a:t>
            </a:r>
            <a:r>
              <a:rPr lang="en-US" sz="3000" dirty="0"/>
              <a:t> </a:t>
            </a:r>
            <a:r>
              <a:rPr lang="en-US" sz="3000" dirty="0" err="1"/>
              <a:t>perilaku</a:t>
            </a:r>
            <a:r>
              <a:rPr lang="en-US" sz="3000" dirty="0"/>
              <a:t> </a:t>
            </a:r>
            <a:r>
              <a:rPr lang="en-US" sz="3000" dirty="0" err="1"/>
              <a:t>devian</a:t>
            </a:r>
            <a:r>
              <a:rPr lang="en-US" sz="3000" dirty="0"/>
              <a:t> yang </a:t>
            </a:r>
            <a:r>
              <a:rPr lang="en-US" sz="3000" dirty="0" err="1"/>
              <a:t>dikenakan</a:t>
            </a:r>
            <a:r>
              <a:rPr lang="en-US" sz="3000" dirty="0"/>
              <a:t> </a:t>
            </a:r>
            <a:r>
              <a:rPr lang="en-US" sz="3000" dirty="0" err="1"/>
              <a:t>pada</a:t>
            </a:r>
            <a:r>
              <a:rPr lang="en-US" sz="3000" dirty="0"/>
              <a:t> </a:t>
            </a:r>
            <a:r>
              <a:rPr lang="en-US" sz="3000" dirty="0" err="1"/>
              <a:t>seseorang</a:t>
            </a:r>
            <a:r>
              <a:rPr lang="en-US" sz="3000" dirty="0"/>
              <a:t> </a:t>
            </a:r>
            <a:r>
              <a:rPr lang="en-US" sz="3000" dirty="0" err="1"/>
              <a:t>tidak</a:t>
            </a:r>
            <a:r>
              <a:rPr lang="en-US" sz="3000" dirty="0"/>
              <a:t> </a:t>
            </a:r>
            <a:r>
              <a:rPr lang="en-US" sz="3000" dirty="0" err="1"/>
              <a:t>mewakili</a:t>
            </a:r>
            <a:r>
              <a:rPr lang="en-US" sz="3000" dirty="0"/>
              <a:t> </a:t>
            </a:r>
            <a:r>
              <a:rPr lang="en-US" sz="3000" dirty="0" err="1"/>
              <a:t>perilaku</a:t>
            </a:r>
            <a:r>
              <a:rPr lang="en-US" sz="3000" dirty="0"/>
              <a:t> orang </a:t>
            </a:r>
            <a:r>
              <a:rPr lang="en-US" sz="3000" dirty="0" err="1"/>
              <a:t>tersebut</a:t>
            </a:r>
            <a:r>
              <a:rPr lang="en-US" sz="3000" dirty="0"/>
              <a:t> yang </a:t>
            </a:r>
            <a:r>
              <a:rPr lang="en-US" sz="3000" dirty="0" err="1"/>
              <a:t>sebenarnya</a:t>
            </a:r>
            <a:r>
              <a:rPr lang="en-US" sz="3000" dirty="0"/>
              <a:t>, </a:t>
            </a:r>
            <a:r>
              <a:rPr lang="en-US" sz="3000" dirty="0" err="1"/>
              <a:t>melainkan</a:t>
            </a:r>
            <a:r>
              <a:rPr lang="en-US" sz="3000" dirty="0"/>
              <a:t> </a:t>
            </a:r>
            <a:r>
              <a:rPr lang="en-US" sz="3000" dirty="0" err="1"/>
              <a:t>mewakili</a:t>
            </a:r>
            <a:r>
              <a:rPr lang="en-US" sz="3000" dirty="0"/>
              <a:t> </a:t>
            </a:r>
            <a:r>
              <a:rPr lang="en-US" sz="3000" dirty="0" err="1"/>
              <a:t>bagaimana</a:t>
            </a:r>
            <a:r>
              <a:rPr lang="en-US" sz="3000" dirty="0"/>
              <a:t> </a:t>
            </a:r>
            <a:r>
              <a:rPr lang="en-US" sz="3000" dirty="0" err="1"/>
              <a:t>interaksinya</a:t>
            </a:r>
            <a:r>
              <a:rPr lang="en-US" sz="3000" dirty="0"/>
              <a:t> </a:t>
            </a:r>
            <a:r>
              <a:rPr lang="en-US" sz="3000" dirty="0" err="1"/>
              <a:t>dengan</a:t>
            </a:r>
            <a:r>
              <a:rPr lang="en-US" sz="3000" dirty="0"/>
              <a:t> </a:t>
            </a:r>
            <a:r>
              <a:rPr lang="en-US" sz="3000" dirty="0" err="1"/>
              <a:t>individu</a:t>
            </a:r>
            <a:r>
              <a:rPr lang="en-US" sz="3000" dirty="0"/>
              <a:t> yang lain </a:t>
            </a:r>
            <a:r>
              <a:rPr lang="en-US" sz="3000" dirty="0" err="1"/>
              <a:t>atau</a:t>
            </a:r>
            <a:r>
              <a:rPr lang="en-US" sz="3000" dirty="0"/>
              <a:t> </a:t>
            </a:r>
            <a:r>
              <a:rPr lang="en-US" sz="3000" dirty="0" err="1"/>
              <a:t>dengan</a:t>
            </a:r>
            <a:r>
              <a:rPr lang="en-US" sz="3000" dirty="0"/>
              <a:t> </a:t>
            </a:r>
            <a:r>
              <a:rPr lang="en-US" sz="3000" dirty="0" err="1"/>
              <a:t>masyarakatnya</a:t>
            </a:r>
            <a:r>
              <a:rPr lang="en-US" sz="3000" dirty="0"/>
              <a:t>, </a:t>
            </a:r>
            <a:r>
              <a:rPr lang="en-US" sz="3000" dirty="0" err="1"/>
              <a:t>memunculkan</a:t>
            </a:r>
            <a:r>
              <a:rPr lang="en-US" sz="3000" dirty="0"/>
              <a:t> </a:t>
            </a:r>
            <a:r>
              <a:rPr lang="en-US" sz="3000" dirty="0" err="1"/>
              <a:t>sebutan</a:t>
            </a:r>
            <a:r>
              <a:rPr lang="en-US" sz="3000" dirty="0"/>
              <a:t> </a:t>
            </a:r>
            <a:r>
              <a:rPr lang="en-US" sz="3000" dirty="0" err="1"/>
              <a:t>perilaku</a:t>
            </a:r>
            <a:r>
              <a:rPr lang="en-US" sz="3000" dirty="0"/>
              <a:t> </a:t>
            </a:r>
            <a:r>
              <a:rPr lang="en-US" sz="3000" dirty="0" err="1"/>
              <a:t>devian</a:t>
            </a:r>
            <a:r>
              <a:rPr lang="en-US" sz="3000" dirty="0"/>
              <a:t> </a:t>
            </a:r>
            <a:r>
              <a:rPr lang="en-US" sz="3000" dirty="0" err="1"/>
              <a:t>karena</a:t>
            </a:r>
            <a:r>
              <a:rPr lang="en-US" sz="3000" dirty="0"/>
              <a:t> </a:t>
            </a:r>
            <a:r>
              <a:rPr lang="en-US" sz="3000" dirty="0" err="1"/>
              <a:t>perilakunya</a:t>
            </a:r>
            <a:r>
              <a:rPr lang="en-US" sz="3000" dirty="0"/>
              <a:t> </a:t>
            </a:r>
            <a:r>
              <a:rPr lang="en-US" sz="3000" dirty="0" err="1"/>
              <a:t>tersebut</a:t>
            </a:r>
            <a:r>
              <a:rPr lang="en-US" sz="3000" dirty="0"/>
              <a:t> </a:t>
            </a:r>
            <a:r>
              <a:rPr lang="en-US" sz="3000" dirty="0" err="1"/>
              <a:t>tidak</a:t>
            </a:r>
            <a:r>
              <a:rPr lang="en-US" sz="3000" dirty="0"/>
              <a:t> </a:t>
            </a:r>
            <a:r>
              <a:rPr lang="en-US" sz="3000" dirty="0" err="1"/>
              <a:t>dapat</a:t>
            </a:r>
            <a:r>
              <a:rPr lang="en-US" sz="3000" dirty="0"/>
              <a:t> </a:t>
            </a:r>
            <a:r>
              <a:rPr lang="en-US" sz="3000" dirty="0" err="1"/>
              <a:t>diterima</a:t>
            </a:r>
            <a:r>
              <a:rPr lang="en-US" sz="3000" dirty="0"/>
              <a:t> </a:t>
            </a:r>
            <a:r>
              <a:rPr lang="en-US" sz="3000" dirty="0" err="1"/>
              <a:t>oleh</a:t>
            </a:r>
            <a:r>
              <a:rPr lang="en-US" sz="3000" dirty="0"/>
              <a:t> </a:t>
            </a:r>
            <a:r>
              <a:rPr lang="en-US" sz="3000" dirty="0" err="1"/>
              <a:t>masyarakatnya</a:t>
            </a:r>
            <a:r>
              <a:rPr lang="en-US" sz="3000" dirty="0"/>
              <a:t>. </a:t>
            </a:r>
            <a:r>
              <a:rPr lang="en-US" sz="3000" dirty="0" err="1"/>
              <a:t>Jika</a:t>
            </a:r>
            <a:r>
              <a:rPr lang="en-US" sz="3000" dirty="0"/>
              <a:t> </a:t>
            </a:r>
            <a:r>
              <a:rPr lang="en-US" sz="3000" dirty="0" err="1"/>
              <a:t>digunakan</a:t>
            </a:r>
            <a:r>
              <a:rPr lang="en-US" sz="3000" dirty="0"/>
              <a:t> </a:t>
            </a:r>
            <a:r>
              <a:rPr lang="en-US" sz="3000" dirty="0" err="1"/>
              <a:t>untuk</a:t>
            </a:r>
            <a:r>
              <a:rPr lang="en-US" sz="3000" dirty="0"/>
              <a:t> </a:t>
            </a:r>
            <a:r>
              <a:rPr lang="en-US" sz="3000" dirty="0" err="1"/>
              <a:t>mengkaji</a:t>
            </a:r>
            <a:r>
              <a:rPr lang="en-US" sz="3000" dirty="0"/>
              <a:t> proses </a:t>
            </a:r>
            <a:r>
              <a:rPr lang="en-US" sz="3000" dirty="0" err="1"/>
              <a:t>interaksi</a:t>
            </a:r>
            <a:r>
              <a:rPr lang="en-US" sz="3000" dirty="0"/>
              <a:t> di </a:t>
            </a:r>
            <a:r>
              <a:rPr lang="en-US" sz="3000" dirty="0" err="1"/>
              <a:t>sekolah</a:t>
            </a:r>
            <a:r>
              <a:rPr lang="en-US" sz="3000" dirty="0"/>
              <a:t>, </a:t>
            </a:r>
            <a:r>
              <a:rPr lang="en-US" sz="3000" dirty="0" err="1"/>
              <a:t>maka</a:t>
            </a:r>
            <a:r>
              <a:rPr lang="en-US" sz="3000" dirty="0"/>
              <a:t> </a:t>
            </a:r>
            <a:r>
              <a:rPr lang="en-US" sz="3000" dirty="0" err="1"/>
              <a:t>teori</a:t>
            </a:r>
            <a:r>
              <a:rPr lang="en-US" sz="3000" dirty="0"/>
              <a:t> </a:t>
            </a:r>
            <a:r>
              <a:rPr lang="en-US" sz="3000" dirty="0" err="1"/>
              <a:t>ini</a:t>
            </a:r>
            <a:r>
              <a:rPr lang="en-US" sz="3000" dirty="0"/>
              <a:t> </a:t>
            </a:r>
            <a:r>
              <a:rPr lang="en-US" sz="3000" dirty="0" err="1"/>
              <a:t>berasumsi</a:t>
            </a:r>
            <a:r>
              <a:rPr lang="en-US" sz="3000" dirty="0"/>
              <a:t> </a:t>
            </a:r>
            <a:r>
              <a:rPr lang="en-US" sz="3000" dirty="0" err="1"/>
              <a:t>bahwa</a:t>
            </a:r>
            <a:r>
              <a:rPr lang="en-US" sz="3000" dirty="0"/>
              <a:t> </a:t>
            </a:r>
            <a:r>
              <a:rPr lang="en-US" sz="3000" dirty="0" err="1"/>
              <a:t>tidak</a:t>
            </a:r>
            <a:r>
              <a:rPr lang="en-US" sz="3000" dirty="0"/>
              <a:t> </a:t>
            </a:r>
            <a:r>
              <a:rPr lang="en-US" sz="3000" dirty="0" err="1"/>
              <a:t>ada</a:t>
            </a:r>
            <a:r>
              <a:rPr lang="en-US" sz="3000" dirty="0"/>
              <a:t> </a:t>
            </a:r>
            <a:r>
              <a:rPr lang="en-US" sz="3000" dirty="0" err="1"/>
              <a:t>tingkah</a:t>
            </a:r>
            <a:r>
              <a:rPr lang="en-US" sz="3000" dirty="0"/>
              <a:t> </a:t>
            </a:r>
            <a:r>
              <a:rPr lang="en-US" sz="3000" dirty="0" err="1"/>
              <a:t>laku</a:t>
            </a:r>
            <a:r>
              <a:rPr lang="en-US" sz="3000" dirty="0"/>
              <a:t> (murid) yang </a:t>
            </a:r>
            <a:r>
              <a:rPr lang="en-US" sz="3000" dirty="0" err="1"/>
              <a:t>buruk</a:t>
            </a:r>
            <a:r>
              <a:rPr lang="en-US" sz="3000" dirty="0"/>
              <a:t> </a:t>
            </a:r>
            <a:r>
              <a:rPr lang="en-US" sz="3000" dirty="0" err="1"/>
              <a:t>atau</a:t>
            </a:r>
            <a:r>
              <a:rPr lang="en-US" sz="3000" dirty="0"/>
              <a:t> </a:t>
            </a:r>
            <a:r>
              <a:rPr lang="en-US" sz="3000" dirty="0" err="1"/>
              <a:t>devian</a:t>
            </a:r>
            <a:r>
              <a:rPr lang="en-US" sz="3000" dirty="0"/>
              <a:t>. </a:t>
            </a:r>
            <a:r>
              <a:rPr lang="en-US" sz="3000" dirty="0" err="1"/>
              <a:t>Pemberian</a:t>
            </a:r>
            <a:r>
              <a:rPr lang="en-US" sz="3000" dirty="0"/>
              <a:t> label </a:t>
            </a:r>
            <a:r>
              <a:rPr lang="en-US" sz="3000" dirty="0" err="1"/>
              <a:t>devian</a:t>
            </a:r>
            <a:r>
              <a:rPr lang="en-US" sz="3000" dirty="0"/>
              <a:t> </a:t>
            </a:r>
            <a:r>
              <a:rPr lang="en-US" sz="3000" dirty="0" err="1"/>
              <a:t>dirumuskan</a:t>
            </a:r>
            <a:r>
              <a:rPr lang="en-US" sz="3000" dirty="0"/>
              <a:t> </a:t>
            </a:r>
            <a:r>
              <a:rPr lang="en-US" sz="3000" dirty="0" err="1"/>
              <a:t>oleh</a:t>
            </a:r>
            <a:r>
              <a:rPr lang="en-US" sz="3000" dirty="0"/>
              <a:t> </a:t>
            </a:r>
            <a:r>
              <a:rPr lang="en-US" sz="3000" dirty="0" err="1"/>
              <a:t>sekolah</a:t>
            </a:r>
            <a:r>
              <a:rPr lang="en-US" sz="3000" dirty="0"/>
              <a:t> </a:t>
            </a:r>
            <a:r>
              <a:rPr lang="en-US" sz="3000" dirty="0" err="1"/>
              <a:t>melalui</a:t>
            </a:r>
            <a:r>
              <a:rPr lang="en-US" sz="3000" dirty="0"/>
              <a:t> </a:t>
            </a:r>
            <a:r>
              <a:rPr lang="en-US" sz="3000" dirty="0" err="1"/>
              <a:t>serangkaian</a:t>
            </a:r>
            <a:r>
              <a:rPr lang="en-US" sz="3000" dirty="0"/>
              <a:t> </a:t>
            </a:r>
            <a:r>
              <a:rPr lang="en-US" sz="3000" dirty="0" err="1"/>
              <a:t>aturan</a:t>
            </a:r>
            <a:r>
              <a:rPr lang="en-US" sz="3000" dirty="0"/>
              <a:t> </a:t>
            </a:r>
            <a:r>
              <a:rPr lang="en-US" sz="3000" dirty="0" err="1"/>
              <a:t>dan</a:t>
            </a:r>
            <a:r>
              <a:rPr lang="en-US" sz="3000" dirty="0"/>
              <a:t> </a:t>
            </a:r>
            <a:r>
              <a:rPr lang="en-US" sz="3000" dirty="0" err="1"/>
              <a:t>kebijakan</a:t>
            </a:r>
            <a:r>
              <a:rPr lang="en-US" sz="3000" dirty="0"/>
              <a:t>. </a:t>
            </a:r>
          </a:p>
          <a:p>
            <a:pPr marL="266700" indent="0" algn="just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9501341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Lanjutan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590800"/>
            <a:ext cx="10642600" cy="6248400"/>
          </a:xfrm>
        </p:spPr>
        <p:txBody>
          <a:bodyPr/>
          <a:lstStyle/>
          <a:p>
            <a:pPr algn="just"/>
            <a:r>
              <a:rPr lang="en-US" sz="2700" i="1" dirty="0" err="1"/>
              <a:t>Teori</a:t>
            </a:r>
            <a:r>
              <a:rPr lang="en-US" sz="2700" i="1" dirty="0"/>
              <a:t> </a:t>
            </a:r>
            <a:r>
              <a:rPr lang="en-US" sz="2700" i="1" dirty="0" err="1"/>
              <a:t>Pertukaran</a:t>
            </a:r>
            <a:r>
              <a:rPr lang="en-US" sz="2700" dirty="0"/>
              <a:t>. </a:t>
            </a:r>
            <a:r>
              <a:rPr lang="en-US" sz="2700" dirty="0" err="1"/>
              <a:t>Teori</a:t>
            </a:r>
            <a:r>
              <a:rPr lang="en-US" sz="2700" dirty="0"/>
              <a:t> </a:t>
            </a:r>
            <a:r>
              <a:rPr lang="en-US" sz="2700" dirty="0" err="1"/>
              <a:t>ini</a:t>
            </a:r>
            <a:r>
              <a:rPr lang="en-US" sz="2700" dirty="0"/>
              <a:t> </a:t>
            </a:r>
            <a:r>
              <a:rPr lang="en-US" sz="2700" dirty="0" err="1"/>
              <a:t>didasarkan</a:t>
            </a:r>
            <a:r>
              <a:rPr lang="en-US" sz="2700" dirty="0"/>
              <a:t> </a:t>
            </a:r>
            <a:r>
              <a:rPr lang="en-US" sz="2700" dirty="0" err="1"/>
              <a:t>pada</a:t>
            </a:r>
            <a:r>
              <a:rPr lang="en-US" sz="2700" dirty="0"/>
              <a:t> </a:t>
            </a:r>
            <a:r>
              <a:rPr lang="en-US" sz="2700" dirty="0" err="1"/>
              <a:t>asumsi</a:t>
            </a:r>
            <a:r>
              <a:rPr lang="en-US" sz="2700" dirty="0"/>
              <a:t> </a:t>
            </a:r>
            <a:r>
              <a:rPr lang="en-US" sz="2700" dirty="0" err="1"/>
              <a:t>bahwa</a:t>
            </a:r>
            <a:r>
              <a:rPr lang="en-US" sz="2700" dirty="0"/>
              <a:t> </a:t>
            </a:r>
            <a:r>
              <a:rPr lang="en-US" sz="2700" dirty="0" err="1"/>
              <a:t>ada</a:t>
            </a:r>
            <a:r>
              <a:rPr lang="en-US" sz="2700" dirty="0"/>
              <a:t> </a:t>
            </a:r>
            <a:r>
              <a:rPr lang="en-US" sz="2700" dirty="0" err="1"/>
              <a:t>biaya</a:t>
            </a:r>
            <a:r>
              <a:rPr lang="en-US" sz="2700" dirty="0"/>
              <a:t> </a:t>
            </a:r>
            <a:r>
              <a:rPr lang="en-US" sz="2700" dirty="0" err="1"/>
              <a:t>dan</a:t>
            </a:r>
            <a:r>
              <a:rPr lang="en-US" sz="2700" dirty="0"/>
              <a:t> </a:t>
            </a:r>
            <a:r>
              <a:rPr lang="en-US" sz="2700" dirty="0" err="1"/>
              <a:t>penghargaan</a:t>
            </a:r>
            <a:r>
              <a:rPr lang="en-US" sz="2700" dirty="0"/>
              <a:t> (</a:t>
            </a:r>
            <a:r>
              <a:rPr lang="en-US" sz="2700" i="1" dirty="0"/>
              <a:t>cost and reward</a:t>
            </a:r>
            <a:r>
              <a:rPr lang="en-US" sz="2700" dirty="0"/>
              <a:t>) di </a:t>
            </a:r>
            <a:r>
              <a:rPr lang="en-US" sz="2700" dirty="0" err="1"/>
              <a:t>dalam</a:t>
            </a:r>
            <a:r>
              <a:rPr lang="en-US" sz="2700" dirty="0"/>
              <a:t> </a:t>
            </a:r>
            <a:r>
              <a:rPr lang="en-US" sz="2700" dirty="0" err="1"/>
              <a:t>suatu</a:t>
            </a:r>
            <a:r>
              <a:rPr lang="en-US" sz="2700" dirty="0"/>
              <a:t> </a:t>
            </a:r>
            <a:r>
              <a:rPr lang="en-US" sz="2700" dirty="0" err="1"/>
              <a:t>interaksi</a:t>
            </a:r>
            <a:r>
              <a:rPr lang="en-US" sz="2700" dirty="0"/>
              <a:t>. </a:t>
            </a:r>
            <a:r>
              <a:rPr lang="en-US" sz="2700" dirty="0" err="1"/>
              <a:t>Artinya</a:t>
            </a:r>
            <a:r>
              <a:rPr lang="en-US" sz="2700" dirty="0"/>
              <a:t> </a:t>
            </a:r>
            <a:r>
              <a:rPr lang="en-US" sz="2700" dirty="0" err="1"/>
              <a:t>interaksi</a:t>
            </a:r>
            <a:r>
              <a:rPr lang="en-US" sz="2700" dirty="0"/>
              <a:t> </a:t>
            </a:r>
            <a:r>
              <a:rPr lang="en-US" sz="2700" dirty="0" err="1"/>
              <a:t>ini</a:t>
            </a:r>
            <a:r>
              <a:rPr lang="en-US" sz="2700" dirty="0"/>
              <a:t> </a:t>
            </a:r>
            <a:r>
              <a:rPr lang="en-US" sz="2700" dirty="0" err="1"/>
              <a:t>bersifat</a:t>
            </a:r>
            <a:r>
              <a:rPr lang="en-US" sz="2700" dirty="0"/>
              <a:t> </a:t>
            </a:r>
            <a:r>
              <a:rPr lang="en-US" sz="2700" dirty="0" err="1"/>
              <a:t>timbal</a:t>
            </a:r>
            <a:r>
              <a:rPr lang="en-US" sz="2700" dirty="0"/>
              <a:t> </a:t>
            </a:r>
            <a:r>
              <a:rPr lang="en-US" sz="2700" dirty="0" err="1"/>
              <a:t>balik</a:t>
            </a:r>
            <a:r>
              <a:rPr lang="en-US" sz="2700" dirty="0"/>
              <a:t> (</a:t>
            </a:r>
            <a:r>
              <a:rPr lang="en-US" sz="2700" i="1" dirty="0"/>
              <a:t>exchange</a:t>
            </a:r>
            <a:r>
              <a:rPr lang="en-US" sz="2700" dirty="0"/>
              <a:t>). Di </a:t>
            </a:r>
            <a:r>
              <a:rPr lang="en-US" sz="2700" dirty="0" err="1"/>
              <a:t>dalam</a:t>
            </a:r>
            <a:r>
              <a:rPr lang="en-US" sz="2700" dirty="0"/>
              <a:t> </a:t>
            </a:r>
            <a:r>
              <a:rPr lang="en-US" sz="2700" dirty="0" err="1"/>
              <a:t>interaksi</a:t>
            </a:r>
            <a:r>
              <a:rPr lang="en-US" sz="2700" dirty="0"/>
              <a:t> </a:t>
            </a:r>
            <a:r>
              <a:rPr lang="en-US" sz="2700" dirty="0" err="1"/>
              <a:t>timbal</a:t>
            </a:r>
            <a:r>
              <a:rPr lang="en-US" sz="2700" dirty="0"/>
              <a:t> </a:t>
            </a:r>
            <a:r>
              <a:rPr lang="en-US" sz="2700" dirty="0" err="1"/>
              <a:t>balik</a:t>
            </a:r>
            <a:r>
              <a:rPr lang="en-US" sz="2700" dirty="0"/>
              <a:t> </a:t>
            </a:r>
            <a:r>
              <a:rPr lang="en-US" sz="2700" dirty="0" err="1"/>
              <a:t>ini</a:t>
            </a:r>
            <a:r>
              <a:rPr lang="en-US" sz="2700" dirty="0"/>
              <a:t>, </a:t>
            </a:r>
            <a:r>
              <a:rPr lang="en-US" sz="2700" dirty="0" err="1"/>
              <a:t>individu-individu</a:t>
            </a:r>
            <a:r>
              <a:rPr lang="en-US" sz="2700" dirty="0"/>
              <a:t> </a:t>
            </a:r>
            <a:r>
              <a:rPr lang="en-US" sz="2700" dirty="0" err="1"/>
              <a:t>dan</a:t>
            </a:r>
            <a:r>
              <a:rPr lang="en-US" sz="2700" dirty="0"/>
              <a:t> </a:t>
            </a:r>
            <a:r>
              <a:rPr lang="en-US" sz="2700" dirty="0" err="1"/>
              <a:t>kelompok-kelompok</a:t>
            </a:r>
            <a:r>
              <a:rPr lang="en-US" sz="2700" dirty="0"/>
              <a:t> </a:t>
            </a:r>
            <a:r>
              <a:rPr lang="en-US" sz="2700" dirty="0" err="1"/>
              <a:t>disatukan</a:t>
            </a:r>
            <a:r>
              <a:rPr lang="en-US" sz="2700" dirty="0"/>
              <a:t> </a:t>
            </a:r>
            <a:r>
              <a:rPr lang="en-US" sz="2700" dirty="0" err="1"/>
              <a:t>oleh</a:t>
            </a:r>
            <a:r>
              <a:rPr lang="en-US" sz="2700" dirty="0"/>
              <a:t> </a:t>
            </a:r>
            <a:r>
              <a:rPr lang="en-US" sz="2700" dirty="0" err="1"/>
              <a:t>apa</a:t>
            </a:r>
            <a:r>
              <a:rPr lang="en-US" sz="2700" dirty="0"/>
              <a:t> yang </a:t>
            </a:r>
            <a:r>
              <a:rPr lang="en-US" sz="2700" dirty="0" err="1"/>
              <a:t>dinamakan</a:t>
            </a:r>
            <a:r>
              <a:rPr lang="en-US" sz="2700" dirty="0"/>
              <a:t> “</a:t>
            </a:r>
            <a:r>
              <a:rPr lang="en-US" sz="2700" dirty="0" err="1"/>
              <a:t>kewajiban</a:t>
            </a:r>
            <a:r>
              <a:rPr lang="en-US" sz="2700" dirty="0"/>
              <a:t>” (</a:t>
            </a:r>
            <a:r>
              <a:rPr lang="en-US" sz="2700" i="1" dirty="0"/>
              <a:t>obligation</a:t>
            </a:r>
            <a:r>
              <a:rPr lang="en-US" sz="2700" dirty="0"/>
              <a:t>). </a:t>
            </a:r>
          </a:p>
          <a:p>
            <a:pPr algn="just"/>
            <a:r>
              <a:rPr lang="en-US" sz="2700" i="1" dirty="0" err="1"/>
              <a:t>Interaksi</a:t>
            </a:r>
            <a:r>
              <a:rPr lang="en-US" sz="2700" i="1" dirty="0"/>
              <a:t> </a:t>
            </a:r>
            <a:r>
              <a:rPr lang="en-US" sz="2700" i="1" dirty="0" err="1"/>
              <a:t>sebagai</a:t>
            </a:r>
            <a:r>
              <a:rPr lang="en-US" sz="2700" i="1" dirty="0"/>
              <a:t> Dialog </a:t>
            </a:r>
            <a:r>
              <a:rPr lang="en-US" sz="2700" i="1" dirty="0" err="1"/>
              <a:t>dari</a:t>
            </a:r>
            <a:r>
              <a:rPr lang="en-US" sz="2700" i="1" dirty="0"/>
              <a:t> </a:t>
            </a:r>
            <a:r>
              <a:rPr lang="en-US" sz="2700" i="1" dirty="0" err="1"/>
              <a:t>Suatu</a:t>
            </a:r>
            <a:r>
              <a:rPr lang="en-US" sz="2700" i="1" dirty="0"/>
              <a:t> </a:t>
            </a:r>
            <a:r>
              <a:rPr lang="en-US" sz="2700" i="1" dirty="0" err="1"/>
              <a:t>Makna</a:t>
            </a:r>
            <a:r>
              <a:rPr lang="en-US" sz="2700" dirty="0"/>
              <a:t>. </a:t>
            </a:r>
            <a:r>
              <a:rPr lang="en-US" sz="2700" dirty="0" err="1"/>
              <a:t>Teori</a:t>
            </a:r>
            <a:r>
              <a:rPr lang="en-US" sz="2700" dirty="0"/>
              <a:t> </a:t>
            </a:r>
            <a:r>
              <a:rPr lang="en-US" sz="2700" dirty="0" err="1"/>
              <a:t>ini</a:t>
            </a:r>
            <a:r>
              <a:rPr lang="en-US" sz="2700" dirty="0"/>
              <a:t> </a:t>
            </a:r>
            <a:r>
              <a:rPr lang="en-US" sz="2700" dirty="0" err="1"/>
              <a:t>menyatakan</a:t>
            </a:r>
            <a:r>
              <a:rPr lang="en-US" sz="2700" dirty="0"/>
              <a:t> </a:t>
            </a:r>
            <a:r>
              <a:rPr lang="en-US" sz="2700" dirty="0" err="1"/>
              <a:t>tingkah</a:t>
            </a:r>
            <a:r>
              <a:rPr lang="en-US" sz="2700" dirty="0"/>
              <a:t> </a:t>
            </a:r>
            <a:r>
              <a:rPr lang="en-US" sz="2700" dirty="0" err="1"/>
              <a:t>laku</a:t>
            </a:r>
            <a:r>
              <a:rPr lang="en-US" sz="2700" dirty="0"/>
              <a:t> </a:t>
            </a:r>
            <a:r>
              <a:rPr lang="en-US" sz="2700" dirty="0" err="1"/>
              <a:t>manusia</a:t>
            </a:r>
            <a:r>
              <a:rPr lang="en-US" sz="2700" dirty="0"/>
              <a:t> </a:t>
            </a:r>
            <a:r>
              <a:rPr lang="en-US" sz="2700" dirty="0" err="1"/>
              <a:t>tidak</a:t>
            </a:r>
            <a:r>
              <a:rPr lang="en-US" sz="2700" dirty="0"/>
              <a:t> </a:t>
            </a:r>
            <a:r>
              <a:rPr lang="en-US" sz="2700" dirty="0" err="1"/>
              <a:t>hanya</a:t>
            </a:r>
            <a:r>
              <a:rPr lang="en-US" sz="2700" dirty="0"/>
              <a:t> </a:t>
            </a:r>
            <a:r>
              <a:rPr lang="en-US" sz="2700" dirty="0" err="1"/>
              <a:t>merupakan</a:t>
            </a:r>
            <a:r>
              <a:rPr lang="en-US" sz="2700" dirty="0"/>
              <a:t> </a:t>
            </a:r>
            <a:r>
              <a:rPr lang="en-US" sz="2700" dirty="0" err="1"/>
              <a:t>serangkaian</a:t>
            </a:r>
            <a:r>
              <a:rPr lang="en-US" sz="2700" dirty="0"/>
              <a:t> </a:t>
            </a:r>
            <a:r>
              <a:rPr lang="en-US" sz="2700" dirty="0" err="1"/>
              <a:t>reaksi</a:t>
            </a:r>
            <a:r>
              <a:rPr lang="en-US" sz="2700" dirty="0"/>
              <a:t> </a:t>
            </a:r>
            <a:r>
              <a:rPr lang="en-US" sz="2700" dirty="0" err="1"/>
              <a:t>pasif</a:t>
            </a:r>
            <a:r>
              <a:rPr lang="en-US" sz="2700" dirty="0"/>
              <a:t> </a:t>
            </a:r>
            <a:r>
              <a:rPr lang="en-US" sz="2700" dirty="0" err="1"/>
              <a:t>terhadap</a:t>
            </a:r>
            <a:r>
              <a:rPr lang="en-US" sz="2700" dirty="0"/>
              <a:t> </a:t>
            </a:r>
            <a:r>
              <a:rPr lang="en-US" sz="2700" dirty="0" err="1"/>
              <a:t>penghargaan</a:t>
            </a:r>
            <a:r>
              <a:rPr lang="en-US" sz="2700" dirty="0"/>
              <a:t> </a:t>
            </a:r>
            <a:r>
              <a:rPr lang="en-US" sz="2700" dirty="0" err="1"/>
              <a:t>dan</a:t>
            </a:r>
            <a:r>
              <a:rPr lang="en-US" sz="2700" dirty="0"/>
              <a:t> </a:t>
            </a:r>
            <a:r>
              <a:rPr lang="en-US" sz="2700" dirty="0" err="1"/>
              <a:t>hukuman</a:t>
            </a:r>
            <a:r>
              <a:rPr lang="en-US" sz="2700" dirty="0"/>
              <a:t>. </a:t>
            </a:r>
            <a:r>
              <a:rPr lang="en-US" sz="2700" dirty="0" err="1"/>
              <a:t>Tindakan</a:t>
            </a:r>
            <a:r>
              <a:rPr lang="en-US" sz="2700" dirty="0"/>
              <a:t> </a:t>
            </a:r>
            <a:r>
              <a:rPr lang="en-US" sz="2700" dirty="0" err="1"/>
              <a:t>manusia</a:t>
            </a:r>
            <a:r>
              <a:rPr lang="en-US" sz="2700" dirty="0"/>
              <a:t> </a:t>
            </a:r>
            <a:r>
              <a:rPr lang="en-US" sz="2700" dirty="0" err="1"/>
              <a:t>juga</a:t>
            </a:r>
            <a:r>
              <a:rPr lang="en-US" sz="2700" dirty="0"/>
              <a:t> </a:t>
            </a:r>
            <a:r>
              <a:rPr lang="en-US" sz="2700" dirty="0" err="1"/>
              <a:t>mrupakan</a:t>
            </a:r>
            <a:r>
              <a:rPr lang="en-US" sz="2700" dirty="0"/>
              <a:t> </a:t>
            </a:r>
            <a:r>
              <a:rPr lang="en-US" sz="2700" dirty="0" err="1"/>
              <a:t>tingkah</a:t>
            </a:r>
            <a:r>
              <a:rPr lang="en-US" sz="2700" dirty="0"/>
              <a:t> </a:t>
            </a:r>
            <a:r>
              <a:rPr lang="en-US" sz="2700" dirty="0" err="1"/>
              <a:t>laku</a:t>
            </a:r>
            <a:r>
              <a:rPr lang="en-US" sz="2700" dirty="0"/>
              <a:t> </a:t>
            </a:r>
            <a:r>
              <a:rPr lang="en-US" sz="2700" dirty="0" err="1"/>
              <a:t>sosial</a:t>
            </a:r>
            <a:r>
              <a:rPr lang="en-US" sz="2700" dirty="0"/>
              <a:t> yang </a:t>
            </a:r>
            <a:r>
              <a:rPr lang="en-US" sz="2700" dirty="0" err="1"/>
              <a:t>didasarkan</a:t>
            </a:r>
            <a:r>
              <a:rPr lang="en-US" sz="2700" dirty="0"/>
              <a:t> </a:t>
            </a:r>
            <a:r>
              <a:rPr lang="en-US" sz="2700" dirty="0" err="1"/>
              <a:t>pada</a:t>
            </a:r>
            <a:r>
              <a:rPr lang="en-US" sz="2700" dirty="0"/>
              <a:t> </a:t>
            </a:r>
            <a:r>
              <a:rPr lang="en-US" sz="2700" dirty="0" err="1"/>
              <a:t>komunikasi</a:t>
            </a:r>
            <a:r>
              <a:rPr lang="en-US" sz="2700" dirty="0"/>
              <a:t>. Kita </a:t>
            </a:r>
            <a:r>
              <a:rPr lang="en-US" sz="2700" dirty="0" err="1"/>
              <a:t>tidak</a:t>
            </a:r>
            <a:r>
              <a:rPr lang="en-US" sz="2700" dirty="0"/>
              <a:t> </a:t>
            </a:r>
            <a:r>
              <a:rPr lang="en-US" sz="2700" dirty="0" err="1"/>
              <a:t>hanya</a:t>
            </a:r>
            <a:r>
              <a:rPr lang="en-US" sz="2700" dirty="0"/>
              <a:t> </a:t>
            </a:r>
            <a:r>
              <a:rPr lang="en-US" sz="2700" dirty="0" err="1"/>
              <a:t>bereaksi</a:t>
            </a:r>
            <a:r>
              <a:rPr lang="en-US" sz="2700" dirty="0"/>
              <a:t> </a:t>
            </a:r>
            <a:r>
              <a:rPr lang="en-US" sz="2700" dirty="0" err="1"/>
              <a:t>terhadap</a:t>
            </a:r>
            <a:r>
              <a:rPr lang="en-US" sz="2700" dirty="0"/>
              <a:t> </a:t>
            </a:r>
            <a:r>
              <a:rPr lang="en-US" sz="2700" dirty="0" err="1"/>
              <a:t>tindakan</a:t>
            </a:r>
            <a:r>
              <a:rPr lang="en-US" sz="2700" dirty="0"/>
              <a:t> </a:t>
            </a:r>
            <a:r>
              <a:rPr lang="en-US" sz="2700" dirty="0" err="1"/>
              <a:t>seseorang</a:t>
            </a:r>
            <a:r>
              <a:rPr lang="en-US" sz="2700" dirty="0"/>
              <a:t> </a:t>
            </a:r>
            <a:r>
              <a:rPr lang="en-US" sz="2700" dirty="0" err="1"/>
              <a:t>tetapi</a:t>
            </a:r>
            <a:r>
              <a:rPr lang="en-US" sz="2700" dirty="0"/>
              <a:t> </a:t>
            </a:r>
            <a:r>
              <a:rPr lang="en-US" sz="2700" dirty="0" err="1"/>
              <a:t>juga</a:t>
            </a:r>
            <a:r>
              <a:rPr lang="en-US" sz="2700" dirty="0"/>
              <a:t> </a:t>
            </a:r>
            <a:r>
              <a:rPr lang="en-US" sz="2700" dirty="0" err="1"/>
              <a:t>merespons</a:t>
            </a:r>
            <a:r>
              <a:rPr lang="en-US" sz="2700" dirty="0"/>
              <a:t> </a:t>
            </a:r>
            <a:r>
              <a:rPr lang="en-US" sz="2700" i="1" dirty="0"/>
              <a:t>intentions </a:t>
            </a:r>
            <a:r>
              <a:rPr lang="en-US" sz="2700" dirty="0" err="1"/>
              <a:t>mereka</a:t>
            </a:r>
            <a:r>
              <a:rPr lang="en-US" sz="2700" dirty="0"/>
              <a:t> </a:t>
            </a:r>
            <a:r>
              <a:rPr lang="en-US" sz="2700" dirty="0" err="1"/>
              <a:t>dengan</a:t>
            </a:r>
            <a:r>
              <a:rPr lang="en-US" sz="2700" dirty="0"/>
              <a:t> </a:t>
            </a:r>
            <a:r>
              <a:rPr lang="en-US" sz="2700" dirty="0" err="1"/>
              <a:t>baik</a:t>
            </a:r>
            <a:r>
              <a:rPr lang="en-US" sz="2700" dirty="0"/>
              <a:t>. Kita ‘</a:t>
            </a:r>
            <a:r>
              <a:rPr lang="en-US" sz="2700" dirty="0" err="1"/>
              <a:t>membaca</a:t>
            </a:r>
            <a:r>
              <a:rPr lang="en-US" sz="2700" dirty="0"/>
              <a:t>’ </a:t>
            </a:r>
            <a:r>
              <a:rPr lang="en-US" sz="2700" i="1" dirty="0"/>
              <a:t>intentions </a:t>
            </a:r>
            <a:r>
              <a:rPr lang="en-US" sz="2700" dirty="0" err="1"/>
              <a:t>tersebut</a:t>
            </a:r>
            <a:r>
              <a:rPr lang="en-US" sz="2700" dirty="0"/>
              <a:t> </a:t>
            </a:r>
            <a:r>
              <a:rPr lang="en-US" sz="2700" dirty="0" err="1"/>
              <a:t>dengan</a:t>
            </a:r>
            <a:r>
              <a:rPr lang="en-US" sz="2700" dirty="0"/>
              <a:t> </a:t>
            </a:r>
            <a:r>
              <a:rPr lang="en-US" sz="2700" dirty="0" err="1"/>
              <a:t>cara</a:t>
            </a:r>
            <a:r>
              <a:rPr lang="en-US" sz="2700" dirty="0"/>
              <a:t> </a:t>
            </a:r>
            <a:r>
              <a:rPr lang="en-US" sz="2700" dirty="0" err="1"/>
              <a:t>mempelajari</a:t>
            </a:r>
            <a:r>
              <a:rPr lang="en-US" sz="2700" dirty="0"/>
              <a:t> </a:t>
            </a:r>
            <a:r>
              <a:rPr lang="en-US" sz="2700" dirty="0" err="1"/>
              <a:t>tindakan</a:t>
            </a:r>
            <a:r>
              <a:rPr lang="en-US" sz="2700" dirty="0"/>
              <a:t> orang lain </a:t>
            </a:r>
            <a:r>
              <a:rPr lang="en-US" sz="2700" dirty="0" err="1"/>
              <a:t>dan</a:t>
            </a:r>
            <a:r>
              <a:rPr lang="en-US" sz="2700" dirty="0"/>
              <a:t> </a:t>
            </a:r>
            <a:r>
              <a:rPr lang="en-US" sz="2700" dirty="0" err="1"/>
              <a:t>menggambarkannya</a:t>
            </a:r>
            <a:r>
              <a:rPr lang="en-US" sz="2700" dirty="0"/>
              <a:t> di </a:t>
            </a:r>
            <a:r>
              <a:rPr lang="en-US" sz="2700" dirty="0" err="1"/>
              <a:t>dalam</a:t>
            </a:r>
            <a:r>
              <a:rPr lang="en-US" sz="2700" dirty="0"/>
              <a:t> </a:t>
            </a:r>
            <a:r>
              <a:rPr lang="en-US" sz="2700" dirty="0" err="1"/>
              <a:t>pengalaman</a:t>
            </a:r>
            <a:r>
              <a:rPr lang="en-US" sz="2700" dirty="0"/>
              <a:t> </a:t>
            </a:r>
            <a:r>
              <a:rPr lang="en-US" sz="2700" dirty="0" err="1"/>
              <a:t>kita</a:t>
            </a:r>
            <a:r>
              <a:rPr lang="en-US" sz="2700" dirty="0"/>
              <a:t> </a:t>
            </a:r>
            <a:r>
              <a:rPr lang="en-US" sz="2700" dirty="0" err="1"/>
              <a:t>dengan</a:t>
            </a:r>
            <a:r>
              <a:rPr lang="en-US" sz="2700" dirty="0"/>
              <a:t> </a:t>
            </a:r>
            <a:r>
              <a:rPr lang="en-US" sz="2700" dirty="0" err="1"/>
              <a:t>situasi</a:t>
            </a:r>
            <a:r>
              <a:rPr lang="en-US" sz="2700" dirty="0"/>
              <a:t> yang </a:t>
            </a:r>
            <a:r>
              <a:rPr lang="en-US" sz="2700" dirty="0" err="1"/>
              <a:t>sama</a:t>
            </a:r>
            <a:r>
              <a:rPr lang="en-US" sz="2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424366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Lanjutan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514600"/>
            <a:ext cx="10642600" cy="6324600"/>
          </a:xfrm>
        </p:spPr>
        <p:txBody>
          <a:bodyPr/>
          <a:lstStyle/>
          <a:p>
            <a:pPr algn="just"/>
            <a:r>
              <a:rPr lang="en-US" sz="3500" i="1" dirty="0" err="1"/>
              <a:t>Interaksionisme</a:t>
            </a:r>
            <a:r>
              <a:rPr lang="en-US" sz="3500" i="1" dirty="0"/>
              <a:t> </a:t>
            </a:r>
            <a:r>
              <a:rPr lang="en-US" sz="3500" i="1" dirty="0" err="1"/>
              <a:t>Simbolik</a:t>
            </a:r>
            <a:r>
              <a:rPr lang="en-US" sz="3500" dirty="0"/>
              <a:t>. </a:t>
            </a:r>
            <a:r>
              <a:rPr lang="en-US" sz="3500" dirty="0" err="1"/>
              <a:t>Teori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mempunyai</a:t>
            </a:r>
            <a:r>
              <a:rPr lang="en-US" sz="3500" dirty="0"/>
              <a:t> </a:t>
            </a:r>
            <a:r>
              <a:rPr lang="en-US" sz="3500" dirty="0" err="1"/>
              <a:t>pengertian</a:t>
            </a:r>
            <a:r>
              <a:rPr lang="en-US" sz="3500" dirty="0"/>
              <a:t> </a:t>
            </a:r>
            <a:r>
              <a:rPr lang="en-US" sz="3500" dirty="0" err="1"/>
              <a:t>sebagai</a:t>
            </a:r>
            <a:r>
              <a:rPr lang="en-US" sz="3500" dirty="0"/>
              <a:t> </a:t>
            </a:r>
            <a:r>
              <a:rPr lang="en-US" sz="3500" dirty="0" err="1"/>
              <a:t>interaksi</a:t>
            </a:r>
            <a:r>
              <a:rPr lang="en-US" sz="3500" dirty="0"/>
              <a:t> </a:t>
            </a:r>
            <a:r>
              <a:rPr lang="en-US" sz="3500" dirty="0" err="1"/>
              <a:t>sosial</a:t>
            </a:r>
            <a:r>
              <a:rPr lang="en-US" sz="3500" dirty="0"/>
              <a:t> </a:t>
            </a:r>
            <a:r>
              <a:rPr lang="en-US" sz="3500" dirty="0" err="1"/>
              <a:t>melalui</a:t>
            </a:r>
            <a:r>
              <a:rPr lang="en-US" sz="3500" dirty="0"/>
              <a:t> </a:t>
            </a:r>
            <a:r>
              <a:rPr lang="en-US" sz="3500" dirty="0" err="1"/>
              <a:t>penggunaan</a:t>
            </a:r>
            <a:r>
              <a:rPr lang="en-US" sz="3500" dirty="0"/>
              <a:t> </a:t>
            </a:r>
            <a:r>
              <a:rPr lang="en-US" sz="3500" dirty="0" err="1"/>
              <a:t>simbol-simbol</a:t>
            </a:r>
            <a:r>
              <a:rPr lang="en-US" sz="3500" dirty="0"/>
              <a:t>. Ada </a:t>
            </a:r>
            <a:r>
              <a:rPr lang="en-US" sz="3500" dirty="0" err="1"/>
              <a:t>tiga</a:t>
            </a:r>
            <a:r>
              <a:rPr lang="en-US" sz="3500" dirty="0"/>
              <a:t> </a:t>
            </a:r>
            <a:r>
              <a:rPr lang="en-US" sz="3500" dirty="0" err="1"/>
              <a:t>pokok</a:t>
            </a:r>
            <a:r>
              <a:rPr lang="en-US" sz="3500" dirty="0"/>
              <a:t> </a:t>
            </a:r>
            <a:r>
              <a:rPr lang="en-US" sz="3500" dirty="0" err="1"/>
              <a:t>pikiran</a:t>
            </a:r>
            <a:r>
              <a:rPr lang="en-US" sz="3500" dirty="0"/>
              <a:t> </a:t>
            </a:r>
            <a:r>
              <a:rPr lang="en-US" sz="3500" dirty="0" err="1"/>
              <a:t>mengenai</a:t>
            </a:r>
            <a:r>
              <a:rPr lang="en-US" sz="3500" dirty="0"/>
              <a:t> </a:t>
            </a:r>
            <a:r>
              <a:rPr lang="en-US" sz="3500" dirty="0" err="1"/>
              <a:t>teori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, </a:t>
            </a:r>
            <a:r>
              <a:rPr lang="en-US" sz="3500" dirty="0" err="1"/>
              <a:t>yaitu</a:t>
            </a:r>
            <a:r>
              <a:rPr lang="en-US" sz="3500" dirty="0"/>
              <a:t>: </a:t>
            </a:r>
            <a:r>
              <a:rPr lang="en-US" sz="3500" i="1" dirty="0" err="1"/>
              <a:t>pertama</a:t>
            </a:r>
            <a:r>
              <a:rPr lang="en-US" sz="3500" dirty="0"/>
              <a:t>, </a:t>
            </a:r>
            <a:r>
              <a:rPr lang="en-US" sz="3500" dirty="0" err="1"/>
              <a:t>manusia</a:t>
            </a:r>
            <a:r>
              <a:rPr lang="en-US" sz="3500" dirty="0"/>
              <a:t> </a:t>
            </a:r>
            <a:r>
              <a:rPr lang="en-US" sz="3500" dirty="0" err="1"/>
              <a:t>bertindak</a:t>
            </a:r>
            <a:r>
              <a:rPr lang="en-US" sz="3500" dirty="0"/>
              <a:t> </a:t>
            </a:r>
            <a:r>
              <a:rPr lang="en-US" sz="3500" dirty="0" err="1"/>
              <a:t>terhadap</a:t>
            </a:r>
            <a:r>
              <a:rPr lang="en-US" sz="3500" dirty="0"/>
              <a:t> </a:t>
            </a:r>
            <a:r>
              <a:rPr lang="en-US" sz="3500" dirty="0" err="1"/>
              <a:t>sesuatu</a:t>
            </a:r>
            <a:r>
              <a:rPr lang="en-US" sz="3500" dirty="0"/>
              <a:t> </a:t>
            </a:r>
            <a:r>
              <a:rPr lang="en-US" sz="3500" dirty="0" err="1"/>
              <a:t>atas</a:t>
            </a:r>
            <a:r>
              <a:rPr lang="en-US" sz="3500" dirty="0"/>
              <a:t> </a:t>
            </a:r>
            <a:r>
              <a:rPr lang="en-US" sz="3500" dirty="0" err="1"/>
              <a:t>dasar</a:t>
            </a:r>
            <a:r>
              <a:rPr lang="en-US" sz="3500" dirty="0"/>
              <a:t> </a:t>
            </a:r>
            <a:r>
              <a:rPr lang="en-US" sz="3500" dirty="0" err="1"/>
              <a:t>makna</a:t>
            </a:r>
            <a:r>
              <a:rPr lang="en-US" sz="3500" dirty="0"/>
              <a:t> yang </a:t>
            </a:r>
            <a:r>
              <a:rPr lang="en-US" sz="3500" dirty="0" err="1"/>
              <a:t>dimiliki</a:t>
            </a:r>
            <a:r>
              <a:rPr lang="en-US" sz="3500" dirty="0"/>
              <a:t> </a:t>
            </a:r>
            <a:r>
              <a:rPr lang="en-US" sz="3500" dirty="0" err="1"/>
              <a:t>sesuatu</a:t>
            </a:r>
            <a:r>
              <a:rPr lang="en-US" sz="3500" dirty="0"/>
              <a:t> </a:t>
            </a:r>
            <a:r>
              <a:rPr lang="en-US" sz="3500" dirty="0" err="1"/>
              <a:t>tersebut</a:t>
            </a:r>
            <a:r>
              <a:rPr lang="en-US" sz="3500" dirty="0"/>
              <a:t> </a:t>
            </a:r>
            <a:r>
              <a:rPr lang="en-US" sz="3500" dirty="0" err="1"/>
              <a:t>baginya</a:t>
            </a:r>
            <a:r>
              <a:rPr lang="en-US" sz="3500" dirty="0"/>
              <a:t>. </a:t>
            </a:r>
            <a:r>
              <a:rPr lang="en-US" sz="3500" i="1" dirty="0" err="1"/>
              <a:t>Kedua</a:t>
            </a:r>
            <a:r>
              <a:rPr lang="en-US" sz="3500" dirty="0"/>
              <a:t>, </a:t>
            </a:r>
            <a:r>
              <a:rPr lang="en-US" sz="3500" dirty="0" err="1"/>
              <a:t>makna</a:t>
            </a:r>
            <a:r>
              <a:rPr lang="en-US" sz="3500" dirty="0"/>
              <a:t> yang </a:t>
            </a:r>
            <a:r>
              <a:rPr lang="en-US" sz="3500" dirty="0" err="1"/>
              <a:t>dimiliki</a:t>
            </a:r>
            <a:r>
              <a:rPr lang="en-US" sz="3500" dirty="0"/>
              <a:t> </a:t>
            </a:r>
            <a:r>
              <a:rPr lang="en-US" sz="3500" dirty="0" err="1"/>
              <a:t>sesuatu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muncul</a:t>
            </a:r>
            <a:r>
              <a:rPr lang="en-US" sz="3500" dirty="0"/>
              <a:t> </a:t>
            </a:r>
            <a:r>
              <a:rPr lang="en-US" sz="3500" dirty="0" err="1"/>
              <a:t>dari</a:t>
            </a:r>
            <a:r>
              <a:rPr lang="en-US" sz="3500" dirty="0"/>
              <a:t> </a:t>
            </a:r>
            <a:r>
              <a:rPr lang="en-US" sz="3500" dirty="0" err="1"/>
              <a:t>interaksi</a:t>
            </a:r>
            <a:r>
              <a:rPr lang="en-US" sz="3500" dirty="0"/>
              <a:t> </a:t>
            </a:r>
            <a:r>
              <a:rPr lang="en-US" sz="3500" dirty="0" err="1"/>
              <a:t>sosial</a:t>
            </a:r>
            <a:r>
              <a:rPr lang="en-US" sz="3500" dirty="0"/>
              <a:t> </a:t>
            </a:r>
            <a:r>
              <a:rPr lang="en-US" sz="3500" dirty="0" err="1"/>
              <a:t>antarindividu</a:t>
            </a:r>
            <a:r>
              <a:rPr lang="en-US" sz="3500" dirty="0"/>
              <a:t>. </a:t>
            </a:r>
            <a:r>
              <a:rPr lang="en-US" sz="3500" i="1" dirty="0" err="1"/>
              <a:t>Ketiga</a:t>
            </a:r>
            <a:r>
              <a:rPr lang="en-US" sz="3500" dirty="0"/>
              <a:t>, </a:t>
            </a:r>
            <a:r>
              <a:rPr lang="en-US" sz="3500" dirty="0" err="1"/>
              <a:t>makna</a:t>
            </a:r>
            <a:r>
              <a:rPr lang="en-US" sz="3500" dirty="0"/>
              <a:t> </a:t>
            </a:r>
            <a:r>
              <a:rPr lang="en-US" sz="3500" dirty="0" err="1"/>
              <a:t>diperlakukan</a:t>
            </a:r>
            <a:r>
              <a:rPr lang="en-US" sz="3500" dirty="0"/>
              <a:t> </a:t>
            </a:r>
            <a:r>
              <a:rPr lang="en-US" sz="3500" dirty="0" err="1"/>
              <a:t>atau</a:t>
            </a:r>
            <a:r>
              <a:rPr lang="en-US" sz="3500" dirty="0"/>
              <a:t> </a:t>
            </a:r>
            <a:r>
              <a:rPr lang="en-US" sz="3500" dirty="0" err="1"/>
              <a:t>diubah</a:t>
            </a:r>
            <a:r>
              <a:rPr lang="en-US" sz="3500" dirty="0"/>
              <a:t> </a:t>
            </a:r>
            <a:r>
              <a:rPr lang="en-US" sz="3500" dirty="0" err="1"/>
              <a:t>melalui</a:t>
            </a:r>
            <a:r>
              <a:rPr lang="en-US" sz="3500" dirty="0"/>
              <a:t> </a:t>
            </a:r>
            <a:r>
              <a:rPr lang="en-US" sz="3500" dirty="0" err="1"/>
              <a:t>suatu</a:t>
            </a:r>
            <a:r>
              <a:rPr lang="en-US" sz="3500" dirty="0"/>
              <a:t> proses </a:t>
            </a:r>
            <a:r>
              <a:rPr lang="en-US" sz="3500" dirty="0" err="1"/>
              <a:t>penafsiran</a:t>
            </a:r>
            <a:r>
              <a:rPr lang="en-US" sz="3500" dirty="0"/>
              <a:t> yang </a:t>
            </a:r>
            <a:r>
              <a:rPr lang="en-US" sz="3500" dirty="0" err="1"/>
              <a:t>digunakan</a:t>
            </a:r>
            <a:r>
              <a:rPr lang="en-US" sz="3500" dirty="0"/>
              <a:t> </a:t>
            </a:r>
            <a:r>
              <a:rPr lang="en-US" sz="3500" dirty="0" err="1"/>
              <a:t>individu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menghadapi</a:t>
            </a:r>
            <a:r>
              <a:rPr lang="en-US" sz="3500" dirty="0"/>
              <a:t> </a:t>
            </a:r>
            <a:r>
              <a:rPr lang="en-US" sz="3500" dirty="0" err="1"/>
              <a:t>sesuatu</a:t>
            </a:r>
            <a:r>
              <a:rPr lang="en-US" sz="3500" dirty="0"/>
              <a:t> yang </a:t>
            </a:r>
            <a:r>
              <a:rPr lang="en-US" sz="3500" dirty="0" err="1"/>
              <a:t>dijumapainya</a:t>
            </a:r>
            <a:r>
              <a:rPr lang="en-US" sz="35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45072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3200" dirty="0" err="1"/>
              <a:t>Lanjutan</a:t>
            </a:r>
            <a:endParaRPr lang="en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ID" i="1" dirty="0" err="1"/>
              <a:t>Pendekatan</a:t>
            </a:r>
            <a:r>
              <a:rPr lang="en-ID" i="1" dirty="0"/>
              <a:t> </a:t>
            </a:r>
            <a:r>
              <a:rPr lang="en-ID" i="1" dirty="0" err="1"/>
              <a:t>Dramaturgi</a:t>
            </a:r>
            <a:r>
              <a:rPr lang="en-ID" dirty="0"/>
              <a:t>. </a:t>
            </a:r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memandang</a:t>
            </a:r>
            <a:r>
              <a:rPr lang="en-ID" dirty="0"/>
              <a:t> </a:t>
            </a:r>
            <a:r>
              <a:rPr lang="en-ID" dirty="0" err="1"/>
              <a:t>situasi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‘drama’ di </a:t>
            </a:r>
            <a:r>
              <a:rPr lang="en-ID" dirty="0" err="1"/>
              <a:t>mana</a:t>
            </a:r>
            <a:r>
              <a:rPr lang="en-ID" dirty="0"/>
              <a:t> orang </a:t>
            </a:r>
            <a:r>
              <a:rPr lang="en-ID" dirty="0" err="1"/>
              <a:t>bertindak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aktor</a:t>
            </a:r>
            <a:r>
              <a:rPr lang="en-ID" dirty="0"/>
              <a:t> yang </a:t>
            </a:r>
            <a:r>
              <a:rPr lang="en-ID" dirty="0" err="1"/>
              <a:t>menggunakan</a:t>
            </a:r>
            <a:r>
              <a:rPr lang="en-ID" dirty="0"/>
              <a:t> ‘</a:t>
            </a:r>
            <a:r>
              <a:rPr lang="en-ID" dirty="0" err="1"/>
              <a:t>dorongan</a:t>
            </a:r>
            <a:r>
              <a:rPr lang="en-ID" dirty="0"/>
              <a:t>’ (</a:t>
            </a:r>
            <a:r>
              <a:rPr lang="en-ID" i="1" dirty="0"/>
              <a:t>props</a:t>
            </a:r>
            <a:r>
              <a:rPr lang="en-ID" dirty="0"/>
              <a:t>) </a:t>
            </a:r>
            <a:r>
              <a:rPr lang="en-ID" dirty="0" err="1"/>
              <a:t>dan</a:t>
            </a:r>
            <a:r>
              <a:rPr lang="en-ID" dirty="0"/>
              <a:t> ‘</a:t>
            </a:r>
            <a:r>
              <a:rPr lang="en-ID" dirty="0" err="1"/>
              <a:t>pemandangan</a:t>
            </a:r>
            <a:r>
              <a:rPr lang="en-ID" dirty="0"/>
              <a:t>’ (</a:t>
            </a:r>
            <a:r>
              <a:rPr lang="en-ID" i="1" dirty="0"/>
              <a:t>scenery</a:t>
            </a:r>
            <a:r>
              <a:rPr lang="en-ID" dirty="0"/>
              <a:t>)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rangka</a:t>
            </a:r>
            <a:r>
              <a:rPr lang="en-ID" dirty="0"/>
              <a:t> </a:t>
            </a:r>
            <a:r>
              <a:rPr lang="en-ID" dirty="0" err="1"/>
              <a:t>membentuk</a:t>
            </a:r>
            <a:r>
              <a:rPr lang="en-ID" dirty="0"/>
              <a:t> </a:t>
            </a:r>
            <a:r>
              <a:rPr lang="en-ID" dirty="0" err="1"/>
              <a:t>kesan</a:t>
            </a:r>
            <a:r>
              <a:rPr lang="en-ID" dirty="0"/>
              <a:t>. </a:t>
            </a:r>
            <a:r>
              <a:rPr lang="en-ID" dirty="0" err="1"/>
              <a:t>Contoh</a:t>
            </a:r>
            <a:r>
              <a:rPr lang="en-ID" dirty="0"/>
              <a:t>: guru yang </a:t>
            </a:r>
            <a:r>
              <a:rPr lang="en-ID" dirty="0" err="1"/>
              <a:t>memakai</a:t>
            </a:r>
            <a:r>
              <a:rPr lang="en-ID" dirty="0"/>
              <a:t> </a:t>
            </a:r>
            <a:r>
              <a:rPr lang="en-ID" dirty="0" err="1"/>
              <a:t>kaca</a:t>
            </a:r>
            <a:r>
              <a:rPr lang="en-ID" dirty="0"/>
              <a:t>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berbingkai</a:t>
            </a:r>
            <a:r>
              <a:rPr lang="en-ID" dirty="0"/>
              <a:t> </a:t>
            </a:r>
            <a:r>
              <a:rPr lang="en-ID" dirty="0" err="1"/>
              <a:t>hitam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berkaca</a:t>
            </a:r>
            <a:r>
              <a:rPr lang="en-ID" dirty="0"/>
              <a:t> </a:t>
            </a:r>
            <a:r>
              <a:rPr lang="en-ID" dirty="0" err="1"/>
              <a:t>tebal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mengesankan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guru yang </a:t>
            </a:r>
            <a:r>
              <a:rPr lang="en-ID" dirty="0" err="1"/>
              <a:t>pintar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guru yang </a:t>
            </a:r>
            <a:r>
              <a:rPr lang="en-ID" dirty="0" err="1"/>
              <a:t>memelihara</a:t>
            </a:r>
            <a:r>
              <a:rPr lang="en-ID" dirty="0"/>
              <a:t> kumis </a:t>
            </a:r>
            <a:r>
              <a:rPr lang="en-ID" dirty="0" err="1"/>
              <a:t>tebal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mengesankan</a:t>
            </a:r>
            <a:r>
              <a:rPr lang="en-ID" dirty="0"/>
              <a:t> guru yang </a:t>
            </a:r>
            <a:r>
              <a:rPr lang="en-ID" dirty="0" err="1"/>
              <a:t>berwibawa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29935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 err="1"/>
              <a:t>Interaksi</a:t>
            </a:r>
            <a:r>
              <a:rPr lang="en-ID" sz="4000" dirty="0"/>
              <a:t> </a:t>
            </a:r>
            <a:r>
              <a:rPr lang="en-ID" sz="4000" dirty="0" err="1"/>
              <a:t>Sosial</a:t>
            </a:r>
            <a:r>
              <a:rPr lang="en-ID" sz="4000" dirty="0"/>
              <a:t> di </a:t>
            </a:r>
            <a:r>
              <a:rPr lang="en-ID" sz="4000" dirty="0" err="1"/>
              <a:t>Sekolah</a:t>
            </a:r>
            <a:endParaRPr lang="en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500" i="1" dirty="0" err="1"/>
              <a:t>Interaksi</a:t>
            </a:r>
            <a:r>
              <a:rPr lang="en-ID" sz="2500" i="1" dirty="0"/>
              <a:t> di </a:t>
            </a:r>
            <a:r>
              <a:rPr lang="en-ID" sz="2500" i="1" dirty="0" err="1"/>
              <a:t>Ruang</a:t>
            </a:r>
            <a:r>
              <a:rPr lang="en-ID" sz="2500" i="1" dirty="0"/>
              <a:t> </a:t>
            </a:r>
            <a:r>
              <a:rPr lang="en-ID" sz="2500" i="1" dirty="0" err="1"/>
              <a:t>Kelas</a:t>
            </a:r>
            <a:r>
              <a:rPr lang="en-ID" sz="2500" dirty="0"/>
              <a:t>. </a:t>
            </a:r>
            <a:r>
              <a:rPr lang="en-ID" sz="2500" dirty="0" err="1"/>
              <a:t>Teori</a:t>
            </a:r>
            <a:r>
              <a:rPr lang="en-ID" sz="2500" dirty="0"/>
              <a:t> </a:t>
            </a:r>
            <a:r>
              <a:rPr lang="en-ID" sz="2500" dirty="0" err="1"/>
              <a:t>pertukaran</a:t>
            </a:r>
            <a:r>
              <a:rPr lang="en-ID" sz="2500" dirty="0"/>
              <a:t> </a:t>
            </a:r>
            <a:r>
              <a:rPr lang="en-ID" sz="2500" dirty="0" err="1"/>
              <a:t>dapat</a:t>
            </a:r>
            <a:r>
              <a:rPr lang="en-ID" sz="2500" dirty="0"/>
              <a:t> </a:t>
            </a:r>
            <a:r>
              <a:rPr lang="en-ID" sz="2500" dirty="0" err="1"/>
              <a:t>digunakan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melihat</a:t>
            </a:r>
            <a:r>
              <a:rPr lang="en-ID" sz="2500" dirty="0"/>
              <a:t> </a:t>
            </a:r>
            <a:r>
              <a:rPr lang="en-ID" sz="2500" dirty="0" err="1"/>
              <a:t>dinamika</a:t>
            </a:r>
            <a:r>
              <a:rPr lang="en-ID" sz="2500" dirty="0"/>
              <a:t> </a:t>
            </a:r>
            <a:r>
              <a:rPr lang="en-ID" sz="2500" dirty="0" err="1"/>
              <a:t>ruang</a:t>
            </a:r>
            <a:r>
              <a:rPr lang="en-ID" sz="2500" dirty="0"/>
              <a:t> </a:t>
            </a:r>
            <a:r>
              <a:rPr lang="en-ID" sz="2500" dirty="0" err="1"/>
              <a:t>kelas</a:t>
            </a:r>
            <a:r>
              <a:rPr lang="en-ID" sz="2500" dirty="0"/>
              <a:t>. </a:t>
            </a:r>
            <a:r>
              <a:rPr lang="en-ID" sz="2500" dirty="0" err="1"/>
              <a:t>Interaksi</a:t>
            </a:r>
            <a:r>
              <a:rPr lang="en-ID" sz="2500" dirty="0"/>
              <a:t> di </a:t>
            </a:r>
            <a:r>
              <a:rPr lang="en-ID" sz="2500" dirty="0" err="1"/>
              <a:t>ruang</a:t>
            </a:r>
            <a:r>
              <a:rPr lang="en-ID" sz="2500" dirty="0"/>
              <a:t> </a:t>
            </a:r>
            <a:r>
              <a:rPr lang="en-ID" sz="2500" dirty="0" err="1"/>
              <a:t>kelas</a:t>
            </a:r>
            <a:r>
              <a:rPr lang="en-ID" sz="2500" dirty="0"/>
              <a:t> </a:t>
            </a:r>
            <a:r>
              <a:rPr lang="en-ID" sz="2500" dirty="0" err="1"/>
              <a:t>terkait</a:t>
            </a:r>
            <a:r>
              <a:rPr lang="en-ID" sz="2500" dirty="0"/>
              <a:t> </a:t>
            </a:r>
            <a:r>
              <a:rPr lang="en-ID" sz="2500" dirty="0" err="1"/>
              <a:t>erat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gaya</a:t>
            </a:r>
            <a:r>
              <a:rPr lang="en-ID" sz="2500" dirty="0"/>
              <a:t> (</a:t>
            </a:r>
            <a:r>
              <a:rPr lang="en-ID" sz="2500" i="1" dirty="0"/>
              <a:t>style</a:t>
            </a:r>
            <a:r>
              <a:rPr lang="en-ID" sz="2500" dirty="0"/>
              <a:t>) </a:t>
            </a:r>
            <a:r>
              <a:rPr lang="en-ID" sz="2500" dirty="0" err="1"/>
              <a:t>dari</a:t>
            </a:r>
            <a:r>
              <a:rPr lang="en-ID" sz="2500" dirty="0"/>
              <a:t> guru. </a:t>
            </a:r>
            <a:r>
              <a:rPr lang="en-ID" sz="2500" dirty="0" err="1"/>
              <a:t>Lippit</a:t>
            </a:r>
            <a:r>
              <a:rPr lang="en-ID" sz="2500" dirty="0"/>
              <a:t> </a:t>
            </a:r>
            <a:r>
              <a:rPr lang="en-ID" sz="2500" dirty="0" err="1"/>
              <a:t>dan</a:t>
            </a:r>
            <a:r>
              <a:rPr lang="en-ID" sz="2500" dirty="0"/>
              <a:t> White, </a:t>
            </a:r>
            <a:r>
              <a:rPr lang="en-ID" sz="2500" dirty="0" err="1"/>
              <a:t>misalnya</a:t>
            </a:r>
            <a:r>
              <a:rPr lang="en-ID" sz="2500" dirty="0"/>
              <a:t> </a:t>
            </a:r>
            <a:r>
              <a:rPr lang="en-ID" sz="2500" dirty="0" err="1"/>
              <a:t>melakukan</a:t>
            </a:r>
            <a:r>
              <a:rPr lang="en-ID" sz="2500" dirty="0"/>
              <a:t> </a:t>
            </a:r>
            <a:r>
              <a:rPr lang="en-ID" sz="2500" dirty="0" err="1"/>
              <a:t>eksperimen</a:t>
            </a:r>
            <a:r>
              <a:rPr lang="en-ID" sz="2500" dirty="0"/>
              <a:t> </a:t>
            </a:r>
            <a:r>
              <a:rPr lang="en-ID" sz="2500" dirty="0" err="1"/>
              <a:t>terkait</a:t>
            </a:r>
            <a:r>
              <a:rPr lang="en-ID" sz="2500" dirty="0"/>
              <a:t> </a:t>
            </a:r>
            <a:r>
              <a:rPr lang="en-ID" sz="2500" dirty="0" err="1"/>
              <a:t>gaya</a:t>
            </a:r>
            <a:r>
              <a:rPr lang="en-ID" sz="2500" dirty="0"/>
              <a:t> </a:t>
            </a:r>
            <a:r>
              <a:rPr lang="en-ID" sz="2500" dirty="0" err="1"/>
              <a:t>kepemimpinan</a:t>
            </a:r>
            <a:r>
              <a:rPr lang="en-ID" sz="2500" dirty="0"/>
              <a:t> guru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cara</a:t>
            </a:r>
            <a:r>
              <a:rPr lang="en-ID" sz="2500" dirty="0"/>
              <a:t> </a:t>
            </a:r>
            <a:r>
              <a:rPr lang="en-ID" sz="2500" dirty="0" err="1"/>
              <a:t>mengelompokkan</a:t>
            </a:r>
            <a:r>
              <a:rPr lang="en-ID" sz="2500" dirty="0"/>
              <a:t> </a:t>
            </a:r>
            <a:r>
              <a:rPr lang="en-ID" sz="2500" dirty="0" err="1"/>
              <a:t>anak</a:t>
            </a:r>
            <a:r>
              <a:rPr lang="en-ID" sz="2500" dirty="0"/>
              <a:t> </a:t>
            </a:r>
            <a:r>
              <a:rPr lang="en-ID" sz="2500" dirty="0" err="1"/>
              <a:t>laki-laki</a:t>
            </a:r>
            <a:r>
              <a:rPr lang="en-ID" sz="2500" dirty="0"/>
              <a:t> </a:t>
            </a:r>
            <a:r>
              <a:rPr lang="en-ID" sz="2500" dirty="0" err="1"/>
              <a:t>berusia</a:t>
            </a:r>
            <a:r>
              <a:rPr lang="en-ID" sz="2500" dirty="0"/>
              <a:t> 10 </a:t>
            </a:r>
            <a:r>
              <a:rPr lang="en-ID" sz="2500" dirty="0" err="1"/>
              <a:t>tahun</a:t>
            </a:r>
            <a:r>
              <a:rPr lang="en-ID" sz="2500" dirty="0"/>
              <a:t> </a:t>
            </a:r>
            <a:r>
              <a:rPr lang="en-ID" sz="2500" dirty="0" err="1"/>
              <a:t>dalam</a:t>
            </a:r>
            <a:r>
              <a:rPr lang="en-ID" sz="2500" dirty="0"/>
              <a:t> </a:t>
            </a:r>
            <a:r>
              <a:rPr lang="en-ID" sz="2500" dirty="0" err="1"/>
              <a:t>beberapa</a:t>
            </a:r>
            <a:r>
              <a:rPr lang="en-ID" sz="2500" dirty="0"/>
              <a:t> </a:t>
            </a:r>
            <a:r>
              <a:rPr lang="en-ID" sz="2500" dirty="0" err="1"/>
              <a:t>kelompok</a:t>
            </a:r>
            <a:r>
              <a:rPr lang="en-ID" sz="2500" dirty="0"/>
              <a:t> yang </a:t>
            </a:r>
            <a:r>
              <a:rPr lang="en-ID" sz="2500" dirty="0" err="1"/>
              <a:t>masing-masing</a:t>
            </a:r>
            <a:r>
              <a:rPr lang="en-ID" sz="2500" dirty="0"/>
              <a:t> </a:t>
            </a:r>
            <a:r>
              <a:rPr lang="en-ID" sz="2500" dirty="0" err="1"/>
              <a:t>kelompok</a:t>
            </a:r>
            <a:r>
              <a:rPr lang="en-ID" sz="2500" dirty="0"/>
              <a:t> </a:t>
            </a:r>
            <a:r>
              <a:rPr lang="en-ID" sz="2500" dirty="0" err="1"/>
              <a:t>terdiri</a:t>
            </a:r>
            <a:r>
              <a:rPr lang="en-ID" sz="2500" dirty="0"/>
              <a:t> </a:t>
            </a:r>
            <a:r>
              <a:rPr lang="en-ID" sz="2500" dirty="0" err="1"/>
              <a:t>dari</a:t>
            </a:r>
            <a:r>
              <a:rPr lang="en-ID" sz="2500" dirty="0"/>
              <a:t> 5 orang. </a:t>
            </a:r>
            <a:r>
              <a:rPr lang="en-ID" sz="2500" dirty="0" err="1"/>
              <a:t>Anak-anak</a:t>
            </a:r>
            <a:r>
              <a:rPr lang="en-ID" sz="2500" dirty="0"/>
              <a:t> </a:t>
            </a:r>
            <a:r>
              <a:rPr lang="en-ID" sz="2500" dirty="0" err="1"/>
              <a:t>ini</a:t>
            </a:r>
            <a:r>
              <a:rPr lang="en-ID" sz="2500" dirty="0"/>
              <a:t> </a:t>
            </a:r>
            <a:r>
              <a:rPr lang="en-ID" sz="2500" dirty="0" err="1"/>
              <a:t>diminta</a:t>
            </a:r>
            <a:r>
              <a:rPr lang="en-ID" sz="2500" dirty="0"/>
              <a:t> </a:t>
            </a:r>
            <a:r>
              <a:rPr lang="en-ID" sz="2500" dirty="0" err="1"/>
              <a:t>mengerjakan</a:t>
            </a:r>
            <a:r>
              <a:rPr lang="en-ID" sz="2500" dirty="0"/>
              <a:t> </a:t>
            </a:r>
            <a:r>
              <a:rPr lang="en-ID" sz="2500" dirty="0" err="1"/>
              <a:t>sejumlah</a:t>
            </a:r>
            <a:r>
              <a:rPr lang="en-ID" sz="2500" dirty="0"/>
              <a:t> </a:t>
            </a:r>
            <a:r>
              <a:rPr lang="en-ID" sz="2500" dirty="0" err="1"/>
              <a:t>pekerjaan</a:t>
            </a:r>
            <a:r>
              <a:rPr lang="en-ID" sz="2500" dirty="0"/>
              <a:t>, </a:t>
            </a:r>
            <a:r>
              <a:rPr lang="en-ID" sz="2500" dirty="0" err="1"/>
              <a:t>seperti</a:t>
            </a:r>
            <a:r>
              <a:rPr lang="en-ID" sz="2500" dirty="0"/>
              <a:t> </a:t>
            </a:r>
            <a:r>
              <a:rPr lang="en-ID" sz="2500" dirty="0" err="1"/>
              <a:t>membuat</a:t>
            </a:r>
            <a:r>
              <a:rPr lang="en-ID" sz="2500" dirty="0"/>
              <a:t> </a:t>
            </a:r>
            <a:r>
              <a:rPr lang="en-ID" sz="2500" dirty="0" err="1"/>
              <a:t>topeng</a:t>
            </a:r>
            <a:r>
              <a:rPr lang="en-ID" sz="2500" dirty="0"/>
              <a:t> </a:t>
            </a:r>
            <a:r>
              <a:rPr lang="en-ID" sz="2500" dirty="0" err="1"/>
              <a:t>dalam</a:t>
            </a:r>
            <a:r>
              <a:rPr lang="en-ID" sz="2500" dirty="0"/>
              <a:t> </a:t>
            </a:r>
            <a:r>
              <a:rPr lang="en-ID" sz="2500" dirty="0" err="1"/>
              <a:t>berbagai</a:t>
            </a:r>
            <a:r>
              <a:rPr lang="en-ID" sz="2500" dirty="0"/>
              <a:t> model </a:t>
            </a:r>
            <a:r>
              <a:rPr lang="en-ID" sz="2500" dirty="0" err="1"/>
              <a:t>dalam</a:t>
            </a:r>
            <a:r>
              <a:rPr lang="en-ID" sz="2500" dirty="0"/>
              <a:t> </a:t>
            </a:r>
            <a:r>
              <a:rPr lang="en-ID" sz="2500" dirty="0" err="1"/>
              <a:t>jangka</a:t>
            </a:r>
            <a:r>
              <a:rPr lang="en-ID" sz="2500" dirty="0"/>
              <a:t> </a:t>
            </a:r>
            <a:r>
              <a:rPr lang="en-ID" sz="2500" dirty="0" err="1"/>
              <a:t>waktu</a:t>
            </a:r>
            <a:r>
              <a:rPr lang="en-ID" sz="2500" dirty="0"/>
              <a:t> </a:t>
            </a:r>
            <a:r>
              <a:rPr lang="en-ID" sz="2500" dirty="0" err="1"/>
              <a:t>beberapa</a:t>
            </a:r>
            <a:r>
              <a:rPr lang="en-ID" sz="2500" dirty="0"/>
              <a:t> </a:t>
            </a:r>
            <a:r>
              <a:rPr lang="en-ID" sz="2500" dirty="0" err="1"/>
              <a:t>minggu</a:t>
            </a:r>
            <a:r>
              <a:rPr lang="en-ID" sz="2500" dirty="0"/>
              <a:t> </a:t>
            </a:r>
            <a:r>
              <a:rPr lang="en-ID" sz="2500" dirty="0" err="1"/>
              <a:t>dan</a:t>
            </a:r>
            <a:r>
              <a:rPr lang="en-ID" sz="2500" dirty="0"/>
              <a:t> </a:t>
            </a:r>
            <a:r>
              <a:rPr lang="en-ID" sz="2500" dirty="0" err="1"/>
              <a:t>diawasi</a:t>
            </a:r>
            <a:r>
              <a:rPr lang="en-ID" sz="2500" dirty="0"/>
              <a:t> </a:t>
            </a:r>
            <a:r>
              <a:rPr lang="en-ID" sz="2500" dirty="0" err="1"/>
              <a:t>oleh</a:t>
            </a:r>
            <a:r>
              <a:rPr lang="en-ID" sz="2500" dirty="0"/>
              <a:t> </a:t>
            </a:r>
            <a:r>
              <a:rPr lang="en-ID" sz="2500" dirty="0" err="1"/>
              <a:t>pemimpin-pemimpin</a:t>
            </a:r>
            <a:r>
              <a:rPr lang="en-ID" sz="2500" dirty="0"/>
              <a:t> yang </a:t>
            </a:r>
            <a:r>
              <a:rPr lang="en-ID" sz="2500" dirty="0" err="1"/>
              <a:t>sudah</a:t>
            </a:r>
            <a:r>
              <a:rPr lang="en-ID" sz="2500" dirty="0"/>
              <a:t> </a:t>
            </a:r>
            <a:r>
              <a:rPr lang="en-ID" sz="2500" dirty="0" err="1"/>
              <a:t>dewasa</a:t>
            </a:r>
            <a:r>
              <a:rPr lang="en-ID" sz="2500" dirty="0"/>
              <a:t>. </a:t>
            </a:r>
            <a:r>
              <a:rPr lang="en-ID" sz="2500" dirty="0" err="1"/>
              <a:t>Pemimpin-pemimpin</a:t>
            </a:r>
            <a:r>
              <a:rPr lang="en-ID" sz="2500" dirty="0"/>
              <a:t> </a:t>
            </a:r>
            <a:r>
              <a:rPr lang="en-ID" sz="2500" dirty="0" err="1"/>
              <a:t>tersebut</a:t>
            </a:r>
            <a:r>
              <a:rPr lang="en-ID" sz="2500" dirty="0"/>
              <a:t> </a:t>
            </a:r>
            <a:r>
              <a:rPr lang="en-ID" sz="2500" dirty="0" err="1"/>
              <a:t>mempunyai</a:t>
            </a:r>
            <a:r>
              <a:rPr lang="en-ID" sz="2500" dirty="0"/>
              <a:t> </a:t>
            </a:r>
            <a:r>
              <a:rPr lang="en-ID" sz="2500" dirty="0" err="1"/>
              <a:t>gaya</a:t>
            </a:r>
            <a:r>
              <a:rPr lang="en-ID" sz="2500" dirty="0"/>
              <a:t> </a:t>
            </a:r>
            <a:r>
              <a:rPr lang="en-ID" sz="2500" dirty="0" err="1"/>
              <a:t>memimpin</a:t>
            </a:r>
            <a:r>
              <a:rPr lang="en-ID" sz="2500" dirty="0"/>
              <a:t> </a:t>
            </a:r>
            <a:r>
              <a:rPr lang="en-ID" sz="2500" dirty="0" err="1"/>
              <a:t>berbeda-beda</a:t>
            </a:r>
            <a:r>
              <a:rPr lang="en-ID" sz="2500" dirty="0"/>
              <a:t>. </a:t>
            </a:r>
            <a:r>
              <a:rPr lang="en-ID" sz="2500" dirty="0" err="1"/>
              <a:t>Lippit</a:t>
            </a:r>
            <a:r>
              <a:rPr lang="en-ID" sz="2500" dirty="0"/>
              <a:t> </a:t>
            </a:r>
            <a:r>
              <a:rPr lang="en-ID" sz="2500" dirty="0" err="1"/>
              <a:t>dan</a:t>
            </a:r>
            <a:r>
              <a:rPr lang="en-ID" sz="2500" dirty="0"/>
              <a:t> White </a:t>
            </a:r>
            <a:r>
              <a:rPr lang="en-ID" sz="2500" dirty="0" err="1"/>
              <a:t>menyimpulkan</a:t>
            </a:r>
            <a:r>
              <a:rPr lang="en-ID" sz="2500" dirty="0"/>
              <a:t> </a:t>
            </a:r>
            <a:r>
              <a:rPr lang="en-ID" sz="2500" dirty="0" err="1"/>
              <a:t>ada</a:t>
            </a:r>
            <a:r>
              <a:rPr lang="en-ID" sz="2500" dirty="0"/>
              <a:t> </a:t>
            </a:r>
            <a:r>
              <a:rPr lang="en-ID" sz="2500" dirty="0" err="1"/>
              <a:t>tiga</a:t>
            </a:r>
            <a:r>
              <a:rPr lang="en-ID" sz="2500" dirty="0"/>
              <a:t> </a:t>
            </a:r>
            <a:r>
              <a:rPr lang="en-ID" sz="2500" dirty="0" err="1"/>
              <a:t>tipe</a:t>
            </a:r>
            <a:r>
              <a:rPr lang="en-ID" sz="2500" dirty="0"/>
              <a:t> </a:t>
            </a:r>
            <a:r>
              <a:rPr lang="en-ID" sz="2500" dirty="0" err="1"/>
              <a:t>dari</a:t>
            </a:r>
            <a:r>
              <a:rPr lang="en-ID" sz="2500" dirty="0"/>
              <a:t> </a:t>
            </a:r>
            <a:r>
              <a:rPr lang="en-ID" sz="2500" dirty="0" err="1"/>
              <a:t>gaya</a:t>
            </a:r>
            <a:r>
              <a:rPr lang="en-ID" sz="2500" dirty="0"/>
              <a:t> </a:t>
            </a:r>
            <a:r>
              <a:rPr lang="en-ID" sz="2500" dirty="0" err="1"/>
              <a:t>kepemimpinan</a:t>
            </a:r>
            <a:r>
              <a:rPr lang="en-ID" sz="2500" dirty="0"/>
              <a:t> </a:t>
            </a:r>
            <a:r>
              <a:rPr lang="en-ID" sz="2500" dirty="0" err="1"/>
              <a:t>ini</a:t>
            </a:r>
            <a:r>
              <a:rPr lang="en-ID" sz="2500" dirty="0"/>
              <a:t>, </a:t>
            </a:r>
            <a:r>
              <a:rPr lang="en-ID" sz="2500" dirty="0" err="1"/>
              <a:t>yaitu</a:t>
            </a:r>
            <a:r>
              <a:rPr lang="en-ID" sz="2500" dirty="0"/>
              <a:t>: (a) </a:t>
            </a:r>
            <a:r>
              <a:rPr lang="en-ID" sz="2500" dirty="0" err="1"/>
              <a:t>otokratik</a:t>
            </a:r>
            <a:r>
              <a:rPr lang="en-ID" sz="2500" dirty="0"/>
              <a:t>, </a:t>
            </a:r>
            <a:r>
              <a:rPr lang="en-ID" sz="2500" dirty="0" err="1"/>
              <a:t>penggunaan</a:t>
            </a:r>
            <a:r>
              <a:rPr lang="en-ID" sz="2500" dirty="0"/>
              <a:t> </a:t>
            </a:r>
            <a:r>
              <a:rPr lang="en-ID" sz="2500" dirty="0" err="1"/>
              <a:t>kekuasaan</a:t>
            </a:r>
            <a:r>
              <a:rPr lang="en-ID" sz="2500" dirty="0"/>
              <a:t> formal </a:t>
            </a:r>
            <a:r>
              <a:rPr lang="en-ID" sz="2500" dirty="0" err="1"/>
              <a:t>oleh</a:t>
            </a:r>
            <a:r>
              <a:rPr lang="en-ID" sz="2500" dirty="0"/>
              <a:t> guru </a:t>
            </a:r>
            <a:r>
              <a:rPr lang="en-ID" sz="2500" dirty="0" err="1"/>
              <a:t>dalam</a:t>
            </a:r>
            <a:r>
              <a:rPr lang="en-ID" sz="2500" dirty="0"/>
              <a:t> </a:t>
            </a:r>
            <a:r>
              <a:rPr lang="en-ID" sz="2500" dirty="0" err="1"/>
              <a:t>berinteraksi</a:t>
            </a:r>
            <a:r>
              <a:rPr lang="en-ID" sz="2500" dirty="0"/>
              <a:t> </a:t>
            </a:r>
            <a:r>
              <a:rPr lang="en-ID" sz="2500" dirty="0" err="1"/>
              <a:t>dengan</a:t>
            </a:r>
            <a:r>
              <a:rPr lang="en-ID" sz="2500" dirty="0"/>
              <a:t> </a:t>
            </a:r>
            <a:r>
              <a:rPr lang="en-ID" sz="2500" dirty="0" err="1"/>
              <a:t>muridnya</a:t>
            </a:r>
            <a:r>
              <a:rPr lang="en-ID" sz="2500" dirty="0"/>
              <a:t>; (b) </a:t>
            </a:r>
            <a:r>
              <a:rPr lang="en-ID" sz="2500" dirty="0" err="1"/>
              <a:t>demokratik</a:t>
            </a:r>
            <a:r>
              <a:rPr lang="en-ID" sz="2500" dirty="0"/>
              <a:t>, </a:t>
            </a:r>
            <a:r>
              <a:rPr lang="en-ID" sz="2500" dirty="0" err="1"/>
              <a:t>dalam</a:t>
            </a:r>
            <a:r>
              <a:rPr lang="en-ID" sz="2500" dirty="0"/>
              <a:t> </a:t>
            </a:r>
            <a:r>
              <a:rPr lang="en-ID" sz="2500" dirty="0" err="1"/>
              <a:t>berinteraksi</a:t>
            </a:r>
            <a:r>
              <a:rPr lang="en-ID" sz="2500" dirty="0"/>
              <a:t> murid </a:t>
            </a:r>
            <a:r>
              <a:rPr lang="en-ID" sz="2500" dirty="0" err="1"/>
              <a:t>dilibatkan</a:t>
            </a:r>
            <a:r>
              <a:rPr lang="en-ID" sz="2500" dirty="0"/>
              <a:t> </a:t>
            </a:r>
            <a:r>
              <a:rPr lang="en-ID" sz="2500" dirty="0" err="1"/>
              <a:t>dalam</a:t>
            </a:r>
            <a:r>
              <a:rPr lang="en-ID" sz="2500" dirty="0"/>
              <a:t> </a:t>
            </a:r>
            <a:r>
              <a:rPr lang="en-ID" sz="2500" dirty="0" err="1"/>
              <a:t>pembuatan</a:t>
            </a:r>
            <a:r>
              <a:rPr lang="en-ID" sz="2500" dirty="0"/>
              <a:t> </a:t>
            </a:r>
            <a:r>
              <a:rPr lang="en-ID" sz="2500" dirty="0" err="1"/>
              <a:t>keputusan</a:t>
            </a:r>
            <a:r>
              <a:rPr lang="en-ID" sz="2500" dirty="0"/>
              <a:t> </a:t>
            </a:r>
            <a:r>
              <a:rPr lang="en-ID" sz="2500" dirty="0" err="1"/>
              <a:t>terhadap</a:t>
            </a:r>
            <a:r>
              <a:rPr lang="en-ID" sz="2500" dirty="0"/>
              <a:t> </a:t>
            </a:r>
            <a:r>
              <a:rPr lang="en-ID" sz="2500" dirty="0" err="1"/>
              <a:t>segala</a:t>
            </a:r>
            <a:r>
              <a:rPr lang="en-ID" sz="2500" dirty="0"/>
              <a:t> </a:t>
            </a:r>
            <a:r>
              <a:rPr lang="en-ID" sz="2500" dirty="0" err="1"/>
              <a:t>aktivitas</a:t>
            </a:r>
            <a:r>
              <a:rPr lang="en-ID" sz="2500" dirty="0"/>
              <a:t> di </a:t>
            </a:r>
            <a:r>
              <a:rPr lang="en-ID" sz="2500" dirty="0" err="1"/>
              <a:t>dalam</a:t>
            </a:r>
            <a:r>
              <a:rPr lang="en-ID" sz="2500" dirty="0"/>
              <a:t> </a:t>
            </a:r>
            <a:r>
              <a:rPr lang="en-ID" sz="2500" dirty="0" err="1"/>
              <a:t>kelas</a:t>
            </a:r>
            <a:r>
              <a:rPr lang="en-ID" sz="2500" dirty="0"/>
              <a:t>; (c) </a:t>
            </a:r>
            <a:r>
              <a:rPr lang="en-ID" sz="2500" i="1" dirty="0" err="1"/>
              <a:t>leissez</a:t>
            </a:r>
            <a:r>
              <a:rPr lang="en-ID" sz="2500" i="1" dirty="0"/>
              <a:t>-faire, </a:t>
            </a:r>
            <a:r>
              <a:rPr lang="en-ID" sz="2500" dirty="0" err="1"/>
              <a:t>interaksi</a:t>
            </a:r>
            <a:r>
              <a:rPr lang="en-ID" sz="2500" dirty="0"/>
              <a:t> </a:t>
            </a:r>
            <a:r>
              <a:rPr lang="en-ID" sz="2500" dirty="0" err="1"/>
              <a:t>antara</a:t>
            </a:r>
            <a:r>
              <a:rPr lang="en-ID" sz="2500" dirty="0"/>
              <a:t> guru-murid yang </a:t>
            </a:r>
            <a:r>
              <a:rPr lang="en-ID" sz="2500" dirty="0" err="1"/>
              <a:t>mengacu</a:t>
            </a:r>
            <a:r>
              <a:rPr lang="en-ID" sz="2500" dirty="0"/>
              <a:t> </a:t>
            </a:r>
            <a:r>
              <a:rPr lang="en-ID" sz="2500" dirty="0" err="1"/>
              <a:t>pada</a:t>
            </a:r>
            <a:r>
              <a:rPr lang="en-ID" sz="2500" dirty="0"/>
              <a:t> </a:t>
            </a:r>
            <a:r>
              <a:rPr lang="en-ID" sz="2500" dirty="0" err="1"/>
              <a:t>kebebasan</a:t>
            </a:r>
            <a:r>
              <a:rPr lang="en-ID" sz="2500" dirty="0"/>
              <a:t> </a:t>
            </a:r>
            <a:r>
              <a:rPr lang="en-ID" sz="2500" dirty="0" err="1"/>
              <a:t>penuh</a:t>
            </a:r>
            <a:r>
              <a:rPr lang="en-ID" sz="2500" dirty="0"/>
              <a:t>.</a:t>
            </a:r>
            <a:endParaRPr lang="en-ID" sz="2500" i="1" dirty="0"/>
          </a:p>
        </p:txBody>
      </p:sp>
    </p:spTree>
    <p:extLst>
      <p:ext uri="{BB962C8B-B14F-4D97-AF65-F5344CB8AC3E}">
        <p14:creationId xmlns:p14="http://schemas.microsoft.com/office/powerpoint/2010/main" val="264278464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dirty="0" err="1"/>
              <a:t>Lanjutan</a:t>
            </a:r>
            <a:endParaRPr lang="en-ID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500" dirty="0" err="1"/>
              <a:t>Hasil</a:t>
            </a:r>
            <a:r>
              <a:rPr lang="en-ID" sz="2500" dirty="0"/>
              <a:t> </a:t>
            </a:r>
            <a:r>
              <a:rPr lang="en-ID" sz="2500" dirty="0" err="1"/>
              <a:t>eksperimen</a:t>
            </a:r>
            <a:r>
              <a:rPr lang="en-ID" sz="2500" dirty="0"/>
              <a:t> </a:t>
            </a:r>
            <a:r>
              <a:rPr lang="en-ID" sz="2500" dirty="0" err="1"/>
              <a:t>Lippit</a:t>
            </a:r>
            <a:r>
              <a:rPr lang="en-ID" sz="2500" dirty="0"/>
              <a:t> </a:t>
            </a:r>
            <a:r>
              <a:rPr lang="en-ID" sz="2500" dirty="0" err="1"/>
              <a:t>dan</a:t>
            </a:r>
            <a:r>
              <a:rPr lang="en-ID" sz="2500" dirty="0"/>
              <a:t> White </a:t>
            </a:r>
            <a:r>
              <a:rPr lang="en-ID" sz="2500" dirty="0" err="1"/>
              <a:t>menunjukkan</a:t>
            </a:r>
            <a:r>
              <a:rPr lang="en-ID" sz="2500" dirty="0"/>
              <a:t> </a:t>
            </a:r>
            <a:r>
              <a:rPr lang="en-ID" sz="2500" dirty="0" err="1"/>
              <a:t>bahwa</a:t>
            </a:r>
            <a:r>
              <a:rPr lang="en-ID" sz="2500" dirty="0"/>
              <a:t> </a:t>
            </a:r>
            <a:r>
              <a:rPr lang="en-ID" sz="2500" dirty="0" err="1"/>
              <a:t>anak-anak</a:t>
            </a:r>
            <a:r>
              <a:rPr lang="en-ID" sz="2500" dirty="0"/>
              <a:t> </a:t>
            </a:r>
            <a:r>
              <a:rPr lang="en-ID" sz="2500" dirty="0" err="1"/>
              <a:t>lebih</a:t>
            </a:r>
            <a:r>
              <a:rPr lang="en-ID" sz="2500" dirty="0"/>
              <a:t> </a:t>
            </a:r>
            <a:r>
              <a:rPr lang="en-ID" sz="2500" dirty="0" err="1"/>
              <a:t>produktif</a:t>
            </a:r>
            <a:r>
              <a:rPr lang="en-ID" sz="2500" dirty="0"/>
              <a:t> di </a:t>
            </a:r>
            <a:r>
              <a:rPr lang="en-ID" sz="2500" dirty="0" err="1"/>
              <a:t>bawah</a:t>
            </a:r>
            <a:r>
              <a:rPr lang="en-ID" sz="2500" dirty="0"/>
              <a:t> </a:t>
            </a:r>
            <a:r>
              <a:rPr lang="en-ID" sz="2500" dirty="0" err="1"/>
              <a:t>seorang</a:t>
            </a:r>
            <a:r>
              <a:rPr lang="en-ID" sz="2500" dirty="0"/>
              <a:t> </a:t>
            </a:r>
            <a:r>
              <a:rPr lang="en-ID" sz="2500" dirty="0" err="1"/>
              <a:t>pemimpin</a:t>
            </a:r>
            <a:r>
              <a:rPr lang="en-ID" sz="2500" dirty="0"/>
              <a:t> yang </a:t>
            </a:r>
            <a:r>
              <a:rPr lang="en-ID" sz="2500" dirty="0" err="1"/>
              <a:t>otokratik</a:t>
            </a:r>
            <a:r>
              <a:rPr lang="en-ID" sz="2500" dirty="0"/>
              <a:t> </a:t>
            </a:r>
            <a:r>
              <a:rPr lang="en-ID" sz="2500" dirty="0" err="1"/>
              <a:t>apabila</a:t>
            </a:r>
            <a:r>
              <a:rPr lang="en-ID" sz="2500" dirty="0"/>
              <a:t> </a:t>
            </a:r>
            <a:r>
              <a:rPr lang="en-ID" sz="2500" dirty="0" err="1"/>
              <a:t>pemimpin</a:t>
            </a:r>
            <a:r>
              <a:rPr lang="en-ID" sz="2500" dirty="0"/>
              <a:t> </a:t>
            </a:r>
            <a:r>
              <a:rPr lang="en-ID" sz="2500" dirty="0" err="1"/>
              <a:t>itu</a:t>
            </a:r>
            <a:r>
              <a:rPr lang="en-ID" sz="2500" dirty="0"/>
              <a:t> </a:t>
            </a:r>
            <a:r>
              <a:rPr lang="en-ID" sz="2500" dirty="0" err="1"/>
              <a:t>hadir</a:t>
            </a:r>
            <a:r>
              <a:rPr lang="en-ID" sz="2500" dirty="0"/>
              <a:t>. </a:t>
            </a:r>
            <a:r>
              <a:rPr lang="en-ID" sz="2500" dirty="0" err="1"/>
              <a:t>Anak-anak</a:t>
            </a:r>
            <a:r>
              <a:rPr lang="en-ID" sz="2500" dirty="0"/>
              <a:t> </a:t>
            </a:r>
            <a:r>
              <a:rPr lang="en-ID" sz="2500" dirty="0" err="1"/>
              <a:t>pada</a:t>
            </a:r>
            <a:r>
              <a:rPr lang="en-ID" sz="2500" dirty="0"/>
              <a:t> </a:t>
            </a:r>
            <a:r>
              <a:rPr lang="en-ID" sz="2500" dirty="0" err="1"/>
              <a:t>umumnya</a:t>
            </a:r>
            <a:r>
              <a:rPr lang="en-ID" sz="2500" dirty="0"/>
              <a:t> </a:t>
            </a:r>
            <a:r>
              <a:rPr lang="en-ID" sz="2500" dirty="0" err="1"/>
              <a:t>tidak</a:t>
            </a:r>
            <a:r>
              <a:rPr lang="en-ID" sz="2500" dirty="0"/>
              <a:t> </a:t>
            </a:r>
            <a:r>
              <a:rPr lang="en-ID" sz="2500" dirty="0" err="1"/>
              <a:t>produktif</a:t>
            </a:r>
            <a:r>
              <a:rPr lang="en-ID" sz="2500" dirty="0"/>
              <a:t> </a:t>
            </a:r>
            <a:r>
              <a:rPr lang="en-ID" sz="2500" dirty="0" err="1"/>
              <a:t>dan</a:t>
            </a:r>
            <a:r>
              <a:rPr lang="en-ID" sz="2500" dirty="0"/>
              <a:t> </a:t>
            </a:r>
            <a:r>
              <a:rPr lang="en-ID" sz="2500" dirty="0" err="1"/>
              <a:t>bersikap</a:t>
            </a:r>
            <a:r>
              <a:rPr lang="en-ID" sz="2500" dirty="0"/>
              <a:t> </a:t>
            </a:r>
            <a:r>
              <a:rPr lang="en-ID" sz="2500" dirty="0" err="1"/>
              <a:t>agresif</a:t>
            </a:r>
            <a:r>
              <a:rPr lang="en-ID" sz="2500" dirty="0"/>
              <a:t> di </a:t>
            </a:r>
            <a:r>
              <a:rPr lang="en-ID" sz="2500" dirty="0" err="1"/>
              <a:t>bawah</a:t>
            </a:r>
            <a:r>
              <a:rPr lang="en-ID" sz="2500" dirty="0"/>
              <a:t> </a:t>
            </a:r>
            <a:r>
              <a:rPr lang="en-ID" sz="2500" dirty="0" err="1"/>
              <a:t>seorang</a:t>
            </a:r>
            <a:r>
              <a:rPr lang="en-ID" sz="2500" dirty="0"/>
              <a:t> </a:t>
            </a:r>
            <a:r>
              <a:rPr lang="en-ID" sz="2500" dirty="0" err="1"/>
              <a:t>pemimpin</a:t>
            </a:r>
            <a:r>
              <a:rPr lang="en-ID" sz="2500" dirty="0"/>
              <a:t> </a:t>
            </a:r>
            <a:r>
              <a:rPr lang="en-ID" sz="2500" i="1" dirty="0" err="1"/>
              <a:t>leissez</a:t>
            </a:r>
            <a:r>
              <a:rPr lang="en-ID" sz="2500" i="1" dirty="0"/>
              <a:t>-faire. </a:t>
            </a:r>
            <a:r>
              <a:rPr lang="en-ID" sz="2500" dirty="0" err="1"/>
              <a:t>Anak-anak</a:t>
            </a:r>
            <a:r>
              <a:rPr lang="en-ID" sz="2500" dirty="0"/>
              <a:t> </a:t>
            </a:r>
            <a:r>
              <a:rPr lang="en-ID" sz="2500" dirty="0" err="1"/>
              <a:t>merasa</a:t>
            </a:r>
            <a:r>
              <a:rPr lang="en-ID" sz="2500" dirty="0"/>
              <a:t> </a:t>
            </a:r>
            <a:r>
              <a:rPr lang="en-ID" sz="2500" dirty="0" err="1"/>
              <a:t>puas</a:t>
            </a:r>
            <a:r>
              <a:rPr lang="en-ID" sz="2500" dirty="0"/>
              <a:t> </a:t>
            </a:r>
            <a:r>
              <a:rPr lang="en-ID" sz="2500" dirty="0" err="1"/>
              <a:t>dan</a:t>
            </a:r>
            <a:r>
              <a:rPr lang="en-ID" sz="2500" dirty="0"/>
              <a:t> </a:t>
            </a:r>
            <a:r>
              <a:rPr lang="en-ID" sz="2500" dirty="0" err="1"/>
              <a:t>terus</a:t>
            </a:r>
            <a:r>
              <a:rPr lang="en-ID" sz="2500" dirty="0"/>
              <a:t> </a:t>
            </a:r>
            <a:r>
              <a:rPr lang="en-ID" sz="2500" dirty="0" err="1"/>
              <a:t>menerus</a:t>
            </a:r>
            <a:r>
              <a:rPr lang="en-ID" sz="2500" dirty="0"/>
              <a:t> </a:t>
            </a:r>
            <a:r>
              <a:rPr lang="en-ID" sz="2500" dirty="0" err="1"/>
              <a:t>produktif</a:t>
            </a:r>
            <a:r>
              <a:rPr lang="en-ID" sz="2500" dirty="0"/>
              <a:t> di </a:t>
            </a:r>
            <a:r>
              <a:rPr lang="en-ID" sz="2500" dirty="0" err="1"/>
              <a:t>bawah</a:t>
            </a:r>
            <a:r>
              <a:rPr lang="en-ID" sz="2500" dirty="0"/>
              <a:t> </a:t>
            </a:r>
            <a:r>
              <a:rPr lang="en-ID" sz="2500" dirty="0" err="1"/>
              <a:t>pemimpin</a:t>
            </a:r>
            <a:r>
              <a:rPr lang="en-ID" sz="2500" dirty="0"/>
              <a:t> yang </a:t>
            </a:r>
            <a:r>
              <a:rPr lang="en-ID" sz="2500" dirty="0" err="1"/>
              <a:t>demokratik</a:t>
            </a:r>
            <a:r>
              <a:rPr lang="en-ID" sz="2500" dirty="0"/>
              <a:t>.</a:t>
            </a:r>
          </a:p>
          <a:p>
            <a:pPr algn="just"/>
            <a:r>
              <a:rPr lang="en-ID" sz="2500" i="1" dirty="0" err="1"/>
              <a:t>Hubungan</a:t>
            </a:r>
            <a:r>
              <a:rPr lang="en-ID" sz="2500" i="1" dirty="0"/>
              <a:t> Guru-Murid</a:t>
            </a:r>
            <a:r>
              <a:rPr lang="en-ID" sz="2500" dirty="0"/>
              <a:t>. </a:t>
            </a:r>
            <a:r>
              <a:rPr lang="en-ID" sz="2500" dirty="0" err="1"/>
              <a:t>Menurut</a:t>
            </a:r>
            <a:r>
              <a:rPr lang="en-ID" sz="2500" dirty="0"/>
              <a:t> </a:t>
            </a:r>
            <a:r>
              <a:rPr lang="en-ID" sz="2500" dirty="0" err="1"/>
              <a:t>Nasution</a:t>
            </a:r>
            <a:r>
              <a:rPr lang="en-ID" sz="2500" dirty="0"/>
              <a:t>, </a:t>
            </a:r>
            <a:r>
              <a:rPr lang="en-ID" sz="2500" dirty="0" err="1"/>
              <a:t>hubungan</a:t>
            </a:r>
            <a:r>
              <a:rPr lang="en-ID" sz="2500" dirty="0"/>
              <a:t> </a:t>
            </a:r>
            <a:r>
              <a:rPr lang="en-ID" sz="2500" dirty="0" err="1"/>
              <a:t>antara</a:t>
            </a:r>
            <a:r>
              <a:rPr lang="en-ID" sz="2500" dirty="0"/>
              <a:t> guru </a:t>
            </a:r>
            <a:r>
              <a:rPr lang="en-ID" sz="2500" dirty="0" err="1"/>
              <a:t>dan</a:t>
            </a:r>
            <a:r>
              <a:rPr lang="en-ID" sz="2500" dirty="0"/>
              <a:t> murid </a:t>
            </a:r>
            <a:r>
              <a:rPr lang="en-ID" sz="2500" dirty="0" err="1"/>
              <a:t>ditunjukkan</a:t>
            </a:r>
            <a:r>
              <a:rPr lang="en-ID" sz="2500" dirty="0"/>
              <a:t> </a:t>
            </a:r>
            <a:r>
              <a:rPr lang="en-ID" sz="2500" dirty="0" err="1"/>
              <a:t>oleh</a:t>
            </a:r>
            <a:r>
              <a:rPr lang="en-ID" sz="2500" dirty="0"/>
              <a:t> </a:t>
            </a:r>
            <a:r>
              <a:rPr lang="en-ID" sz="2500" dirty="0" err="1"/>
              <a:t>hal-hal</a:t>
            </a:r>
            <a:r>
              <a:rPr lang="en-ID" sz="2500" dirty="0"/>
              <a:t> </a:t>
            </a:r>
            <a:r>
              <a:rPr lang="en-ID" sz="2500" dirty="0" err="1"/>
              <a:t>berikut</a:t>
            </a:r>
            <a:r>
              <a:rPr lang="en-ID" sz="2500" dirty="0"/>
              <a:t>: (a) </a:t>
            </a:r>
            <a:r>
              <a:rPr lang="en-ID" sz="2500" dirty="0" err="1"/>
              <a:t>adanya</a:t>
            </a:r>
            <a:r>
              <a:rPr lang="en-ID" sz="2500" dirty="0"/>
              <a:t> status yang </a:t>
            </a:r>
            <a:r>
              <a:rPr lang="en-ID" sz="2500" dirty="0" err="1"/>
              <a:t>tidak</a:t>
            </a:r>
            <a:r>
              <a:rPr lang="en-ID" sz="2500" dirty="0"/>
              <a:t> </a:t>
            </a:r>
            <a:r>
              <a:rPr lang="en-ID" sz="2500" dirty="0" err="1"/>
              <a:t>sama</a:t>
            </a:r>
            <a:r>
              <a:rPr lang="en-ID" sz="2500" dirty="0"/>
              <a:t> </a:t>
            </a:r>
            <a:r>
              <a:rPr lang="en-ID" sz="2500" dirty="0" err="1"/>
              <a:t>antara</a:t>
            </a:r>
            <a:r>
              <a:rPr lang="en-ID" sz="2500" dirty="0"/>
              <a:t> guru </a:t>
            </a:r>
            <a:r>
              <a:rPr lang="en-ID" sz="2500" dirty="0" err="1"/>
              <a:t>dan</a:t>
            </a:r>
            <a:r>
              <a:rPr lang="en-ID" sz="2500" dirty="0"/>
              <a:t> murid. Guru </a:t>
            </a:r>
            <a:r>
              <a:rPr lang="en-ID" sz="2500" dirty="0" err="1"/>
              <a:t>mempunyai</a:t>
            </a:r>
            <a:r>
              <a:rPr lang="en-ID" sz="2500" dirty="0"/>
              <a:t> status </a:t>
            </a:r>
            <a:r>
              <a:rPr lang="en-ID" sz="2500" dirty="0" err="1"/>
              <a:t>lebih</a:t>
            </a:r>
            <a:r>
              <a:rPr lang="en-ID" sz="2500" dirty="0"/>
              <a:t> </a:t>
            </a:r>
            <a:r>
              <a:rPr lang="en-ID" sz="2500" dirty="0" err="1"/>
              <a:t>tinggi</a:t>
            </a:r>
            <a:r>
              <a:rPr lang="en-ID" sz="2500" dirty="0"/>
              <a:t> </a:t>
            </a:r>
            <a:r>
              <a:rPr lang="en-ID" sz="2500" dirty="0" err="1"/>
              <a:t>daripada</a:t>
            </a:r>
            <a:r>
              <a:rPr lang="en-ID" sz="2500" dirty="0"/>
              <a:t> murid, (b) </a:t>
            </a:r>
            <a:r>
              <a:rPr lang="en-ID" sz="2500" dirty="0" err="1"/>
              <a:t>biasanya</a:t>
            </a:r>
            <a:r>
              <a:rPr lang="en-ID" sz="2500" dirty="0"/>
              <a:t> </a:t>
            </a:r>
            <a:r>
              <a:rPr lang="en-ID" sz="2500" dirty="0" err="1"/>
              <a:t>hanya</a:t>
            </a:r>
            <a:r>
              <a:rPr lang="en-ID" sz="2500" dirty="0"/>
              <a:t> murid yang </a:t>
            </a:r>
            <a:r>
              <a:rPr lang="en-ID" sz="2500" dirty="0" err="1"/>
              <a:t>diharapkan</a:t>
            </a:r>
            <a:r>
              <a:rPr lang="en-ID" sz="2500" dirty="0"/>
              <a:t> </a:t>
            </a:r>
            <a:r>
              <a:rPr lang="en-ID" sz="2500" dirty="0" err="1"/>
              <a:t>mengalami</a:t>
            </a:r>
            <a:r>
              <a:rPr lang="en-ID" sz="2500" dirty="0"/>
              <a:t> </a:t>
            </a:r>
            <a:r>
              <a:rPr lang="en-ID" sz="2500" dirty="0" err="1"/>
              <a:t>perubahan</a:t>
            </a:r>
            <a:r>
              <a:rPr lang="en-ID" sz="2500" dirty="0"/>
              <a:t> </a:t>
            </a:r>
            <a:r>
              <a:rPr lang="en-ID" sz="2500" dirty="0" err="1"/>
              <a:t>kelakuan</a:t>
            </a:r>
            <a:r>
              <a:rPr lang="en-ID" sz="2500" dirty="0"/>
              <a:t> </a:t>
            </a:r>
            <a:r>
              <a:rPr lang="en-ID" sz="2500" dirty="0" err="1"/>
              <a:t>sebagai</a:t>
            </a:r>
            <a:r>
              <a:rPr lang="en-ID" sz="2500" dirty="0"/>
              <a:t> </a:t>
            </a:r>
            <a:r>
              <a:rPr lang="en-ID" sz="2500" dirty="0" err="1"/>
              <a:t>hasil</a:t>
            </a:r>
            <a:r>
              <a:rPr lang="en-ID" sz="2500" dirty="0"/>
              <a:t> </a:t>
            </a:r>
            <a:r>
              <a:rPr lang="en-ID" sz="2500" dirty="0" err="1"/>
              <a:t>belajar</a:t>
            </a:r>
            <a:r>
              <a:rPr lang="en-ID" sz="2500" dirty="0"/>
              <a:t>, (c) </a:t>
            </a:r>
            <a:r>
              <a:rPr lang="en-ID" sz="2500" dirty="0" err="1"/>
              <a:t>perubahan</a:t>
            </a:r>
            <a:r>
              <a:rPr lang="en-ID" sz="2500" dirty="0"/>
              <a:t> </a:t>
            </a:r>
            <a:r>
              <a:rPr lang="en-ID" sz="2500" dirty="0" err="1"/>
              <a:t>kelakuan</a:t>
            </a:r>
            <a:r>
              <a:rPr lang="en-ID" sz="2500" dirty="0"/>
              <a:t> yang </a:t>
            </a:r>
            <a:r>
              <a:rPr lang="en-ID" sz="2500" dirty="0" err="1"/>
              <a:t>diharapkan</a:t>
            </a:r>
            <a:r>
              <a:rPr lang="en-ID" sz="2500" dirty="0"/>
              <a:t> </a:t>
            </a:r>
            <a:r>
              <a:rPr lang="en-ID" sz="2500" dirty="0" err="1"/>
              <a:t>terjadi</a:t>
            </a:r>
            <a:r>
              <a:rPr lang="en-ID" sz="2500" dirty="0"/>
              <a:t> </a:t>
            </a:r>
            <a:r>
              <a:rPr lang="en-ID" sz="2500" dirty="0" err="1"/>
              <a:t>pada</a:t>
            </a:r>
            <a:r>
              <a:rPr lang="en-ID" sz="2500" dirty="0"/>
              <a:t> murid </a:t>
            </a:r>
            <a:r>
              <a:rPr lang="en-ID" sz="2500" dirty="0" err="1"/>
              <a:t>adalah</a:t>
            </a:r>
            <a:r>
              <a:rPr lang="en-ID" sz="2500" dirty="0"/>
              <a:t> </a:t>
            </a:r>
            <a:r>
              <a:rPr lang="en-ID" sz="2500" dirty="0" err="1"/>
              <a:t>perubahan</a:t>
            </a:r>
            <a:r>
              <a:rPr lang="en-ID" sz="2500" dirty="0"/>
              <a:t> </a:t>
            </a:r>
            <a:r>
              <a:rPr lang="en-ID" sz="2500" dirty="0" err="1"/>
              <a:t>untuk</a:t>
            </a:r>
            <a:r>
              <a:rPr lang="en-ID" sz="2500" dirty="0"/>
              <a:t> </a:t>
            </a:r>
            <a:r>
              <a:rPr lang="en-ID" sz="2500" dirty="0" err="1"/>
              <a:t>hal-hal</a:t>
            </a:r>
            <a:r>
              <a:rPr lang="en-ID" sz="2500" dirty="0"/>
              <a:t> </a:t>
            </a:r>
            <a:r>
              <a:rPr lang="en-ID" sz="2500" dirty="0" err="1"/>
              <a:t>tertentu</a:t>
            </a:r>
            <a:r>
              <a:rPr lang="en-ID" sz="2500" dirty="0"/>
              <a:t> yang </a:t>
            </a:r>
            <a:r>
              <a:rPr lang="en-ID" sz="2500" dirty="0" err="1"/>
              <a:t>sifatnya</a:t>
            </a:r>
            <a:r>
              <a:rPr lang="en-ID" sz="2500" dirty="0"/>
              <a:t> </a:t>
            </a:r>
            <a:r>
              <a:rPr lang="en-ID" sz="2500" dirty="0" err="1"/>
              <a:t>lebih</a:t>
            </a:r>
            <a:r>
              <a:rPr lang="en-ID" sz="2500" dirty="0"/>
              <a:t> </a:t>
            </a:r>
            <a:r>
              <a:rPr lang="en-ID" sz="2500" dirty="0" err="1"/>
              <a:t>konkret</a:t>
            </a:r>
            <a:r>
              <a:rPr lang="en-ID" sz="2500" dirty="0"/>
              <a:t>, </a:t>
            </a:r>
            <a:r>
              <a:rPr lang="en-ID" sz="2500" dirty="0" err="1"/>
              <a:t>misalnya</a:t>
            </a:r>
            <a:r>
              <a:rPr lang="en-ID" sz="2500" dirty="0"/>
              <a:t> </a:t>
            </a:r>
            <a:r>
              <a:rPr lang="en-ID" sz="2500" dirty="0" err="1"/>
              <a:t>perubahan</a:t>
            </a:r>
            <a:r>
              <a:rPr lang="en-ID" sz="2500" dirty="0"/>
              <a:t> </a:t>
            </a:r>
            <a:r>
              <a:rPr lang="en-ID" sz="2500" dirty="0" err="1"/>
              <a:t>pemahaman</a:t>
            </a:r>
            <a:r>
              <a:rPr lang="en-ID" sz="2500" dirty="0"/>
              <a:t> murid </a:t>
            </a:r>
            <a:r>
              <a:rPr lang="en-ID" sz="2500" dirty="0" err="1"/>
              <a:t>terhadap</a:t>
            </a:r>
            <a:r>
              <a:rPr lang="en-ID" sz="2500" dirty="0"/>
              <a:t> </a:t>
            </a:r>
            <a:r>
              <a:rPr lang="en-ID" sz="2500" dirty="0" err="1"/>
              <a:t>materi</a:t>
            </a:r>
            <a:r>
              <a:rPr lang="en-ID" sz="2500" dirty="0"/>
              <a:t> </a:t>
            </a:r>
            <a:r>
              <a:rPr lang="en-ID" sz="2500" dirty="0" err="1"/>
              <a:t>pelajaran</a:t>
            </a:r>
            <a:r>
              <a:rPr lang="en-ID" sz="2500" dirty="0"/>
              <a:t> </a:t>
            </a:r>
            <a:r>
              <a:rPr lang="en-ID" sz="2500" dirty="0" err="1"/>
              <a:t>tertentu</a:t>
            </a:r>
            <a:r>
              <a:rPr lang="en-ID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516864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</TotalTime>
  <Pages>0</Pages>
  <Words>1148</Words>
  <Characters>0</Characters>
  <Application>Microsoft Office PowerPoint</Application>
  <PresentationFormat>Custom</PresentationFormat>
  <Lines>0</Lines>
  <Paragraphs>29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Gill Sans</vt:lpstr>
      <vt:lpstr>ヒラギノ角ゴ ProN W3</vt:lpstr>
      <vt:lpstr>Title &amp; Subtitle</vt:lpstr>
      <vt:lpstr>Custom Design</vt:lpstr>
      <vt:lpstr>Title &amp; Bullets - 2 Column</vt:lpstr>
      <vt:lpstr> Pokok-Pokok Pemikiran tentang Interaksi Sosial (Pertemuan 4)</vt:lpstr>
      <vt:lpstr>Pengertian Interaksi Sosial</vt:lpstr>
      <vt:lpstr>Pendekatan Interaksi</vt:lpstr>
      <vt:lpstr>Teori-Teori Interaksi</vt:lpstr>
      <vt:lpstr>Lanjutan</vt:lpstr>
      <vt:lpstr>Lanjutan</vt:lpstr>
      <vt:lpstr>Lanjutan</vt:lpstr>
      <vt:lpstr>Interaksi Sosial di Sekolah</vt:lpstr>
      <vt:lpstr>Lanjutan</vt:lpstr>
      <vt:lpstr>Lanjutan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M. Husni Arifin PhD</cp:lastModifiedBy>
  <cp:revision>259</cp:revision>
  <dcterms:modified xsi:type="dcterms:W3CDTF">2019-03-06T01:59:28Z</dcterms:modified>
</cp:coreProperties>
</file>