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4"/>
  </p:notesMasterIdLst>
  <p:sldIdLst>
    <p:sldId id="256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C41FEF-8591-4E1A-976A-652A54A41419}" v="11" dt="2019-03-06T02:00:04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6" autoAdjust="0"/>
    <p:restoredTop sz="97561" autoAdjust="0"/>
  </p:normalViewPr>
  <p:slideViewPr>
    <p:cSldViewPr>
      <p:cViewPr varScale="1">
        <p:scale>
          <a:sx n="58" d="100"/>
          <a:sy n="58" d="100"/>
        </p:scale>
        <p:origin x="1950" y="9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hammad Husni Arifin" userId="f27fabf9-c663-472f-8527-a12b5a2d438c" providerId="ADAL" clId="{C3C41FEF-8591-4E1A-976A-652A54A41419}"/>
    <pc:docChg chg="modSld">
      <pc:chgData name="Muhammad Husni Arifin" userId="f27fabf9-c663-472f-8527-a12b5a2d438c" providerId="ADAL" clId="{C3C41FEF-8591-4E1A-976A-652A54A41419}" dt="2019-03-06T02:00:04.833" v="10" actId="6549"/>
      <pc:docMkLst>
        <pc:docMk/>
      </pc:docMkLst>
      <pc:sldChg chg="modSp">
        <pc:chgData name="Muhammad Husni Arifin" userId="f27fabf9-c663-472f-8527-a12b5a2d438c" providerId="ADAL" clId="{C3C41FEF-8591-4E1A-976A-652A54A41419}" dt="2019-03-06T02:00:04.833" v="10" actId="6549"/>
        <pc:sldMkLst>
          <pc:docMk/>
          <pc:sldMk cId="0" sldId="256"/>
        </pc:sldMkLst>
        <pc:spChg chg="mod">
          <ac:chgData name="Muhammad Husni Arifin" userId="f27fabf9-c663-472f-8527-a12b5a2d438c" providerId="ADAL" clId="{C3C41FEF-8591-4E1A-976A-652A54A41419}" dt="2019-03-06T02:00:04.833" v="10" actId="6549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err="1"/>
              <a:t>Pendidikan</a:t>
            </a:r>
            <a:r>
              <a:rPr lang="en-US" sz="6600" dirty="0"/>
              <a:t> </a:t>
            </a:r>
            <a:r>
              <a:rPr lang="en-US" sz="6600" dirty="0" err="1"/>
              <a:t>Nasional</a:t>
            </a:r>
            <a:r>
              <a:rPr lang="en-US" sz="6600" dirty="0"/>
              <a:t> </a:t>
            </a:r>
            <a:r>
              <a:rPr lang="en-US" sz="6600" dirty="0" err="1"/>
              <a:t>dan</a:t>
            </a:r>
            <a:r>
              <a:rPr lang="en-US" sz="6600" dirty="0"/>
              <a:t> </a:t>
            </a:r>
            <a:r>
              <a:rPr lang="en-US" sz="6600" dirty="0" err="1"/>
              <a:t>Tantangan</a:t>
            </a:r>
            <a:r>
              <a:rPr lang="en-US" sz="6600" dirty="0"/>
              <a:t> </a:t>
            </a:r>
            <a:r>
              <a:rPr lang="en-US" sz="6600" dirty="0" err="1"/>
              <a:t>Globalisasi</a:t>
            </a:r>
            <a:br>
              <a:rPr lang="en-US" sz="6600" dirty="0"/>
            </a:br>
            <a:r>
              <a:rPr lang="en-US" sz="6600" dirty="0"/>
              <a:t>(</a:t>
            </a:r>
            <a:r>
              <a:rPr lang="en-US" sz="6600" dirty="0" err="1"/>
              <a:t>Pertemuan</a:t>
            </a:r>
            <a:r>
              <a:rPr lang="en-US" sz="6600" dirty="0"/>
              <a:t> 5)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Lanjutan</a:t>
            </a:r>
            <a:endParaRPr lang="en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900" dirty="0" err="1"/>
              <a:t>Keempat</a:t>
            </a:r>
            <a:r>
              <a:rPr lang="en-ID" sz="2900" dirty="0"/>
              <a:t> </a:t>
            </a:r>
            <a:r>
              <a:rPr lang="en-ID" sz="2900" dirty="0" err="1"/>
              <a:t>kekuatan</a:t>
            </a:r>
            <a:r>
              <a:rPr lang="en-ID" sz="2900" dirty="0"/>
              <a:t> global </a:t>
            </a:r>
            <a:r>
              <a:rPr lang="en-ID" sz="2900" dirty="0" err="1"/>
              <a:t>tersebut</a:t>
            </a:r>
            <a:r>
              <a:rPr lang="en-ID" sz="2900" dirty="0"/>
              <a:t>, kata H.A.R. </a:t>
            </a:r>
            <a:r>
              <a:rPr lang="en-ID" sz="2900" dirty="0" err="1"/>
              <a:t>Tilaar</a:t>
            </a:r>
            <a:r>
              <a:rPr lang="en-ID" sz="2900" dirty="0"/>
              <a:t>, </a:t>
            </a:r>
            <a:r>
              <a:rPr lang="en-ID" sz="2900" dirty="0" err="1"/>
              <a:t>menentukan</a:t>
            </a:r>
            <a:r>
              <a:rPr lang="en-ID" sz="2900" dirty="0"/>
              <a:t> </a:t>
            </a:r>
            <a:r>
              <a:rPr lang="en-ID" sz="2900" dirty="0" err="1"/>
              <a:t>visi</a:t>
            </a:r>
            <a:r>
              <a:rPr lang="en-ID" sz="2900" dirty="0"/>
              <a:t>, </a:t>
            </a:r>
            <a:r>
              <a:rPr lang="en-ID" sz="2900" dirty="0" err="1"/>
              <a:t>misi</a:t>
            </a:r>
            <a:r>
              <a:rPr lang="en-ID" sz="2900" dirty="0"/>
              <a:t>, </a:t>
            </a:r>
            <a:r>
              <a:rPr lang="en-ID" sz="2900" dirty="0" err="1"/>
              <a:t>dan</a:t>
            </a:r>
            <a:r>
              <a:rPr lang="en-ID" sz="2900" dirty="0"/>
              <a:t> program </a:t>
            </a:r>
            <a:r>
              <a:rPr lang="en-ID" sz="2900" dirty="0" err="1"/>
              <a:t>pengembangan</a:t>
            </a:r>
            <a:r>
              <a:rPr lang="en-ID" sz="2900" dirty="0"/>
              <a:t> </a:t>
            </a:r>
            <a:r>
              <a:rPr lang="en-ID" sz="2900" dirty="0" err="1"/>
              <a:t>pendidikan</a:t>
            </a:r>
            <a:r>
              <a:rPr lang="en-ID" sz="2900" dirty="0"/>
              <a:t> </a:t>
            </a:r>
            <a:r>
              <a:rPr lang="en-ID" sz="2900" dirty="0" err="1"/>
              <a:t>dan</a:t>
            </a:r>
            <a:r>
              <a:rPr lang="en-ID" sz="2900" dirty="0"/>
              <a:t> </a:t>
            </a:r>
            <a:r>
              <a:rPr lang="en-ID" sz="2900" dirty="0" err="1"/>
              <a:t>pelatihan</a:t>
            </a:r>
            <a:r>
              <a:rPr lang="en-ID" sz="2900" dirty="0"/>
              <a:t> </a:t>
            </a:r>
            <a:r>
              <a:rPr lang="en-ID" sz="2900" dirty="0" err="1"/>
              <a:t>untuk</a:t>
            </a:r>
            <a:r>
              <a:rPr lang="en-ID" sz="2900" dirty="0"/>
              <a:t> Indonesia. </a:t>
            </a:r>
            <a:r>
              <a:rPr lang="en-ID" sz="2900" dirty="0" err="1"/>
              <a:t>Apabila</a:t>
            </a:r>
            <a:r>
              <a:rPr lang="en-ID" sz="2900" dirty="0"/>
              <a:t> </a:t>
            </a:r>
            <a:r>
              <a:rPr lang="en-ID" sz="2900" dirty="0" err="1"/>
              <a:t>upaya</a:t>
            </a:r>
            <a:r>
              <a:rPr lang="en-ID" sz="2900" dirty="0"/>
              <a:t> </a:t>
            </a:r>
            <a:r>
              <a:rPr lang="en-ID" sz="2900" dirty="0" err="1"/>
              <a:t>tersebut</a:t>
            </a:r>
            <a:r>
              <a:rPr lang="en-ID" sz="2900" dirty="0"/>
              <a:t> </a:t>
            </a:r>
            <a:r>
              <a:rPr lang="en-ID" sz="2900" dirty="0" err="1"/>
              <a:t>tidak</a:t>
            </a:r>
            <a:r>
              <a:rPr lang="en-ID" sz="2900" dirty="0"/>
              <a:t> </a:t>
            </a:r>
            <a:r>
              <a:rPr lang="en-ID" sz="2900" dirty="0" err="1"/>
              <a:t>berhasil</a:t>
            </a:r>
            <a:r>
              <a:rPr lang="en-ID" sz="2900" dirty="0"/>
              <a:t>, </a:t>
            </a:r>
            <a:r>
              <a:rPr lang="en-ID" sz="2900" dirty="0" err="1"/>
              <a:t>maka</a:t>
            </a:r>
            <a:r>
              <a:rPr lang="en-ID" sz="2900" dirty="0"/>
              <a:t> </a:t>
            </a:r>
            <a:r>
              <a:rPr lang="en-ID" sz="2900" dirty="0" err="1"/>
              <a:t>manusia</a:t>
            </a:r>
            <a:r>
              <a:rPr lang="en-ID" sz="2900" dirty="0"/>
              <a:t> Indonesia </a:t>
            </a:r>
            <a:r>
              <a:rPr lang="en-ID" sz="2900" dirty="0" err="1"/>
              <a:t>akan</a:t>
            </a:r>
            <a:r>
              <a:rPr lang="en-ID" sz="2900" dirty="0"/>
              <a:t> </a:t>
            </a:r>
            <a:r>
              <a:rPr lang="en-ID" sz="2900" dirty="0" err="1"/>
              <a:t>terlempar</a:t>
            </a:r>
            <a:r>
              <a:rPr lang="en-ID" sz="2900" dirty="0"/>
              <a:t> </a:t>
            </a:r>
            <a:r>
              <a:rPr lang="en-ID" sz="2900" dirty="0" err="1"/>
              <a:t>dari</a:t>
            </a:r>
            <a:r>
              <a:rPr lang="en-ID" sz="2900" dirty="0"/>
              <a:t> </a:t>
            </a:r>
            <a:r>
              <a:rPr lang="en-ID" sz="2900" dirty="0" err="1"/>
              <a:t>gelombang</a:t>
            </a:r>
            <a:r>
              <a:rPr lang="en-ID" sz="2900" dirty="0"/>
              <a:t> </a:t>
            </a:r>
            <a:r>
              <a:rPr lang="en-ID" sz="2900" dirty="0" err="1"/>
              <a:t>globalisasi</a:t>
            </a:r>
            <a:r>
              <a:rPr lang="en-ID" sz="2900" dirty="0"/>
              <a:t>. </a:t>
            </a:r>
            <a:r>
              <a:rPr lang="en-ID" sz="2900" dirty="0" err="1"/>
              <a:t>Menurut</a:t>
            </a:r>
            <a:r>
              <a:rPr lang="en-ID" sz="2900" dirty="0"/>
              <a:t> H.A.R. </a:t>
            </a:r>
            <a:r>
              <a:rPr lang="en-ID" sz="2900" dirty="0" err="1"/>
              <a:t>Tilaar</a:t>
            </a:r>
            <a:r>
              <a:rPr lang="en-ID" sz="2900" dirty="0"/>
              <a:t>, yang </a:t>
            </a:r>
            <a:r>
              <a:rPr lang="en-ID" sz="2900" dirty="0" err="1"/>
              <a:t>menarik</a:t>
            </a:r>
            <a:r>
              <a:rPr lang="en-ID" sz="2900" dirty="0"/>
              <a:t> di </a:t>
            </a:r>
            <a:r>
              <a:rPr lang="en-ID" sz="2900" dirty="0" err="1"/>
              <a:t>dalam</a:t>
            </a:r>
            <a:r>
              <a:rPr lang="en-ID" sz="2900" dirty="0"/>
              <a:t> proses </a:t>
            </a:r>
            <a:r>
              <a:rPr lang="en-ID" sz="2900" dirty="0" err="1"/>
              <a:t>tersebut</a:t>
            </a:r>
            <a:r>
              <a:rPr lang="en-ID" sz="2900" dirty="0"/>
              <a:t> </a:t>
            </a:r>
            <a:r>
              <a:rPr lang="en-ID" sz="2900" dirty="0" err="1"/>
              <a:t>adalah</a:t>
            </a:r>
            <a:r>
              <a:rPr lang="en-ID" sz="2900" dirty="0"/>
              <a:t> </a:t>
            </a:r>
            <a:r>
              <a:rPr lang="en-ID" sz="2900" dirty="0" err="1"/>
              <a:t>identitas</a:t>
            </a:r>
            <a:r>
              <a:rPr lang="en-ID" sz="2900" dirty="0"/>
              <a:t> </a:t>
            </a:r>
            <a:r>
              <a:rPr lang="en-ID" sz="2900" dirty="0" err="1"/>
              <a:t>nasional</a:t>
            </a:r>
            <a:r>
              <a:rPr lang="en-ID" sz="2900" dirty="0"/>
              <a:t>. Negara Indonesia </a:t>
            </a:r>
            <a:r>
              <a:rPr lang="en-ID" sz="2900" dirty="0" err="1"/>
              <a:t>sebagai</a:t>
            </a:r>
            <a:r>
              <a:rPr lang="en-ID" sz="2900" dirty="0"/>
              <a:t> </a:t>
            </a:r>
            <a:r>
              <a:rPr lang="en-ID" sz="2900" dirty="0" err="1"/>
              <a:t>suatu</a:t>
            </a:r>
            <a:r>
              <a:rPr lang="en-ID" sz="2900" dirty="0"/>
              <a:t> </a:t>
            </a:r>
            <a:r>
              <a:rPr lang="en-ID" sz="2900" dirty="0" err="1"/>
              <a:t>negara</a:t>
            </a:r>
            <a:r>
              <a:rPr lang="en-ID" sz="2900" dirty="0"/>
              <a:t> </a:t>
            </a:r>
            <a:r>
              <a:rPr lang="en-ID" sz="2900" dirty="0" err="1"/>
              <a:t>bangsa</a:t>
            </a:r>
            <a:r>
              <a:rPr lang="en-ID" sz="2900" dirty="0"/>
              <a:t> (</a:t>
            </a:r>
            <a:r>
              <a:rPr lang="en-ID" sz="2900" i="1" dirty="0"/>
              <a:t>nation-state</a:t>
            </a:r>
            <a:r>
              <a:rPr lang="en-ID" sz="2900" dirty="0"/>
              <a:t>) yang </a:t>
            </a:r>
            <a:r>
              <a:rPr lang="en-ID" sz="2900" dirty="0" err="1"/>
              <a:t>memiliki</a:t>
            </a:r>
            <a:r>
              <a:rPr lang="en-ID" sz="2900" dirty="0"/>
              <a:t> </a:t>
            </a:r>
            <a:r>
              <a:rPr lang="en-ID" sz="2900" dirty="0" err="1"/>
              <a:t>beraneka</a:t>
            </a:r>
            <a:r>
              <a:rPr lang="en-ID" sz="2900" dirty="0"/>
              <a:t> </a:t>
            </a:r>
            <a:r>
              <a:rPr lang="en-ID" sz="2900" dirty="0" err="1"/>
              <a:t>ragam</a:t>
            </a:r>
            <a:r>
              <a:rPr lang="en-ID" sz="2900" dirty="0"/>
              <a:t> </a:t>
            </a:r>
            <a:r>
              <a:rPr lang="en-ID" sz="2900" dirty="0" err="1"/>
              <a:t>suku</a:t>
            </a:r>
            <a:r>
              <a:rPr lang="en-ID" sz="2900" dirty="0"/>
              <a:t> </a:t>
            </a:r>
            <a:r>
              <a:rPr lang="en-ID" sz="2900" dirty="0" err="1"/>
              <a:t>bangsa</a:t>
            </a:r>
            <a:r>
              <a:rPr lang="en-ID" sz="2900" dirty="0"/>
              <a:t> </a:t>
            </a:r>
            <a:r>
              <a:rPr lang="en-ID" sz="2900" dirty="0" err="1"/>
              <a:t>mempunyai</a:t>
            </a:r>
            <a:r>
              <a:rPr lang="en-ID" sz="2900" dirty="0"/>
              <a:t> </a:t>
            </a:r>
            <a:r>
              <a:rPr lang="en-ID" sz="2900" dirty="0" err="1"/>
              <a:t>masalah</a:t>
            </a:r>
            <a:r>
              <a:rPr lang="en-ID" sz="2900" dirty="0"/>
              <a:t> </a:t>
            </a:r>
            <a:r>
              <a:rPr lang="en-ID" sz="2900" dirty="0" err="1"/>
              <a:t>khusus</a:t>
            </a:r>
            <a:r>
              <a:rPr lang="en-ID" sz="2900" dirty="0"/>
              <a:t> di </a:t>
            </a:r>
            <a:r>
              <a:rPr lang="en-ID" sz="2900" dirty="0" err="1"/>
              <a:t>dalam</a:t>
            </a:r>
            <a:r>
              <a:rPr lang="en-ID" sz="2900" dirty="0"/>
              <a:t> </a:t>
            </a:r>
            <a:r>
              <a:rPr lang="en-ID" sz="2900" dirty="0" err="1"/>
              <a:t>menghadapi</a:t>
            </a:r>
            <a:r>
              <a:rPr lang="en-ID" sz="2900" dirty="0"/>
              <a:t> </a:t>
            </a:r>
            <a:r>
              <a:rPr lang="en-ID" sz="2900" dirty="0" err="1"/>
              <a:t>gelombang</a:t>
            </a:r>
            <a:r>
              <a:rPr lang="en-ID" sz="2900" dirty="0"/>
              <a:t> </a:t>
            </a:r>
            <a:r>
              <a:rPr lang="en-ID" sz="2900" dirty="0" err="1"/>
              <a:t>globalisasi</a:t>
            </a:r>
            <a:r>
              <a:rPr lang="en-ID" sz="2900" dirty="0"/>
              <a:t> </a:t>
            </a:r>
            <a:r>
              <a:rPr lang="en-ID" sz="2900" dirty="0" err="1"/>
              <a:t>tersebut</a:t>
            </a:r>
            <a:r>
              <a:rPr lang="en-ID" sz="2900" dirty="0"/>
              <a:t>, </a:t>
            </a:r>
            <a:r>
              <a:rPr lang="en-ID" sz="2900" dirty="0" err="1"/>
              <a:t>yakni</a:t>
            </a:r>
            <a:r>
              <a:rPr lang="en-ID" sz="2900" dirty="0"/>
              <a:t> </a:t>
            </a:r>
            <a:r>
              <a:rPr lang="en-ID" sz="2900" dirty="0" err="1"/>
              <a:t>bagaimana</a:t>
            </a:r>
            <a:r>
              <a:rPr lang="en-ID" sz="2900" dirty="0"/>
              <a:t> </a:t>
            </a:r>
            <a:r>
              <a:rPr lang="en-ID" sz="2900" dirty="0" err="1"/>
              <a:t>manusia</a:t>
            </a:r>
            <a:r>
              <a:rPr lang="en-ID" sz="2900" dirty="0"/>
              <a:t> Indonesia yang </a:t>
            </a:r>
            <a:r>
              <a:rPr lang="en-ID" sz="2900" dirty="0" err="1"/>
              <a:t>bhinneka</a:t>
            </a:r>
            <a:r>
              <a:rPr lang="en-ID" sz="2900" dirty="0"/>
              <a:t> </a:t>
            </a:r>
            <a:r>
              <a:rPr lang="en-ID" sz="2900" dirty="0" err="1"/>
              <a:t>tersebut</a:t>
            </a:r>
            <a:r>
              <a:rPr lang="en-ID" sz="2900" dirty="0"/>
              <a:t> </a:t>
            </a:r>
            <a:r>
              <a:rPr lang="en-ID" sz="2900" dirty="0" err="1"/>
              <a:t>dapat</a:t>
            </a:r>
            <a:r>
              <a:rPr lang="en-ID" sz="2900" dirty="0"/>
              <a:t> </a:t>
            </a:r>
            <a:r>
              <a:rPr lang="en-ID" sz="2900" dirty="0" err="1"/>
              <a:t>mempertahankan</a:t>
            </a:r>
            <a:r>
              <a:rPr lang="en-ID" sz="2900" dirty="0"/>
              <a:t> </a:t>
            </a:r>
            <a:r>
              <a:rPr lang="en-ID" sz="2900" dirty="0" err="1"/>
              <a:t>dan</a:t>
            </a:r>
            <a:r>
              <a:rPr lang="en-ID" sz="2900" dirty="0"/>
              <a:t> </a:t>
            </a:r>
            <a:r>
              <a:rPr lang="en-ID" sz="2900" dirty="0" err="1"/>
              <a:t>mengembangkan</a:t>
            </a:r>
            <a:r>
              <a:rPr lang="en-ID" sz="2900" dirty="0"/>
              <a:t> </a:t>
            </a:r>
            <a:r>
              <a:rPr lang="en-ID" sz="2900" dirty="0" err="1"/>
              <a:t>identitas</a:t>
            </a:r>
            <a:r>
              <a:rPr lang="en-ID" sz="2900" dirty="0"/>
              <a:t> </a:t>
            </a:r>
            <a:r>
              <a:rPr lang="en-ID" sz="2900" dirty="0" err="1"/>
              <a:t>manusia</a:t>
            </a:r>
            <a:r>
              <a:rPr lang="en-ID" sz="2900" dirty="0"/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155387927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Globalisasi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merujuk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“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”,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bangsa-bangsa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lain.</a:t>
            </a:r>
          </a:p>
          <a:p>
            <a:pPr algn="just"/>
            <a:r>
              <a:rPr lang="en-US" dirty="0" err="1"/>
              <a:t>Menurut</a:t>
            </a:r>
            <a:r>
              <a:rPr lang="en-US" dirty="0"/>
              <a:t> J.A. </a:t>
            </a:r>
            <a:r>
              <a:rPr lang="en-US" dirty="0" err="1"/>
              <a:t>Scholte</a:t>
            </a:r>
            <a:r>
              <a:rPr lang="en-US" dirty="0"/>
              <a:t>, </a:t>
            </a:r>
            <a:r>
              <a:rPr lang="en-US" dirty="0" err="1"/>
              <a:t>setidaknya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lima </a:t>
            </a:r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globalisasi</a:t>
            </a:r>
            <a:r>
              <a:rPr lang="en-US" dirty="0"/>
              <a:t> yang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i="1" dirty="0"/>
              <a:t>- </a:t>
            </a:r>
            <a:r>
              <a:rPr lang="en-US" i="1" dirty="0" err="1"/>
              <a:t>Pertama</a:t>
            </a:r>
            <a:r>
              <a:rPr lang="en-US" dirty="0"/>
              <a:t>,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internasionalisasi</a:t>
            </a:r>
            <a:r>
              <a:rPr lang="en-US" dirty="0"/>
              <a:t>.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dipandang</a:t>
            </a:r>
            <a:r>
              <a:rPr lang="en-US" dirty="0"/>
              <a:t>       </a:t>
            </a:r>
            <a:r>
              <a:rPr lang="en-US" dirty="0" err="1"/>
              <a:t>sekadar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kata </a:t>
            </a:r>
            <a:r>
              <a:rPr lang="en-US" dirty="0" err="1"/>
              <a:t>sifat</a:t>
            </a:r>
            <a:r>
              <a:rPr lang="en-US" dirty="0"/>
              <a:t> (</a:t>
            </a:r>
            <a:r>
              <a:rPr lang="en-US" i="1" dirty="0"/>
              <a:t>adjective</a:t>
            </a:r>
            <a:r>
              <a:rPr lang="en-US" dirty="0"/>
              <a:t>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antar-batas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interdependensi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volume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modal,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antar-negara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menuju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global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yang </a:t>
            </a:r>
            <a:r>
              <a:rPr lang="en-US" dirty="0" err="1"/>
              <a:t>distingsif</a:t>
            </a:r>
            <a:r>
              <a:rPr lang="en-US" dirty="0"/>
              <a:t> </a:t>
            </a:r>
            <a:r>
              <a:rPr lang="en-US" dirty="0" err="1"/>
              <a:t>diserap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diartikulasikan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proses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/>
              <a:t>Lanjutan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6070600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en-US" sz="2160" i="1" dirty="0" err="1"/>
              <a:t>Kedua</a:t>
            </a:r>
            <a:r>
              <a:rPr lang="en-US" sz="2160" dirty="0"/>
              <a:t>,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sebagai</a:t>
            </a:r>
            <a:r>
              <a:rPr lang="en-US" sz="2160" dirty="0"/>
              <a:t> </a:t>
            </a:r>
            <a:r>
              <a:rPr lang="en-US" sz="2160" dirty="0" err="1"/>
              <a:t>liberalisasi</a:t>
            </a:r>
            <a:r>
              <a:rPr lang="en-US" sz="2160" dirty="0"/>
              <a:t>.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merujuk</a:t>
            </a:r>
            <a:r>
              <a:rPr lang="en-US" sz="2160" dirty="0"/>
              <a:t> </a:t>
            </a:r>
            <a:r>
              <a:rPr lang="en-US" sz="2160" dirty="0" err="1"/>
              <a:t>pada</a:t>
            </a:r>
            <a:r>
              <a:rPr lang="en-US" sz="2160" dirty="0"/>
              <a:t> </a:t>
            </a:r>
            <a:r>
              <a:rPr lang="en-US" sz="2160" dirty="0" err="1"/>
              <a:t>sebuah</a:t>
            </a:r>
            <a:r>
              <a:rPr lang="en-US" sz="2160" dirty="0"/>
              <a:t> proses </a:t>
            </a:r>
            <a:r>
              <a:rPr lang="en-US" sz="2160" dirty="0" err="1"/>
              <a:t>penghapusan</a:t>
            </a:r>
            <a:r>
              <a:rPr lang="en-US" sz="2160" dirty="0"/>
              <a:t> </a:t>
            </a:r>
            <a:r>
              <a:rPr lang="en-US" sz="2160" dirty="0" err="1"/>
              <a:t>hambatan-hambatan</a:t>
            </a:r>
            <a:r>
              <a:rPr lang="en-US" sz="2160" dirty="0"/>
              <a:t> yang </a:t>
            </a:r>
            <a:r>
              <a:rPr lang="en-US" sz="2160" dirty="0" err="1"/>
              <a:t>dibuat</a:t>
            </a:r>
            <a:r>
              <a:rPr lang="en-US" sz="2160" dirty="0"/>
              <a:t> </a:t>
            </a:r>
            <a:r>
              <a:rPr lang="en-US" sz="2160" dirty="0" err="1"/>
              <a:t>oleh</a:t>
            </a:r>
            <a:r>
              <a:rPr lang="en-US" sz="2160" dirty="0"/>
              <a:t> </a:t>
            </a:r>
            <a:r>
              <a:rPr lang="en-US" sz="2160" dirty="0" err="1"/>
              <a:t>pemerintah</a:t>
            </a:r>
            <a:r>
              <a:rPr lang="en-US" sz="2160" dirty="0"/>
              <a:t> </a:t>
            </a:r>
            <a:r>
              <a:rPr lang="en-US" sz="2160" dirty="0" err="1"/>
              <a:t>terhadap</a:t>
            </a:r>
            <a:r>
              <a:rPr lang="en-US" sz="2160" dirty="0"/>
              <a:t> </a:t>
            </a:r>
            <a:r>
              <a:rPr lang="en-US" sz="2160" dirty="0" err="1"/>
              <a:t>mobilitas</a:t>
            </a:r>
            <a:r>
              <a:rPr lang="en-US" sz="2160" dirty="0"/>
              <a:t> </a:t>
            </a:r>
            <a:r>
              <a:rPr lang="en-US" sz="2160" dirty="0" err="1"/>
              <a:t>antarnegara</a:t>
            </a:r>
            <a:r>
              <a:rPr lang="en-US" sz="2160" dirty="0"/>
              <a:t> </a:t>
            </a:r>
            <a:r>
              <a:rPr lang="en-US" sz="2160" dirty="0" err="1"/>
              <a:t>untuk</a:t>
            </a:r>
            <a:r>
              <a:rPr lang="en-US" sz="2160" dirty="0"/>
              <a:t> </a:t>
            </a:r>
            <a:r>
              <a:rPr lang="en-US" sz="2160" dirty="0" err="1"/>
              <a:t>menciptakan</a:t>
            </a:r>
            <a:r>
              <a:rPr lang="en-US" sz="2160" dirty="0"/>
              <a:t> </a:t>
            </a:r>
            <a:r>
              <a:rPr lang="en-US" sz="2160" dirty="0" err="1"/>
              <a:t>sebuah</a:t>
            </a:r>
            <a:r>
              <a:rPr lang="en-US" sz="2160" dirty="0"/>
              <a:t> </a:t>
            </a:r>
            <a:r>
              <a:rPr lang="en-US" sz="2160" dirty="0" err="1"/>
              <a:t>ekonomi</a:t>
            </a:r>
            <a:r>
              <a:rPr lang="en-US" sz="2160" dirty="0"/>
              <a:t> </a:t>
            </a:r>
            <a:r>
              <a:rPr lang="en-US" sz="2160" dirty="0" err="1"/>
              <a:t>dunia</a:t>
            </a:r>
            <a:r>
              <a:rPr lang="en-US" sz="2160" dirty="0"/>
              <a:t> yang </a:t>
            </a:r>
            <a:r>
              <a:rPr lang="en-US" sz="2160" dirty="0" err="1"/>
              <a:t>terbuka</a:t>
            </a:r>
            <a:r>
              <a:rPr lang="en-US" sz="2160" dirty="0"/>
              <a:t> </a:t>
            </a:r>
            <a:r>
              <a:rPr lang="en-US" sz="2160" dirty="0" err="1"/>
              <a:t>dan</a:t>
            </a:r>
            <a:r>
              <a:rPr lang="en-US" sz="2160" dirty="0"/>
              <a:t> </a:t>
            </a:r>
            <a:r>
              <a:rPr lang="en-US" sz="2160" dirty="0" err="1"/>
              <a:t>tanpa</a:t>
            </a:r>
            <a:r>
              <a:rPr lang="en-US" sz="2160" dirty="0"/>
              <a:t> </a:t>
            </a:r>
            <a:r>
              <a:rPr lang="en-US" sz="2160" dirty="0" err="1"/>
              <a:t>batas</a:t>
            </a:r>
            <a:r>
              <a:rPr lang="en-US" sz="2160" dirty="0"/>
              <a:t>.</a:t>
            </a:r>
          </a:p>
          <a:p>
            <a:pPr algn="just">
              <a:buFontTx/>
              <a:buChar char="-"/>
            </a:pPr>
            <a:r>
              <a:rPr lang="en-US" sz="2160" i="1" dirty="0" err="1"/>
              <a:t>Ketiga</a:t>
            </a:r>
            <a:r>
              <a:rPr lang="en-US" sz="2160" dirty="0"/>
              <a:t>,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sebagai</a:t>
            </a:r>
            <a:r>
              <a:rPr lang="en-US" sz="2160" dirty="0"/>
              <a:t> </a:t>
            </a:r>
            <a:r>
              <a:rPr lang="en-US" sz="2160" dirty="0" err="1"/>
              <a:t>universalisasi</a:t>
            </a:r>
            <a:r>
              <a:rPr lang="en-US" sz="2160" dirty="0"/>
              <a:t>. Kata global </a:t>
            </a:r>
            <a:r>
              <a:rPr lang="en-US" sz="2160" dirty="0" err="1"/>
              <a:t>digunakan</a:t>
            </a:r>
            <a:r>
              <a:rPr lang="en-US" sz="2160" dirty="0"/>
              <a:t> </a:t>
            </a:r>
            <a:r>
              <a:rPr lang="en-US" sz="2160" dirty="0" err="1"/>
              <a:t>dengan</a:t>
            </a:r>
            <a:r>
              <a:rPr lang="en-US" sz="2160" dirty="0"/>
              <a:t> </a:t>
            </a:r>
            <a:r>
              <a:rPr lang="en-US" sz="2160" dirty="0" err="1"/>
              <a:t>pemahaman</a:t>
            </a:r>
            <a:r>
              <a:rPr lang="en-US" sz="2160" dirty="0"/>
              <a:t> </a:t>
            </a:r>
            <a:r>
              <a:rPr lang="en-US" sz="2160" dirty="0" err="1"/>
              <a:t>bahwa</a:t>
            </a:r>
            <a:r>
              <a:rPr lang="en-US" sz="2160" dirty="0"/>
              <a:t> proses </a:t>
            </a:r>
            <a:r>
              <a:rPr lang="en-US" sz="2160" dirty="0" err="1"/>
              <a:t>mendunia</a:t>
            </a:r>
            <a:r>
              <a:rPr lang="en-US" sz="2160" dirty="0"/>
              <a:t> </a:t>
            </a:r>
            <a:r>
              <a:rPr lang="en-US" sz="2160" dirty="0" err="1"/>
              <a:t>dan</a:t>
            </a:r>
            <a:r>
              <a:rPr lang="en-US" sz="2160" dirty="0"/>
              <a:t>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merupakan</a:t>
            </a:r>
            <a:r>
              <a:rPr lang="en-US" sz="2160" dirty="0"/>
              <a:t> proses </a:t>
            </a:r>
            <a:r>
              <a:rPr lang="en-US" sz="2160" dirty="0" err="1"/>
              <a:t>penyebaran</a:t>
            </a:r>
            <a:r>
              <a:rPr lang="en-US" sz="2160" dirty="0"/>
              <a:t> </a:t>
            </a:r>
            <a:r>
              <a:rPr lang="en-US" sz="2160" dirty="0" err="1"/>
              <a:t>berbagai</a:t>
            </a:r>
            <a:r>
              <a:rPr lang="en-US" sz="2160" dirty="0"/>
              <a:t> </a:t>
            </a:r>
            <a:r>
              <a:rPr lang="en-US" sz="2160" dirty="0" err="1"/>
              <a:t>objek</a:t>
            </a:r>
            <a:r>
              <a:rPr lang="en-US" sz="2160" dirty="0"/>
              <a:t> </a:t>
            </a:r>
            <a:r>
              <a:rPr lang="en-US" sz="2160" dirty="0" err="1"/>
              <a:t>dan</a:t>
            </a:r>
            <a:r>
              <a:rPr lang="en-US" sz="2160" dirty="0"/>
              <a:t> </a:t>
            </a:r>
            <a:r>
              <a:rPr lang="en-US" sz="2160" dirty="0" err="1"/>
              <a:t>pengalaman</a:t>
            </a:r>
            <a:r>
              <a:rPr lang="en-US" sz="2160" dirty="0"/>
              <a:t> </a:t>
            </a:r>
            <a:r>
              <a:rPr lang="en-US" sz="2160" dirty="0" err="1"/>
              <a:t>kepada</a:t>
            </a:r>
            <a:r>
              <a:rPr lang="en-US" sz="2160" dirty="0"/>
              <a:t> </a:t>
            </a:r>
            <a:r>
              <a:rPr lang="en-US" sz="2160" dirty="0" err="1"/>
              <a:t>semua</a:t>
            </a:r>
            <a:r>
              <a:rPr lang="en-US" sz="2160" dirty="0"/>
              <a:t> orang </a:t>
            </a:r>
            <a:r>
              <a:rPr lang="en-US" sz="2160" dirty="0" err="1"/>
              <a:t>ke</a:t>
            </a:r>
            <a:r>
              <a:rPr lang="en-US" sz="2160" dirty="0"/>
              <a:t> </a:t>
            </a:r>
            <a:r>
              <a:rPr lang="en-US" sz="2160" dirty="0" err="1"/>
              <a:t>seluruh</a:t>
            </a:r>
            <a:r>
              <a:rPr lang="en-US" sz="2160" dirty="0"/>
              <a:t> </a:t>
            </a:r>
            <a:r>
              <a:rPr lang="en-US" sz="2160" dirty="0" err="1"/>
              <a:t>penjuru</a:t>
            </a:r>
            <a:r>
              <a:rPr lang="en-US" sz="2160" dirty="0"/>
              <a:t> </a:t>
            </a:r>
            <a:r>
              <a:rPr lang="en-US" sz="2160" dirty="0" err="1"/>
              <a:t>dunia</a:t>
            </a:r>
            <a:r>
              <a:rPr lang="en-US" sz="2160" dirty="0"/>
              <a:t>.</a:t>
            </a:r>
          </a:p>
          <a:p>
            <a:pPr algn="just">
              <a:buFontTx/>
              <a:buChar char="-"/>
            </a:pPr>
            <a:r>
              <a:rPr lang="en-US" sz="2160" i="1" dirty="0" err="1"/>
              <a:t>Keempat</a:t>
            </a:r>
            <a:r>
              <a:rPr lang="en-US" sz="2160" dirty="0"/>
              <a:t>,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sebagai</a:t>
            </a:r>
            <a:r>
              <a:rPr lang="en-US" sz="2160" dirty="0"/>
              <a:t> </a:t>
            </a:r>
            <a:r>
              <a:rPr lang="en-US" sz="2160" dirty="0" err="1"/>
              <a:t>westernisasi</a:t>
            </a:r>
            <a:r>
              <a:rPr lang="en-US" sz="2160" dirty="0"/>
              <a:t> </a:t>
            </a:r>
            <a:r>
              <a:rPr lang="en-US" sz="2160" dirty="0" err="1"/>
              <a:t>atau</a:t>
            </a:r>
            <a:r>
              <a:rPr lang="en-US" sz="2160" dirty="0"/>
              <a:t> </a:t>
            </a:r>
            <a:r>
              <a:rPr lang="en-US" sz="2160" dirty="0" err="1"/>
              <a:t>modernisasi</a:t>
            </a:r>
            <a:r>
              <a:rPr lang="en-US" sz="2160" dirty="0"/>
              <a:t>. </a:t>
            </a:r>
            <a:r>
              <a:rPr lang="en-US" sz="2160" dirty="0" err="1"/>
              <a:t>Dipahami</a:t>
            </a:r>
            <a:r>
              <a:rPr lang="en-US" sz="2160" dirty="0"/>
              <a:t> </a:t>
            </a:r>
            <a:r>
              <a:rPr lang="en-US" sz="2160" dirty="0" err="1"/>
              <a:t>sebagai</a:t>
            </a:r>
            <a:r>
              <a:rPr lang="en-US" sz="2160" dirty="0"/>
              <a:t> </a:t>
            </a:r>
            <a:r>
              <a:rPr lang="en-US" sz="2160" dirty="0" err="1"/>
              <a:t>sebuah</a:t>
            </a:r>
            <a:r>
              <a:rPr lang="en-US" sz="2160" dirty="0"/>
              <a:t> </a:t>
            </a:r>
            <a:r>
              <a:rPr lang="en-US" sz="2160" dirty="0" err="1"/>
              <a:t>dinamika</a:t>
            </a:r>
            <a:r>
              <a:rPr lang="en-US" sz="2160" dirty="0"/>
              <a:t> </a:t>
            </a:r>
            <a:r>
              <a:rPr lang="en-US" sz="2160" dirty="0" err="1"/>
              <a:t>dimana</a:t>
            </a:r>
            <a:r>
              <a:rPr lang="en-US" sz="2160" dirty="0"/>
              <a:t> </a:t>
            </a:r>
            <a:r>
              <a:rPr lang="en-US" sz="2160" dirty="0" err="1"/>
              <a:t>struktur-struktur</a:t>
            </a:r>
            <a:r>
              <a:rPr lang="en-US" sz="2160" dirty="0"/>
              <a:t> </a:t>
            </a:r>
            <a:r>
              <a:rPr lang="en-US" sz="2160" dirty="0" err="1"/>
              <a:t>sosial</a:t>
            </a:r>
            <a:r>
              <a:rPr lang="en-US" sz="2160" dirty="0"/>
              <a:t> </a:t>
            </a:r>
            <a:r>
              <a:rPr lang="en-US" sz="2160" dirty="0" err="1"/>
              <a:t>modernitas</a:t>
            </a:r>
            <a:r>
              <a:rPr lang="en-US" sz="2160" dirty="0"/>
              <a:t> (</a:t>
            </a:r>
            <a:r>
              <a:rPr lang="en-US" sz="2160" dirty="0" err="1"/>
              <a:t>kapitalisme</a:t>
            </a:r>
            <a:r>
              <a:rPr lang="en-US" sz="2160" dirty="0"/>
              <a:t>, </a:t>
            </a:r>
            <a:r>
              <a:rPr lang="en-US" sz="2160" dirty="0" err="1"/>
              <a:t>rasionalisme</a:t>
            </a:r>
            <a:r>
              <a:rPr lang="en-US" sz="2160" dirty="0"/>
              <a:t>, </a:t>
            </a:r>
            <a:r>
              <a:rPr lang="en-US" sz="2160" dirty="0" err="1"/>
              <a:t>industrialisme</a:t>
            </a:r>
            <a:r>
              <a:rPr lang="en-US" sz="2160" dirty="0"/>
              <a:t>, </a:t>
            </a:r>
            <a:r>
              <a:rPr lang="en-US" sz="2160" dirty="0" err="1"/>
              <a:t>birokratisme</a:t>
            </a:r>
            <a:r>
              <a:rPr lang="en-US" sz="2160" dirty="0"/>
              <a:t>) </a:t>
            </a:r>
            <a:r>
              <a:rPr lang="en-US" sz="2160" dirty="0" err="1"/>
              <a:t>disebarkan</a:t>
            </a:r>
            <a:r>
              <a:rPr lang="en-US" sz="2160" dirty="0"/>
              <a:t> </a:t>
            </a:r>
            <a:r>
              <a:rPr lang="en-US" sz="2160" dirty="0" err="1"/>
              <a:t>ke</a:t>
            </a:r>
            <a:r>
              <a:rPr lang="en-US" sz="2160" dirty="0"/>
              <a:t> </a:t>
            </a:r>
            <a:r>
              <a:rPr lang="en-US" sz="2160" dirty="0" err="1"/>
              <a:t>seluruh</a:t>
            </a:r>
            <a:r>
              <a:rPr lang="en-US" sz="2160" dirty="0"/>
              <a:t> </a:t>
            </a:r>
            <a:r>
              <a:rPr lang="en-US" sz="2160" dirty="0" err="1"/>
              <a:t>penjuru</a:t>
            </a:r>
            <a:r>
              <a:rPr lang="en-US" sz="2160" dirty="0"/>
              <a:t> </a:t>
            </a:r>
            <a:r>
              <a:rPr lang="en-US" sz="2160" dirty="0" err="1"/>
              <a:t>dunia</a:t>
            </a:r>
            <a:r>
              <a:rPr lang="en-US" sz="2160" dirty="0"/>
              <a:t>, yang </a:t>
            </a:r>
            <a:r>
              <a:rPr lang="en-US" sz="2160" dirty="0" err="1"/>
              <a:t>dalam</a:t>
            </a:r>
            <a:r>
              <a:rPr lang="en-US" sz="2160" dirty="0"/>
              <a:t> </a:t>
            </a:r>
            <a:r>
              <a:rPr lang="en-US" sz="2160" dirty="0" err="1"/>
              <a:t>prosesnya</a:t>
            </a:r>
            <a:r>
              <a:rPr lang="en-US" sz="2160" dirty="0"/>
              <a:t> </a:t>
            </a:r>
            <a:r>
              <a:rPr lang="en-US" sz="2160" dirty="0" err="1"/>
              <a:t>cenderung</a:t>
            </a:r>
            <a:r>
              <a:rPr lang="en-US" sz="2160" dirty="0"/>
              <a:t> </a:t>
            </a:r>
            <a:r>
              <a:rPr lang="en-US" sz="2160" dirty="0" err="1"/>
              <a:t>merusak</a:t>
            </a:r>
            <a:r>
              <a:rPr lang="en-US" sz="2160" dirty="0"/>
              <a:t> </a:t>
            </a:r>
            <a:r>
              <a:rPr lang="en-US" sz="2160" dirty="0" err="1"/>
              <a:t>budaya</a:t>
            </a:r>
            <a:r>
              <a:rPr lang="en-US" sz="2160" dirty="0"/>
              <a:t> </a:t>
            </a:r>
            <a:r>
              <a:rPr lang="en-US" sz="2160" dirty="0" err="1"/>
              <a:t>setempat</a:t>
            </a:r>
            <a:r>
              <a:rPr lang="en-US" sz="2160" dirty="0"/>
              <a:t> yang </a:t>
            </a:r>
            <a:r>
              <a:rPr lang="en-US" sz="2160" dirty="0" err="1"/>
              <a:t>telah</a:t>
            </a:r>
            <a:r>
              <a:rPr lang="en-US" sz="2160" dirty="0"/>
              <a:t> </a:t>
            </a:r>
            <a:r>
              <a:rPr lang="en-US" sz="2160" dirty="0" err="1"/>
              <a:t>mapan</a:t>
            </a:r>
            <a:r>
              <a:rPr lang="en-US" sz="2160" dirty="0"/>
              <a:t> </a:t>
            </a:r>
            <a:r>
              <a:rPr lang="en-US" sz="2160" dirty="0" err="1"/>
              <a:t>serta</a:t>
            </a:r>
            <a:r>
              <a:rPr lang="en-US" sz="2160" dirty="0"/>
              <a:t> </a:t>
            </a:r>
            <a:r>
              <a:rPr lang="en-US" sz="2160" dirty="0" err="1"/>
              <a:t>merampas</a:t>
            </a:r>
            <a:r>
              <a:rPr lang="en-US" sz="2160" dirty="0"/>
              <a:t> </a:t>
            </a:r>
            <a:r>
              <a:rPr lang="en-US" sz="2160" dirty="0" err="1"/>
              <a:t>hak</a:t>
            </a:r>
            <a:r>
              <a:rPr lang="en-US" sz="2160" dirty="0"/>
              <a:t> </a:t>
            </a:r>
            <a:r>
              <a:rPr lang="en-US" sz="2160" dirty="0" err="1"/>
              <a:t>kedaulatan</a:t>
            </a:r>
            <a:r>
              <a:rPr lang="en-US" sz="2160" dirty="0"/>
              <a:t> </a:t>
            </a:r>
            <a:r>
              <a:rPr lang="en-US" sz="2160" dirty="0" err="1"/>
              <a:t>diri</a:t>
            </a:r>
            <a:r>
              <a:rPr lang="en-US" sz="2160" dirty="0"/>
              <a:t> </a:t>
            </a:r>
            <a:r>
              <a:rPr lang="en-US" sz="2160" dirty="0" err="1"/>
              <a:t>rakyat</a:t>
            </a:r>
            <a:r>
              <a:rPr lang="en-US" sz="2160" dirty="0"/>
              <a:t> </a:t>
            </a:r>
            <a:r>
              <a:rPr lang="en-US" sz="2160" dirty="0" err="1"/>
              <a:t>setempat</a:t>
            </a:r>
            <a:r>
              <a:rPr lang="en-US" sz="2160" dirty="0"/>
              <a:t>.</a:t>
            </a:r>
          </a:p>
          <a:p>
            <a:pPr algn="just">
              <a:buFontTx/>
              <a:buChar char="-"/>
            </a:pPr>
            <a:r>
              <a:rPr lang="en-US" sz="2160" i="1" dirty="0" err="1"/>
              <a:t>Kelima</a:t>
            </a:r>
            <a:r>
              <a:rPr lang="en-US" sz="2160" dirty="0"/>
              <a:t>, </a:t>
            </a:r>
            <a:r>
              <a:rPr lang="en-US" sz="2160" dirty="0" err="1"/>
              <a:t>globalisasi</a:t>
            </a:r>
            <a:r>
              <a:rPr lang="en-US" sz="2160" dirty="0"/>
              <a:t> </a:t>
            </a:r>
            <a:r>
              <a:rPr lang="en-US" sz="2160" dirty="0" err="1"/>
              <a:t>sebagai</a:t>
            </a:r>
            <a:r>
              <a:rPr lang="en-US" sz="2160" dirty="0"/>
              <a:t> </a:t>
            </a:r>
            <a:r>
              <a:rPr lang="en-US" sz="2160" dirty="0" err="1"/>
              <a:t>penghapusan</a:t>
            </a:r>
            <a:r>
              <a:rPr lang="en-US" sz="2160" dirty="0"/>
              <a:t> </a:t>
            </a:r>
            <a:r>
              <a:rPr lang="en-US" sz="2160" dirty="0" err="1"/>
              <a:t>batas-batas</a:t>
            </a:r>
            <a:r>
              <a:rPr lang="en-US" sz="2160" dirty="0"/>
              <a:t> </a:t>
            </a:r>
            <a:r>
              <a:rPr lang="en-US" sz="2160" dirty="0" err="1"/>
              <a:t>teritorial</a:t>
            </a:r>
            <a:r>
              <a:rPr lang="en-US" sz="2160" dirty="0"/>
              <a:t>.</a:t>
            </a:r>
          </a:p>
          <a:p>
            <a:pPr marL="266700" indent="0" algn="just">
              <a:buNone/>
            </a:pPr>
            <a:endParaRPr lang="en-US" sz="216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Teori-Teori</a:t>
            </a:r>
            <a:r>
              <a:rPr lang="en-US" sz="2800" dirty="0"/>
              <a:t> </a:t>
            </a:r>
            <a:r>
              <a:rPr lang="en-US" sz="2800" dirty="0" err="1"/>
              <a:t>Globalisasi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209800"/>
            <a:ext cx="10464800" cy="6858000"/>
          </a:xfrm>
        </p:spPr>
        <p:txBody>
          <a:bodyPr/>
          <a:lstStyle/>
          <a:p>
            <a:pPr algn="just"/>
            <a:r>
              <a:rPr lang="en-US" sz="2100" dirty="0"/>
              <a:t>Ada </a:t>
            </a:r>
            <a:r>
              <a:rPr lang="en-US" sz="2100" dirty="0" err="1"/>
              <a:t>tiga</a:t>
            </a:r>
            <a:r>
              <a:rPr lang="en-US" sz="2100" dirty="0"/>
              <a:t>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tentang</a:t>
            </a:r>
            <a:r>
              <a:rPr lang="en-US" sz="2100" dirty="0"/>
              <a:t> </a:t>
            </a:r>
            <a:r>
              <a:rPr lang="en-US" sz="2100" dirty="0" err="1"/>
              <a:t>globalisasi</a:t>
            </a:r>
            <a:r>
              <a:rPr lang="en-US" sz="2100" dirty="0"/>
              <a:t>, </a:t>
            </a:r>
            <a:r>
              <a:rPr lang="en-US" sz="2100" dirty="0" err="1"/>
              <a:t>yaitu</a:t>
            </a:r>
            <a:r>
              <a:rPr lang="en-US" sz="2100" dirty="0"/>
              <a:t>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imperialisme</a:t>
            </a:r>
            <a:r>
              <a:rPr lang="en-US" sz="2100" dirty="0"/>
              <a:t>,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ketergantungan</a:t>
            </a:r>
            <a:r>
              <a:rPr lang="en-US" sz="2100" dirty="0"/>
              <a:t>,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sistem</a:t>
            </a:r>
            <a:r>
              <a:rPr lang="en-US" sz="2100" dirty="0"/>
              <a:t> </a:t>
            </a:r>
            <a:r>
              <a:rPr lang="en-US" sz="2100" dirty="0" err="1"/>
              <a:t>dunia</a:t>
            </a:r>
            <a:r>
              <a:rPr lang="en-US" sz="2100" dirty="0"/>
              <a:t>. </a:t>
            </a:r>
            <a:r>
              <a:rPr lang="en-US" sz="2100" dirty="0" err="1"/>
              <a:t>Ketiga</a:t>
            </a:r>
            <a:r>
              <a:rPr lang="en-US" sz="2100" dirty="0"/>
              <a:t>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 </a:t>
            </a:r>
            <a:r>
              <a:rPr lang="en-US" sz="2100" dirty="0" err="1"/>
              <a:t>memusatkan</a:t>
            </a:r>
            <a:r>
              <a:rPr lang="en-US" sz="2100" dirty="0"/>
              <a:t> </a:t>
            </a:r>
            <a:r>
              <a:rPr lang="en-US" sz="2100" dirty="0" err="1"/>
              <a:t>perhatian</a:t>
            </a:r>
            <a:r>
              <a:rPr lang="en-US" sz="2100" dirty="0"/>
              <a:t> </a:t>
            </a:r>
            <a:r>
              <a:rPr lang="en-US" sz="2100" dirty="0" err="1"/>
              <a:t>pada</a:t>
            </a:r>
            <a:r>
              <a:rPr lang="en-US" sz="2100" dirty="0"/>
              <a:t> </a:t>
            </a:r>
            <a:r>
              <a:rPr lang="en-US" sz="2100" dirty="0" err="1"/>
              <a:t>bidang</a:t>
            </a:r>
            <a:r>
              <a:rPr lang="en-US" sz="2100" dirty="0"/>
              <a:t> </a:t>
            </a:r>
            <a:r>
              <a:rPr lang="en-US" sz="2100" dirty="0" err="1"/>
              <a:t>ekonomi</a:t>
            </a:r>
            <a:r>
              <a:rPr lang="en-US" sz="2100" dirty="0"/>
              <a:t>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bertujuan</a:t>
            </a:r>
            <a:r>
              <a:rPr lang="en-US" sz="2100" dirty="0"/>
              <a:t> </a:t>
            </a:r>
            <a:r>
              <a:rPr lang="en-US" sz="2100" dirty="0" err="1"/>
              <a:t>menjelaskan</a:t>
            </a:r>
            <a:r>
              <a:rPr lang="en-US" sz="2100" dirty="0"/>
              <a:t> </a:t>
            </a:r>
            <a:r>
              <a:rPr lang="en-US" sz="2100" dirty="0" err="1"/>
              <a:t>mekanisme</a:t>
            </a:r>
            <a:r>
              <a:rPr lang="en-US" sz="2100" dirty="0"/>
              <a:t> </a:t>
            </a:r>
            <a:r>
              <a:rPr lang="en-US" sz="2100" dirty="0" err="1"/>
              <a:t>penindasan</a:t>
            </a:r>
            <a:r>
              <a:rPr lang="en-US" sz="2100" dirty="0"/>
              <a:t>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ketidakadilan</a:t>
            </a:r>
            <a:r>
              <a:rPr lang="en-US" sz="2100" dirty="0"/>
              <a:t>. </a:t>
            </a:r>
            <a:r>
              <a:rPr lang="en-US" sz="2100" dirty="0" err="1"/>
              <a:t>Ketiganya</a:t>
            </a:r>
            <a:r>
              <a:rPr lang="en-US" sz="2100" dirty="0"/>
              <a:t> </a:t>
            </a:r>
            <a:r>
              <a:rPr lang="en-US" sz="2100" dirty="0" err="1"/>
              <a:t>berakar</a:t>
            </a:r>
            <a:r>
              <a:rPr lang="en-US" sz="2100" dirty="0"/>
              <a:t> </a:t>
            </a:r>
            <a:r>
              <a:rPr lang="en-US" sz="2100" dirty="0" err="1"/>
              <a:t>pada</a:t>
            </a:r>
            <a:r>
              <a:rPr lang="en-US" sz="2100" dirty="0"/>
              <a:t> </a:t>
            </a:r>
            <a:r>
              <a:rPr lang="en-US" sz="2100" dirty="0" err="1"/>
              <a:t>pemikiran</a:t>
            </a:r>
            <a:r>
              <a:rPr lang="en-US" sz="2100" dirty="0"/>
              <a:t> </a:t>
            </a:r>
            <a:r>
              <a:rPr lang="en-US" sz="2100" dirty="0" err="1"/>
              <a:t>Marxis</a:t>
            </a:r>
            <a:r>
              <a:rPr lang="en-US" sz="2100" dirty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imperialisme</a:t>
            </a:r>
            <a:r>
              <a:rPr lang="en-US" sz="2100" dirty="0"/>
              <a:t>. </a:t>
            </a:r>
            <a:r>
              <a:rPr lang="en-US" sz="2100" dirty="0" err="1"/>
              <a:t>Teori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 </a:t>
            </a:r>
            <a:r>
              <a:rPr lang="en-US" sz="2100" dirty="0" err="1"/>
              <a:t>mengatakan</a:t>
            </a:r>
            <a:r>
              <a:rPr lang="en-US" sz="2100" dirty="0"/>
              <a:t> </a:t>
            </a:r>
            <a:r>
              <a:rPr lang="en-US" sz="2100" dirty="0" err="1"/>
              <a:t>imperialisme</a:t>
            </a:r>
            <a:r>
              <a:rPr lang="en-US" sz="2100" dirty="0"/>
              <a:t> </a:t>
            </a:r>
            <a:r>
              <a:rPr lang="en-US" sz="2100" dirty="0" err="1"/>
              <a:t>muncul</a:t>
            </a:r>
            <a:r>
              <a:rPr lang="en-US" sz="2100" dirty="0"/>
              <a:t> di </a:t>
            </a:r>
            <a:r>
              <a:rPr lang="en-US" sz="2100" dirty="0" err="1"/>
              <a:t>tahap</a:t>
            </a:r>
            <a:r>
              <a:rPr lang="en-US" sz="2100" dirty="0"/>
              <a:t> </a:t>
            </a:r>
            <a:r>
              <a:rPr lang="en-US" sz="2100" dirty="0" err="1"/>
              <a:t>terakhir</a:t>
            </a:r>
            <a:r>
              <a:rPr lang="en-US" sz="2100" dirty="0"/>
              <a:t> </a:t>
            </a:r>
            <a:r>
              <a:rPr lang="en-US" sz="2100" dirty="0" err="1"/>
              <a:t>evolusi</a:t>
            </a:r>
            <a:r>
              <a:rPr lang="en-US" sz="2100" dirty="0"/>
              <a:t> </a:t>
            </a:r>
            <a:r>
              <a:rPr lang="en-US" sz="2100" dirty="0" err="1"/>
              <a:t>kapitalisme</a:t>
            </a:r>
            <a:r>
              <a:rPr lang="en-US" sz="2100" dirty="0"/>
              <a:t>. </a:t>
            </a:r>
            <a:r>
              <a:rPr lang="en-US" sz="2100" dirty="0" err="1"/>
              <a:t>Ketika</a:t>
            </a:r>
            <a:r>
              <a:rPr lang="en-US" sz="2100" dirty="0"/>
              <a:t> </a:t>
            </a:r>
            <a:r>
              <a:rPr lang="en-US" sz="2100" dirty="0" err="1"/>
              <a:t>produksi</a:t>
            </a:r>
            <a:r>
              <a:rPr lang="en-US" sz="2100" dirty="0"/>
              <a:t> </a:t>
            </a:r>
            <a:r>
              <a:rPr lang="en-US" sz="2100" dirty="0" err="1"/>
              <a:t>melimpah</a:t>
            </a:r>
            <a:r>
              <a:rPr lang="en-US" sz="2100" dirty="0"/>
              <a:t>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tingkat</a:t>
            </a:r>
            <a:r>
              <a:rPr lang="en-US" sz="2100" dirty="0"/>
              <a:t> </a:t>
            </a:r>
            <a:r>
              <a:rPr lang="en-US" sz="2100" dirty="0" err="1"/>
              <a:t>keuntungan</a:t>
            </a:r>
            <a:r>
              <a:rPr lang="en-US" sz="2100" dirty="0"/>
              <a:t> </a:t>
            </a:r>
            <a:r>
              <a:rPr lang="en-US" sz="2100" dirty="0" err="1"/>
              <a:t>merosot</a:t>
            </a:r>
            <a:r>
              <a:rPr lang="en-US" sz="2100" dirty="0"/>
              <a:t>, </a:t>
            </a:r>
            <a:r>
              <a:rPr lang="en-US" sz="2100" dirty="0" err="1"/>
              <a:t>kapitalisme</a:t>
            </a:r>
            <a:r>
              <a:rPr lang="en-US" sz="2100" dirty="0"/>
              <a:t> </a:t>
            </a:r>
            <a:r>
              <a:rPr lang="en-US" sz="2100" dirty="0" err="1"/>
              <a:t>harus</a:t>
            </a:r>
            <a:r>
              <a:rPr lang="en-US" sz="2100" dirty="0"/>
              <a:t> </a:t>
            </a:r>
            <a:r>
              <a:rPr lang="en-US" sz="2100" dirty="0" err="1"/>
              <a:t>melakukan</a:t>
            </a:r>
            <a:r>
              <a:rPr lang="en-US" sz="2100" dirty="0"/>
              <a:t> </a:t>
            </a:r>
            <a:r>
              <a:rPr lang="en-US" sz="2100" dirty="0" err="1"/>
              <a:t>tindakan</a:t>
            </a:r>
            <a:r>
              <a:rPr lang="en-US" sz="2100" dirty="0"/>
              <a:t> </a:t>
            </a:r>
            <a:r>
              <a:rPr lang="en-US" sz="2100" dirty="0" err="1"/>
              <a:t>bertahan</a:t>
            </a:r>
            <a:r>
              <a:rPr lang="en-US" sz="2100" dirty="0"/>
              <a:t>. </a:t>
            </a:r>
            <a:r>
              <a:rPr lang="en-US" sz="2100" dirty="0" err="1"/>
              <a:t>Perluasan</a:t>
            </a:r>
            <a:r>
              <a:rPr lang="en-US" sz="2100" dirty="0"/>
              <a:t> </a:t>
            </a:r>
            <a:r>
              <a:rPr lang="en-US" sz="2100" dirty="0" err="1"/>
              <a:t>jajahan</a:t>
            </a:r>
            <a:r>
              <a:rPr lang="en-US" sz="2100" dirty="0"/>
              <a:t> (</a:t>
            </a:r>
            <a:r>
              <a:rPr lang="en-US" sz="2100" dirty="0" err="1"/>
              <a:t>penaklukan</a:t>
            </a:r>
            <a:r>
              <a:rPr lang="en-US" sz="2100" dirty="0"/>
              <a:t>, </a:t>
            </a:r>
            <a:r>
              <a:rPr lang="en-US" sz="2100" dirty="0" err="1"/>
              <a:t>kolonisasi</a:t>
            </a:r>
            <a:r>
              <a:rPr lang="en-US" sz="2100" dirty="0"/>
              <a:t>, </a:t>
            </a:r>
            <a:r>
              <a:rPr lang="en-US" sz="2100" dirty="0" err="1"/>
              <a:t>pengendalian</a:t>
            </a:r>
            <a:r>
              <a:rPr lang="en-US" sz="2100" dirty="0"/>
              <a:t> </a:t>
            </a:r>
            <a:r>
              <a:rPr lang="en-US" sz="2100" dirty="0" err="1"/>
              <a:t>ekonomi</a:t>
            </a:r>
            <a:r>
              <a:rPr lang="en-US" sz="2100" dirty="0"/>
              <a:t> </a:t>
            </a:r>
            <a:r>
              <a:rPr lang="en-US" sz="2100" dirty="0" err="1"/>
              <a:t>negara</a:t>
            </a:r>
            <a:r>
              <a:rPr lang="en-US" sz="2100" dirty="0"/>
              <a:t> lain) </a:t>
            </a:r>
            <a:r>
              <a:rPr lang="en-US" sz="2100" dirty="0" err="1"/>
              <a:t>adalah</a:t>
            </a:r>
            <a:r>
              <a:rPr lang="en-US" sz="2100" dirty="0"/>
              <a:t> </a:t>
            </a:r>
            <a:r>
              <a:rPr lang="en-US" sz="2100" dirty="0" err="1"/>
              <a:t>strategi</a:t>
            </a:r>
            <a:r>
              <a:rPr lang="en-US" sz="2100" dirty="0"/>
              <a:t> </a:t>
            </a:r>
            <a:r>
              <a:rPr lang="en-US" sz="2100" dirty="0" err="1"/>
              <a:t>kapitalisme</a:t>
            </a:r>
            <a:r>
              <a:rPr lang="en-US" sz="2100" dirty="0"/>
              <a:t> </a:t>
            </a:r>
            <a:r>
              <a:rPr lang="en-US" sz="2100" dirty="0" err="1"/>
              <a:t>untuk</a:t>
            </a:r>
            <a:r>
              <a:rPr lang="en-US" sz="2100" dirty="0"/>
              <a:t> </a:t>
            </a:r>
            <a:r>
              <a:rPr lang="en-US" sz="2100" dirty="0" err="1"/>
              <a:t>mempertahankan</a:t>
            </a:r>
            <a:r>
              <a:rPr lang="en-US" sz="2100" dirty="0"/>
              <a:t> </a:t>
            </a:r>
            <a:r>
              <a:rPr lang="en-US" sz="2100" dirty="0" err="1"/>
              <a:t>diri</a:t>
            </a:r>
            <a:r>
              <a:rPr lang="en-US" sz="2100" dirty="0"/>
              <a:t> </a:t>
            </a:r>
            <a:r>
              <a:rPr lang="en-US" sz="2100" dirty="0" err="1"/>
              <a:t>dari</a:t>
            </a:r>
            <a:r>
              <a:rPr lang="en-US" sz="2100" dirty="0"/>
              <a:t> </a:t>
            </a:r>
            <a:r>
              <a:rPr lang="en-US" sz="2100" dirty="0" err="1"/>
              <a:t>kehancuran</a:t>
            </a:r>
            <a:r>
              <a:rPr lang="en-US" sz="2100" dirty="0"/>
              <a:t>. </a:t>
            </a:r>
            <a:r>
              <a:rPr lang="en-US" sz="2100" dirty="0" err="1"/>
              <a:t>Perluasan</a:t>
            </a:r>
            <a:r>
              <a:rPr lang="en-US" sz="2100" dirty="0"/>
              <a:t> </a:t>
            </a:r>
            <a:r>
              <a:rPr lang="en-US" sz="2100" dirty="0" err="1"/>
              <a:t>jajahan</a:t>
            </a:r>
            <a:r>
              <a:rPr lang="en-US" sz="2100" dirty="0"/>
              <a:t> </a:t>
            </a:r>
            <a:r>
              <a:rPr lang="en-US" sz="2100" dirty="0" err="1"/>
              <a:t>dapat</a:t>
            </a:r>
            <a:r>
              <a:rPr lang="en-US" sz="2100" dirty="0"/>
              <a:t> </a:t>
            </a:r>
            <a:r>
              <a:rPr lang="en-US" sz="2100" dirty="0" err="1"/>
              <a:t>menyelamatkan</a:t>
            </a:r>
            <a:r>
              <a:rPr lang="en-US" sz="2100" dirty="0"/>
              <a:t> </a:t>
            </a:r>
            <a:r>
              <a:rPr lang="en-US" sz="2100" dirty="0" err="1"/>
              <a:t>tiga</a:t>
            </a:r>
            <a:r>
              <a:rPr lang="en-US" sz="2100" dirty="0"/>
              <a:t> </a:t>
            </a:r>
            <a:r>
              <a:rPr lang="en-US" sz="2100" dirty="0" err="1"/>
              <a:t>tujuan</a:t>
            </a:r>
            <a:r>
              <a:rPr lang="en-US" sz="2100" dirty="0"/>
              <a:t> </a:t>
            </a:r>
            <a:r>
              <a:rPr lang="en-US" sz="2100" dirty="0" err="1"/>
              <a:t>ekonomi</a:t>
            </a:r>
            <a:r>
              <a:rPr lang="en-US" sz="2100" dirty="0"/>
              <a:t> </a:t>
            </a:r>
            <a:r>
              <a:rPr lang="en-US" sz="2100" dirty="0" err="1"/>
              <a:t>penting</a:t>
            </a:r>
            <a:r>
              <a:rPr lang="en-US" sz="2100" dirty="0"/>
              <a:t>: </a:t>
            </a:r>
            <a:r>
              <a:rPr lang="en-US" sz="2100" dirty="0" err="1"/>
              <a:t>mendapatkan</a:t>
            </a:r>
            <a:r>
              <a:rPr lang="en-US" sz="2100" dirty="0"/>
              <a:t> </a:t>
            </a:r>
            <a:r>
              <a:rPr lang="en-US" sz="2100" dirty="0" err="1"/>
              <a:t>tenaga</a:t>
            </a:r>
            <a:r>
              <a:rPr lang="en-US" sz="2100" dirty="0"/>
              <a:t> </a:t>
            </a:r>
            <a:r>
              <a:rPr lang="en-US" sz="2100" dirty="0" err="1"/>
              <a:t>kerja</a:t>
            </a:r>
            <a:r>
              <a:rPr lang="en-US" sz="2100" dirty="0"/>
              <a:t> </a:t>
            </a:r>
            <a:r>
              <a:rPr lang="en-US" sz="2100" dirty="0" err="1"/>
              <a:t>murah</a:t>
            </a:r>
            <a:r>
              <a:rPr lang="en-US" sz="2100" dirty="0"/>
              <a:t>, </a:t>
            </a:r>
            <a:r>
              <a:rPr lang="en-US" sz="2100" dirty="0" err="1"/>
              <a:t>bahan</a:t>
            </a:r>
            <a:r>
              <a:rPr lang="en-US" sz="2100" dirty="0"/>
              <a:t> </a:t>
            </a:r>
            <a:r>
              <a:rPr lang="en-US" sz="2100" dirty="0" err="1"/>
              <a:t>mentah</a:t>
            </a:r>
            <a:r>
              <a:rPr lang="en-US" sz="2100" dirty="0"/>
              <a:t> </a:t>
            </a:r>
            <a:r>
              <a:rPr lang="en-US" sz="2100" dirty="0" err="1"/>
              <a:t>murah</a:t>
            </a:r>
            <a:r>
              <a:rPr lang="en-US" sz="2100" dirty="0"/>
              <a:t>,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membuka</a:t>
            </a:r>
            <a:r>
              <a:rPr lang="en-US" sz="2100" dirty="0"/>
              <a:t> </a:t>
            </a:r>
            <a:r>
              <a:rPr lang="en-US" sz="2100" dirty="0" err="1"/>
              <a:t>pasar</a:t>
            </a:r>
            <a:r>
              <a:rPr lang="en-US" sz="2100" dirty="0"/>
              <a:t> </a:t>
            </a:r>
            <a:r>
              <a:rPr lang="en-US" sz="2100" dirty="0" err="1"/>
              <a:t>baru</a:t>
            </a:r>
            <a:r>
              <a:rPr lang="en-US" sz="2100" dirty="0"/>
              <a:t> </a:t>
            </a:r>
            <a:r>
              <a:rPr lang="en-US" sz="2100" dirty="0" err="1"/>
              <a:t>bagi</a:t>
            </a:r>
            <a:r>
              <a:rPr lang="en-US" sz="2100" dirty="0"/>
              <a:t> </a:t>
            </a:r>
            <a:r>
              <a:rPr lang="en-US" sz="2100" dirty="0" err="1"/>
              <a:t>hasil</a:t>
            </a:r>
            <a:r>
              <a:rPr lang="en-US" sz="2100" dirty="0"/>
              <a:t> </a:t>
            </a:r>
            <a:r>
              <a:rPr lang="en-US" sz="2100" dirty="0" err="1"/>
              <a:t>produksi</a:t>
            </a:r>
            <a:r>
              <a:rPr lang="en-US" sz="2100" dirty="0"/>
              <a:t> yang </a:t>
            </a:r>
            <a:r>
              <a:rPr lang="en-US" sz="2100" dirty="0" err="1"/>
              <a:t>melimpah</a:t>
            </a:r>
            <a:r>
              <a:rPr lang="en-US" sz="2100" dirty="0"/>
              <a:t>. </a:t>
            </a:r>
            <a:r>
              <a:rPr lang="en-US" sz="2100" dirty="0" err="1"/>
              <a:t>Akibat</a:t>
            </a:r>
            <a:r>
              <a:rPr lang="en-US" sz="2100" dirty="0"/>
              <a:t> </a:t>
            </a:r>
            <a:r>
              <a:rPr lang="en-US" sz="2100" dirty="0" err="1"/>
              <a:t>dominasi</a:t>
            </a:r>
            <a:r>
              <a:rPr lang="en-US" sz="2100" dirty="0"/>
              <a:t> </a:t>
            </a:r>
            <a:r>
              <a:rPr lang="en-US" sz="2100" dirty="0" err="1"/>
              <a:t>kaum</a:t>
            </a:r>
            <a:r>
              <a:rPr lang="en-US" sz="2100" dirty="0"/>
              <a:t> </a:t>
            </a:r>
            <a:r>
              <a:rPr lang="en-US" sz="2100" dirty="0" err="1"/>
              <a:t>imperialis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, </a:t>
            </a:r>
            <a:r>
              <a:rPr lang="en-US" sz="2100" dirty="0" err="1"/>
              <a:t>dunia</a:t>
            </a:r>
            <a:r>
              <a:rPr lang="en-US" sz="2100" dirty="0"/>
              <a:t> </a:t>
            </a:r>
            <a:r>
              <a:rPr lang="en-US" sz="2100" dirty="0" err="1"/>
              <a:t>terbagi</a:t>
            </a:r>
            <a:r>
              <a:rPr lang="en-US" sz="2100" dirty="0"/>
              <a:t> </a:t>
            </a:r>
            <a:r>
              <a:rPr lang="en-US" sz="2100" dirty="0" err="1"/>
              <a:t>secara</a:t>
            </a:r>
            <a:r>
              <a:rPr lang="en-US" sz="2100" dirty="0"/>
              <a:t> </a:t>
            </a:r>
            <a:r>
              <a:rPr lang="en-US" sz="2100" dirty="0" err="1"/>
              <a:t>asimetri</a:t>
            </a:r>
            <a:r>
              <a:rPr lang="en-US" sz="2100" dirty="0"/>
              <a:t>: </a:t>
            </a:r>
            <a:r>
              <a:rPr lang="en-US" sz="2100" dirty="0" err="1"/>
              <a:t>dari</a:t>
            </a:r>
            <a:r>
              <a:rPr lang="en-US" sz="2100" dirty="0"/>
              <a:t> </a:t>
            </a:r>
            <a:r>
              <a:rPr lang="en-US" sz="2100" dirty="0" err="1"/>
              <a:t>gambaran</a:t>
            </a:r>
            <a:r>
              <a:rPr lang="en-US" sz="2100" dirty="0"/>
              <a:t> </a:t>
            </a:r>
            <a:r>
              <a:rPr lang="en-US" sz="2100" dirty="0" err="1"/>
              <a:t>perjuangan</a:t>
            </a:r>
            <a:r>
              <a:rPr lang="en-US" sz="2100" dirty="0"/>
              <a:t> </a:t>
            </a:r>
            <a:r>
              <a:rPr lang="en-US" sz="2100" dirty="0" err="1"/>
              <a:t>kelas</a:t>
            </a:r>
            <a:r>
              <a:rPr lang="en-US" sz="2100" dirty="0"/>
              <a:t> internal –</a:t>
            </a:r>
            <a:r>
              <a:rPr lang="en-US" sz="2100" dirty="0" err="1"/>
              <a:t>minoritas</a:t>
            </a:r>
            <a:r>
              <a:rPr lang="en-US" sz="2100" dirty="0"/>
              <a:t> </a:t>
            </a:r>
            <a:r>
              <a:rPr lang="en-US" sz="2100" dirty="0" err="1"/>
              <a:t>kelas</a:t>
            </a:r>
            <a:r>
              <a:rPr lang="en-US" sz="2100" dirty="0"/>
              <a:t> </a:t>
            </a:r>
            <a:r>
              <a:rPr lang="en-US" sz="2100" dirty="0" err="1"/>
              <a:t>pemilik</a:t>
            </a:r>
            <a:r>
              <a:rPr lang="en-US" sz="2100" dirty="0"/>
              <a:t> </a:t>
            </a:r>
            <a:r>
              <a:rPr lang="en-US" sz="2100" dirty="0" err="1"/>
              <a:t>menindas</a:t>
            </a:r>
            <a:r>
              <a:rPr lang="en-US" sz="2100" dirty="0"/>
              <a:t> </a:t>
            </a:r>
            <a:r>
              <a:rPr lang="en-US" sz="2100" dirty="0" err="1"/>
              <a:t>mayoritas</a:t>
            </a:r>
            <a:r>
              <a:rPr lang="en-US" sz="2100" dirty="0"/>
              <a:t> </a:t>
            </a:r>
            <a:r>
              <a:rPr lang="en-US" sz="2100" dirty="0" err="1"/>
              <a:t>kelas</a:t>
            </a:r>
            <a:r>
              <a:rPr lang="en-US" sz="2100" dirty="0"/>
              <a:t> yang </a:t>
            </a:r>
            <a:r>
              <a:rPr lang="en-US" sz="2100" dirty="0" err="1"/>
              <a:t>tidak</a:t>
            </a:r>
            <a:r>
              <a:rPr lang="en-US" sz="2100" dirty="0"/>
              <a:t> </a:t>
            </a:r>
            <a:r>
              <a:rPr lang="en-US" sz="2100" dirty="0" err="1"/>
              <a:t>memiliki</a:t>
            </a:r>
            <a:r>
              <a:rPr lang="en-US" sz="2100" dirty="0"/>
              <a:t>– </a:t>
            </a:r>
            <a:r>
              <a:rPr lang="en-US" sz="2100" dirty="0" err="1"/>
              <a:t>diramalkan</a:t>
            </a:r>
            <a:r>
              <a:rPr lang="en-US" sz="2100" dirty="0"/>
              <a:t> </a:t>
            </a:r>
            <a:r>
              <a:rPr lang="en-US" sz="2100" dirty="0" err="1"/>
              <a:t>akan</a:t>
            </a:r>
            <a:r>
              <a:rPr lang="en-US" sz="2100" dirty="0"/>
              <a:t> </a:t>
            </a:r>
            <a:r>
              <a:rPr lang="en-US" sz="2100" dirty="0" err="1"/>
              <a:t>terjadi</a:t>
            </a:r>
            <a:r>
              <a:rPr lang="en-US" sz="2100" dirty="0"/>
              <a:t> </a:t>
            </a:r>
            <a:r>
              <a:rPr lang="en-US" sz="2100" dirty="0" err="1"/>
              <a:t>perjuangan</a:t>
            </a:r>
            <a:r>
              <a:rPr lang="en-US" sz="2100" dirty="0"/>
              <a:t> </a:t>
            </a:r>
            <a:r>
              <a:rPr lang="en-US" sz="2100" dirty="0" err="1"/>
              <a:t>kelas</a:t>
            </a:r>
            <a:r>
              <a:rPr lang="en-US" sz="2100" dirty="0"/>
              <a:t> </a:t>
            </a:r>
            <a:r>
              <a:rPr lang="en-US" sz="2100" dirty="0" err="1"/>
              <a:t>eksternal</a:t>
            </a:r>
            <a:r>
              <a:rPr lang="en-US" sz="2100" dirty="0"/>
              <a:t> </a:t>
            </a:r>
            <a:r>
              <a:rPr lang="en-US" sz="2100" dirty="0" err="1"/>
              <a:t>dalam</a:t>
            </a:r>
            <a:r>
              <a:rPr lang="en-US" sz="2100" dirty="0"/>
              <a:t> </a:t>
            </a:r>
            <a:r>
              <a:rPr lang="en-US" sz="2100" dirty="0" err="1"/>
              <a:t>artian</a:t>
            </a:r>
            <a:r>
              <a:rPr lang="en-US" sz="2100" dirty="0"/>
              <a:t> global </a:t>
            </a:r>
            <a:r>
              <a:rPr lang="en-US" sz="2100" dirty="0" err="1"/>
              <a:t>dimana</a:t>
            </a:r>
            <a:r>
              <a:rPr lang="en-US" sz="2100" dirty="0"/>
              <a:t> </a:t>
            </a:r>
            <a:r>
              <a:rPr lang="en-US" sz="2100" dirty="0" err="1"/>
              <a:t>sejumlah</a:t>
            </a:r>
            <a:r>
              <a:rPr lang="en-US" sz="2100" dirty="0"/>
              <a:t> </a:t>
            </a:r>
            <a:r>
              <a:rPr lang="en-US" sz="2100" dirty="0" err="1"/>
              <a:t>kecil</a:t>
            </a:r>
            <a:r>
              <a:rPr lang="en-US" sz="2100" dirty="0"/>
              <a:t> </a:t>
            </a:r>
            <a:r>
              <a:rPr lang="en-US" sz="2100" dirty="0" err="1"/>
              <a:t>kelas</a:t>
            </a:r>
            <a:r>
              <a:rPr lang="en-US" sz="2100" dirty="0"/>
              <a:t> </a:t>
            </a:r>
            <a:r>
              <a:rPr lang="en-US" sz="2100" dirty="0" err="1"/>
              <a:t>kapitalis</a:t>
            </a:r>
            <a:r>
              <a:rPr lang="en-US" sz="2100" dirty="0"/>
              <a:t> metropolitan </a:t>
            </a:r>
            <a:r>
              <a:rPr lang="en-US" sz="2100" dirty="0" err="1"/>
              <a:t>menindas</a:t>
            </a:r>
            <a:r>
              <a:rPr lang="en-US" sz="2100" dirty="0"/>
              <a:t> </a:t>
            </a:r>
            <a:r>
              <a:rPr lang="en-US" sz="2100" dirty="0" err="1"/>
              <a:t>segolongan</a:t>
            </a:r>
            <a:r>
              <a:rPr lang="en-US" sz="2100" dirty="0"/>
              <a:t> </a:t>
            </a:r>
            <a:r>
              <a:rPr lang="en-US" sz="2100" dirty="0" err="1"/>
              <a:t>besa</a:t>
            </a:r>
            <a:r>
              <a:rPr lang="en-US" sz="2100" dirty="0"/>
              <a:t> </a:t>
            </a:r>
            <a:r>
              <a:rPr lang="en-US" sz="2100" dirty="0" err="1"/>
              <a:t>masyarakat</a:t>
            </a:r>
            <a:r>
              <a:rPr lang="en-US" sz="2100" dirty="0"/>
              <a:t> yang </a:t>
            </a:r>
            <a:r>
              <a:rPr lang="en-US" sz="2100" dirty="0" err="1"/>
              <a:t>kurang</a:t>
            </a:r>
            <a:r>
              <a:rPr lang="en-US" sz="2100" dirty="0"/>
              <a:t> </a:t>
            </a:r>
            <a:r>
              <a:rPr lang="en-US" sz="2100" dirty="0" err="1"/>
              <a:t>berkembang</a:t>
            </a:r>
            <a:r>
              <a:rPr lang="en-US" sz="2100" dirty="0"/>
              <a:t> </a:t>
            </a:r>
            <a:r>
              <a:rPr lang="en-US" sz="2100" dirty="0" err="1"/>
              <a:t>atau</a:t>
            </a:r>
            <a:r>
              <a:rPr lang="en-US" sz="2100" dirty="0"/>
              <a:t> </a:t>
            </a:r>
            <a:r>
              <a:rPr lang="en-US" sz="2100" dirty="0" err="1"/>
              <a:t>terbelakang</a:t>
            </a:r>
            <a:r>
              <a:rPr lang="en-US" sz="2100" dirty="0"/>
              <a:t>. </a:t>
            </a:r>
            <a:r>
              <a:rPr lang="en-US" sz="2100" dirty="0" err="1"/>
              <a:t>Akibat</a:t>
            </a:r>
            <a:r>
              <a:rPr lang="en-US" sz="2100" dirty="0"/>
              <a:t> </a:t>
            </a:r>
            <a:r>
              <a:rPr lang="en-US" sz="2100" dirty="0" err="1"/>
              <a:t>ketimpangan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, </a:t>
            </a:r>
            <a:r>
              <a:rPr lang="en-US" sz="2100" dirty="0" err="1"/>
              <a:t>aliran</a:t>
            </a:r>
            <a:r>
              <a:rPr lang="en-US" sz="2100" dirty="0"/>
              <a:t> </a:t>
            </a:r>
            <a:r>
              <a:rPr lang="en-US" sz="2100" dirty="0" err="1"/>
              <a:t>sumber</a:t>
            </a:r>
            <a:r>
              <a:rPr lang="en-US" sz="2100" dirty="0"/>
              <a:t> </a:t>
            </a:r>
            <a:r>
              <a:rPr lang="en-US" sz="2100" dirty="0" err="1"/>
              <a:t>daya</a:t>
            </a:r>
            <a:r>
              <a:rPr lang="en-US" sz="2100" dirty="0"/>
              <a:t>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keuntungan</a:t>
            </a:r>
            <a:r>
              <a:rPr lang="en-US" sz="2100" dirty="0"/>
              <a:t> </a:t>
            </a:r>
            <a:r>
              <a:rPr lang="en-US" sz="2100" dirty="0" err="1"/>
              <a:t>hanya</a:t>
            </a:r>
            <a:r>
              <a:rPr lang="en-US" sz="2100" dirty="0"/>
              <a:t> </a:t>
            </a:r>
            <a:r>
              <a:rPr lang="en-US" sz="2100" dirty="0" err="1"/>
              <a:t>terjadi</a:t>
            </a:r>
            <a:r>
              <a:rPr lang="en-US" sz="2100" dirty="0"/>
              <a:t> </a:t>
            </a:r>
            <a:r>
              <a:rPr lang="en-US" sz="2100" dirty="0" err="1"/>
              <a:t>ke</a:t>
            </a:r>
            <a:r>
              <a:rPr lang="en-US" sz="2100" dirty="0"/>
              <a:t> </a:t>
            </a:r>
            <a:r>
              <a:rPr lang="en-US" sz="2100" dirty="0" err="1"/>
              <a:t>satu</a:t>
            </a:r>
            <a:r>
              <a:rPr lang="en-US" sz="2100" dirty="0"/>
              <a:t> </a:t>
            </a:r>
            <a:r>
              <a:rPr lang="en-US" sz="2100" dirty="0" err="1"/>
              <a:t>arah</a:t>
            </a:r>
            <a:r>
              <a:rPr lang="en-US" sz="2100" dirty="0"/>
              <a:t>,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jurang</a:t>
            </a:r>
            <a:r>
              <a:rPr lang="en-US" sz="2100" dirty="0"/>
              <a:t> </a:t>
            </a:r>
            <a:r>
              <a:rPr lang="en-US" sz="2100" dirty="0" err="1"/>
              <a:t>perbedaan</a:t>
            </a:r>
            <a:r>
              <a:rPr lang="en-US" sz="2100" dirty="0"/>
              <a:t> </a:t>
            </a:r>
            <a:r>
              <a:rPr lang="en-US" sz="2100" dirty="0" err="1"/>
              <a:t>antara</a:t>
            </a:r>
            <a:r>
              <a:rPr lang="en-US" sz="2100" dirty="0"/>
              <a:t> </a:t>
            </a:r>
            <a:r>
              <a:rPr lang="en-US" sz="2100" dirty="0" err="1"/>
              <a:t>negara</a:t>
            </a:r>
            <a:r>
              <a:rPr lang="en-US" sz="2100" dirty="0"/>
              <a:t> kaya </a:t>
            </a:r>
            <a:r>
              <a:rPr lang="en-US" sz="2100" dirty="0" err="1"/>
              <a:t>dan</a:t>
            </a:r>
            <a:r>
              <a:rPr lang="en-US" sz="2100" dirty="0"/>
              <a:t> </a:t>
            </a:r>
            <a:r>
              <a:rPr lang="en-US" sz="2100" dirty="0" err="1"/>
              <a:t>miskin</a:t>
            </a:r>
            <a:r>
              <a:rPr lang="en-US" sz="2100" dirty="0"/>
              <a:t> </a:t>
            </a:r>
            <a:r>
              <a:rPr lang="en-US" sz="2100" dirty="0" err="1"/>
              <a:t>makin</a:t>
            </a:r>
            <a:r>
              <a:rPr lang="en-US" sz="2100" dirty="0"/>
              <a:t> </a:t>
            </a:r>
            <a:r>
              <a:rPr lang="en-US" sz="2100" dirty="0" err="1"/>
              <a:t>lebar</a:t>
            </a:r>
            <a:r>
              <a:rPr lang="en-US" sz="2100" dirty="0"/>
              <a:t>. </a:t>
            </a:r>
            <a:r>
              <a:rPr lang="en-US" sz="2100" dirty="0" err="1"/>
              <a:t>Satu-satunya</a:t>
            </a:r>
            <a:r>
              <a:rPr lang="en-US" sz="2100" dirty="0"/>
              <a:t> </a:t>
            </a:r>
            <a:r>
              <a:rPr lang="en-US" sz="2100" dirty="0" err="1"/>
              <a:t>jalan</a:t>
            </a:r>
            <a:r>
              <a:rPr lang="en-US" sz="2100" dirty="0"/>
              <a:t> yang </a:t>
            </a:r>
            <a:r>
              <a:rPr lang="en-US" sz="2100" dirty="0" err="1"/>
              <a:t>dapat</a:t>
            </a:r>
            <a:r>
              <a:rPr lang="en-US" sz="2100" dirty="0"/>
              <a:t> </a:t>
            </a:r>
            <a:r>
              <a:rPr lang="en-US" sz="2100" dirty="0" err="1"/>
              <a:t>menghancurkan</a:t>
            </a:r>
            <a:r>
              <a:rPr lang="en-US" sz="2100" dirty="0"/>
              <a:t> </a:t>
            </a:r>
            <a:r>
              <a:rPr lang="en-US" sz="2100" dirty="0" err="1"/>
              <a:t>lingkaran</a:t>
            </a:r>
            <a:r>
              <a:rPr lang="en-US" sz="2100" dirty="0"/>
              <a:t> </a:t>
            </a:r>
            <a:r>
              <a:rPr lang="en-US" sz="2100" dirty="0" err="1"/>
              <a:t>setan</a:t>
            </a:r>
            <a:r>
              <a:rPr lang="en-US" sz="2100" dirty="0"/>
              <a:t> </a:t>
            </a:r>
            <a:r>
              <a:rPr lang="en-US" sz="2100" dirty="0" err="1"/>
              <a:t>penindasan</a:t>
            </a:r>
            <a:r>
              <a:rPr lang="en-US" sz="2100" dirty="0"/>
              <a:t> </a:t>
            </a:r>
            <a:r>
              <a:rPr lang="en-US" sz="2100" dirty="0" err="1"/>
              <a:t>ini</a:t>
            </a:r>
            <a:r>
              <a:rPr lang="en-US" sz="2100" dirty="0"/>
              <a:t> </a:t>
            </a:r>
            <a:r>
              <a:rPr lang="en-US" sz="2100" dirty="0" err="1"/>
              <a:t>hanyalah</a:t>
            </a:r>
            <a:r>
              <a:rPr lang="en-US" sz="2100" dirty="0"/>
              <a:t> </a:t>
            </a:r>
            <a:r>
              <a:rPr lang="en-US" sz="2100" dirty="0" err="1"/>
              <a:t>revolusi</a:t>
            </a:r>
            <a:r>
              <a:rPr lang="en-US" sz="2100" dirty="0"/>
              <a:t> </a:t>
            </a:r>
            <a:r>
              <a:rPr lang="en-US" sz="2100" dirty="0" err="1"/>
              <a:t>dunia</a:t>
            </a:r>
            <a:r>
              <a:rPr lang="en-US" sz="2100" dirty="0"/>
              <a:t>. </a:t>
            </a:r>
          </a:p>
          <a:p>
            <a:pPr algn="just"/>
            <a:endParaRPr lang="en-US" sz="4000" dirty="0"/>
          </a:p>
          <a:p>
            <a:pPr marL="266700" indent="0" algn="just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501341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Lanjutan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90800"/>
            <a:ext cx="10642600" cy="62484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400" dirty="0" err="1"/>
              <a:t>Teori</a:t>
            </a:r>
            <a:r>
              <a:rPr lang="en-US" sz="3400" dirty="0"/>
              <a:t> </a:t>
            </a:r>
            <a:r>
              <a:rPr lang="en-US" sz="3400" dirty="0" err="1"/>
              <a:t>ketergantungan</a:t>
            </a:r>
            <a:r>
              <a:rPr lang="en-US" sz="3400" dirty="0"/>
              <a:t>. </a:t>
            </a:r>
            <a:r>
              <a:rPr lang="en-US" sz="3400" dirty="0" err="1"/>
              <a:t>Teori</a:t>
            </a:r>
            <a:r>
              <a:rPr lang="en-US" sz="3400" dirty="0"/>
              <a:t> </a:t>
            </a:r>
            <a:r>
              <a:rPr lang="en-US" sz="3400" dirty="0" err="1"/>
              <a:t>ini</a:t>
            </a:r>
            <a:r>
              <a:rPr lang="en-US" sz="3400" dirty="0"/>
              <a:t> </a:t>
            </a:r>
            <a:r>
              <a:rPr lang="en-US" sz="3400" dirty="0" err="1"/>
              <a:t>menggambarkan</a:t>
            </a:r>
            <a:r>
              <a:rPr lang="en-US" sz="3400" dirty="0"/>
              <a:t> </a:t>
            </a:r>
            <a:r>
              <a:rPr lang="en-US" sz="3400" dirty="0" err="1"/>
              <a:t>kondisi</a:t>
            </a:r>
            <a:r>
              <a:rPr lang="en-US" sz="3400" dirty="0"/>
              <a:t> </a:t>
            </a:r>
            <a:r>
              <a:rPr lang="en-US" sz="3400" dirty="0" err="1"/>
              <a:t>sulit</a:t>
            </a:r>
            <a:r>
              <a:rPr lang="en-US" sz="3400" dirty="0"/>
              <a:t> di </a:t>
            </a:r>
            <a:r>
              <a:rPr lang="en-US" sz="3400" dirty="0" err="1"/>
              <a:t>Amerika</a:t>
            </a:r>
            <a:r>
              <a:rPr lang="en-US" sz="3400" dirty="0"/>
              <a:t> Latin. </a:t>
            </a:r>
            <a:r>
              <a:rPr lang="en-US" sz="3400" dirty="0" err="1"/>
              <a:t>Teori</a:t>
            </a:r>
            <a:r>
              <a:rPr lang="en-US" sz="3400" dirty="0"/>
              <a:t> </a:t>
            </a:r>
            <a:r>
              <a:rPr lang="en-US" sz="3400" dirty="0" err="1"/>
              <a:t>ini</a:t>
            </a:r>
            <a:r>
              <a:rPr lang="en-US" sz="3400" dirty="0"/>
              <a:t> </a:t>
            </a:r>
            <a:r>
              <a:rPr lang="en-US" sz="3400" dirty="0" err="1"/>
              <a:t>berasumsi</a:t>
            </a:r>
            <a:r>
              <a:rPr lang="en-US" sz="3400" dirty="0"/>
              <a:t> </a:t>
            </a:r>
            <a:r>
              <a:rPr lang="en-US" sz="3400" dirty="0" err="1"/>
              <a:t>bahwa</a:t>
            </a:r>
            <a:r>
              <a:rPr lang="en-US" sz="3400" dirty="0"/>
              <a:t> </a:t>
            </a:r>
            <a:r>
              <a:rPr lang="en-US" sz="3400" dirty="0" err="1"/>
              <a:t>keterbelakangan</a:t>
            </a:r>
            <a:r>
              <a:rPr lang="en-US" sz="3400" dirty="0"/>
              <a:t> </a:t>
            </a:r>
            <a:r>
              <a:rPr lang="en-US" sz="3400" dirty="0" err="1"/>
              <a:t>negara-negara</a:t>
            </a:r>
            <a:r>
              <a:rPr lang="en-US" sz="3400" dirty="0"/>
              <a:t> </a:t>
            </a:r>
            <a:r>
              <a:rPr lang="en-US" sz="3400" dirty="0" err="1"/>
              <a:t>Amerika</a:t>
            </a:r>
            <a:r>
              <a:rPr lang="en-US" sz="3400" dirty="0"/>
              <a:t> Latin </a:t>
            </a:r>
            <a:r>
              <a:rPr lang="en-US" sz="3400" dirty="0" err="1"/>
              <a:t>tak</a:t>
            </a:r>
            <a:r>
              <a:rPr lang="en-US" sz="3400" dirty="0"/>
              <a:t> </a:t>
            </a:r>
            <a:r>
              <a:rPr lang="en-US" sz="3400" dirty="0" err="1"/>
              <a:t>hanya</a:t>
            </a:r>
            <a:r>
              <a:rPr lang="en-US" sz="3400" dirty="0"/>
              <a:t> </a:t>
            </a:r>
            <a:r>
              <a:rPr lang="en-US" sz="3400" dirty="0" err="1"/>
              <a:t>disebabkan</a:t>
            </a:r>
            <a:r>
              <a:rPr lang="en-US" sz="3400" dirty="0"/>
              <a:t> </a:t>
            </a:r>
            <a:r>
              <a:rPr lang="en-US" sz="3400" dirty="0" err="1"/>
              <a:t>faktor</a:t>
            </a:r>
            <a:r>
              <a:rPr lang="en-US" sz="3400" dirty="0"/>
              <a:t> internal, </a:t>
            </a:r>
            <a:r>
              <a:rPr lang="en-US" sz="3400" dirty="0" err="1"/>
              <a:t>tetapi</a:t>
            </a:r>
            <a:r>
              <a:rPr lang="en-US" sz="3400" dirty="0"/>
              <a:t> </a:t>
            </a:r>
            <a:r>
              <a:rPr lang="en-US" sz="3400" dirty="0" err="1"/>
              <a:t>juga</a:t>
            </a:r>
            <a:r>
              <a:rPr lang="en-US" sz="3400" dirty="0"/>
              <a:t> </a:t>
            </a:r>
            <a:r>
              <a:rPr lang="en-US" sz="3400" dirty="0" err="1"/>
              <a:t>sebagian</a:t>
            </a:r>
            <a:r>
              <a:rPr lang="en-US" sz="3400" dirty="0"/>
              <a:t> </a:t>
            </a:r>
            <a:r>
              <a:rPr lang="en-US" sz="3400" dirty="0" err="1"/>
              <a:t>besar</a:t>
            </a:r>
            <a:r>
              <a:rPr lang="en-US" sz="3400" dirty="0"/>
              <a:t> </a:t>
            </a:r>
            <a:r>
              <a:rPr lang="en-US" sz="3400" dirty="0" err="1"/>
              <a:t>disebabkan</a:t>
            </a:r>
            <a:r>
              <a:rPr lang="en-US" sz="3400" dirty="0"/>
              <a:t> </a:t>
            </a:r>
            <a:r>
              <a:rPr lang="en-US" sz="3400" dirty="0" err="1"/>
              <a:t>hambatan</a:t>
            </a:r>
            <a:r>
              <a:rPr lang="en-US" sz="3400" dirty="0"/>
              <a:t> </a:t>
            </a:r>
            <a:r>
              <a:rPr lang="en-US" sz="3400" dirty="0" err="1"/>
              <a:t>eksternal</a:t>
            </a:r>
            <a:r>
              <a:rPr lang="en-US" sz="3400" dirty="0"/>
              <a:t>. </a:t>
            </a:r>
            <a:r>
              <a:rPr lang="en-US" sz="3400" dirty="0" err="1"/>
              <a:t>Menurut</a:t>
            </a:r>
            <a:r>
              <a:rPr lang="en-US" sz="3400" dirty="0"/>
              <a:t> Paul </a:t>
            </a:r>
            <a:r>
              <a:rPr lang="en-US" sz="3400" dirty="0" err="1"/>
              <a:t>Prebsich</a:t>
            </a:r>
            <a:r>
              <a:rPr lang="en-US" sz="3400" dirty="0"/>
              <a:t>, </a:t>
            </a:r>
            <a:r>
              <a:rPr lang="en-US" sz="3400" dirty="0" err="1"/>
              <a:t>penggagas</a:t>
            </a:r>
            <a:r>
              <a:rPr lang="en-US" sz="3400" dirty="0"/>
              <a:t> </a:t>
            </a:r>
            <a:r>
              <a:rPr lang="en-US" sz="3400" dirty="0" err="1"/>
              <a:t>awal</a:t>
            </a:r>
            <a:r>
              <a:rPr lang="en-US" sz="3400" dirty="0"/>
              <a:t> </a:t>
            </a:r>
            <a:r>
              <a:rPr lang="en-US" sz="3400" dirty="0" err="1"/>
              <a:t>teori</a:t>
            </a:r>
            <a:r>
              <a:rPr lang="en-US" sz="3400" dirty="0"/>
              <a:t> </a:t>
            </a:r>
            <a:r>
              <a:rPr lang="en-US" sz="3400" dirty="0" err="1"/>
              <a:t>ini</a:t>
            </a:r>
            <a:r>
              <a:rPr lang="en-US" sz="3400" dirty="0"/>
              <a:t>, </a:t>
            </a:r>
            <a:r>
              <a:rPr lang="en-US" sz="3400" dirty="0" err="1"/>
              <a:t>perekonomian</a:t>
            </a:r>
            <a:r>
              <a:rPr lang="en-US" sz="3400" dirty="0"/>
              <a:t> </a:t>
            </a:r>
            <a:r>
              <a:rPr lang="en-US" sz="3400" dirty="0" err="1"/>
              <a:t>dunia</a:t>
            </a:r>
            <a:r>
              <a:rPr lang="en-US" sz="3400" dirty="0"/>
              <a:t> </a:t>
            </a:r>
            <a:r>
              <a:rPr lang="en-US" sz="3400" dirty="0" err="1"/>
              <a:t>terbagi</a:t>
            </a:r>
            <a:r>
              <a:rPr lang="en-US" sz="3400" dirty="0"/>
              <a:t> </a:t>
            </a:r>
            <a:r>
              <a:rPr lang="en-US" sz="3400" dirty="0" err="1"/>
              <a:t>menjadi</a:t>
            </a:r>
            <a:r>
              <a:rPr lang="en-US" sz="3400" dirty="0"/>
              <a:t> </a:t>
            </a:r>
            <a:r>
              <a:rPr lang="en-US" sz="3400" dirty="0" err="1"/>
              <a:t>dua</a:t>
            </a:r>
            <a:r>
              <a:rPr lang="en-US" sz="3400" dirty="0"/>
              <a:t> </a:t>
            </a:r>
            <a:r>
              <a:rPr lang="en-US" sz="3400" dirty="0" err="1"/>
              <a:t>bagian</a:t>
            </a:r>
            <a:r>
              <a:rPr lang="en-US" sz="3400" dirty="0"/>
              <a:t>. </a:t>
            </a:r>
            <a:r>
              <a:rPr lang="en-US" sz="3400" dirty="0" err="1"/>
              <a:t>Pertama</a:t>
            </a:r>
            <a:r>
              <a:rPr lang="en-US" sz="3400" dirty="0"/>
              <a:t>, “</a:t>
            </a:r>
            <a:r>
              <a:rPr lang="en-US" sz="3400" dirty="0" err="1"/>
              <a:t>pusat</a:t>
            </a:r>
            <a:r>
              <a:rPr lang="en-US" sz="3400" dirty="0"/>
              <a:t>” yang </a:t>
            </a:r>
            <a:r>
              <a:rPr lang="en-US" sz="3400" dirty="0" err="1"/>
              <a:t>mendominasi</a:t>
            </a:r>
            <a:r>
              <a:rPr lang="en-US" sz="3400" dirty="0"/>
              <a:t>, yang </a:t>
            </a:r>
            <a:r>
              <a:rPr lang="en-US" sz="3400" dirty="0" err="1"/>
              <a:t>terdiri</a:t>
            </a:r>
            <a:r>
              <a:rPr lang="en-US" sz="3400" dirty="0"/>
              <a:t> </a:t>
            </a:r>
            <a:r>
              <a:rPr lang="en-US" sz="3400" dirty="0" err="1"/>
              <a:t>dari</a:t>
            </a:r>
            <a:r>
              <a:rPr lang="en-US" sz="3400" dirty="0"/>
              <a:t> </a:t>
            </a:r>
            <a:r>
              <a:rPr lang="en-US" sz="3400" dirty="0" err="1"/>
              <a:t>kebanyakan</a:t>
            </a:r>
            <a:r>
              <a:rPr lang="en-US" sz="3400" dirty="0"/>
              <a:t> </a:t>
            </a:r>
            <a:r>
              <a:rPr lang="en-US" sz="3400" dirty="0" err="1"/>
              <a:t>negara</a:t>
            </a:r>
            <a:r>
              <a:rPr lang="en-US" sz="3400" dirty="0"/>
              <a:t> </a:t>
            </a:r>
            <a:r>
              <a:rPr lang="en-US" sz="3400" dirty="0" err="1"/>
              <a:t>industri</a:t>
            </a:r>
            <a:r>
              <a:rPr lang="en-US" sz="3400" dirty="0"/>
              <a:t> yang </a:t>
            </a:r>
            <a:r>
              <a:rPr lang="en-US" sz="3400" dirty="0" err="1"/>
              <a:t>sangat</a:t>
            </a:r>
            <a:r>
              <a:rPr lang="en-US" sz="3400" dirty="0"/>
              <a:t> </a:t>
            </a:r>
            <a:r>
              <a:rPr lang="en-US" sz="3400" dirty="0" err="1"/>
              <a:t>maju</a:t>
            </a:r>
            <a:r>
              <a:rPr lang="en-US" sz="3400" dirty="0"/>
              <a:t>, </a:t>
            </a:r>
            <a:r>
              <a:rPr lang="en-US" sz="3400" dirty="0" err="1"/>
              <a:t>dan</a:t>
            </a:r>
            <a:r>
              <a:rPr lang="en-US" sz="3400" dirty="0"/>
              <a:t> </a:t>
            </a:r>
            <a:r>
              <a:rPr lang="en-US" sz="3400" dirty="0" err="1"/>
              <a:t>kedua</a:t>
            </a:r>
            <a:r>
              <a:rPr lang="en-US" sz="3400" dirty="0"/>
              <a:t>. “</a:t>
            </a:r>
            <a:r>
              <a:rPr lang="en-US" sz="3400" dirty="0" err="1"/>
              <a:t>pinggiran</a:t>
            </a:r>
            <a:r>
              <a:rPr lang="en-US" sz="3400" dirty="0"/>
              <a:t>” yang </a:t>
            </a:r>
            <a:r>
              <a:rPr lang="en-US" sz="3400" dirty="0" err="1"/>
              <a:t>terdiri</a:t>
            </a:r>
            <a:r>
              <a:rPr lang="en-US" sz="3400" dirty="0"/>
              <a:t> </a:t>
            </a:r>
            <a:r>
              <a:rPr lang="en-US" sz="3400" dirty="0" err="1"/>
              <a:t>dari</a:t>
            </a:r>
            <a:r>
              <a:rPr lang="en-US" sz="3400" dirty="0"/>
              <a:t> </a:t>
            </a:r>
            <a:r>
              <a:rPr lang="en-US" sz="3400" dirty="0" err="1"/>
              <a:t>kebanyakan</a:t>
            </a:r>
            <a:r>
              <a:rPr lang="en-US" sz="3400" dirty="0"/>
              <a:t> </a:t>
            </a:r>
            <a:r>
              <a:rPr lang="en-US" sz="3400" dirty="0" err="1"/>
              <a:t>negara</a:t>
            </a:r>
            <a:r>
              <a:rPr lang="en-US" sz="3400" dirty="0"/>
              <a:t> </a:t>
            </a:r>
            <a:r>
              <a:rPr lang="en-US" sz="3400" dirty="0" err="1"/>
              <a:t>agraris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69424366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Lanjutan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14600"/>
            <a:ext cx="10642600" cy="6324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600" dirty="0" err="1"/>
              <a:t>Teori</a:t>
            </a:r>
            <a:r>
              <a:rPr lang="en-US" sz="2600" dirty="0"/>
              <a:t>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. </a:t>
            </a:r>
            <a:r>
              <a:rPr lang="en-US" sz="2600" dirty="0" err="1"/>
              <a:t>Teori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digagas</a:t>
            </a:r>
            <a:r>
              <a:rPr lang="en-US" sz="2600" dirty="0"/>
              <a:t> </a:t>
            </a:r>
            <a:r>
              <a:rPr lang="en-US" sz="2600" dirty="0" err="1"/>
              <a:t>oleh</a:t>
            </a:r>
            <a:r>
              <a:rPr lang="en-US" sz="2600" dirty="0"/>
              <a:t> Immanuel </a:t>
            </a:r>
            <a:r>
              <a:rPr lang="en-US" sz="2600" dirty="0" err="1"/>
              <a:t>Wallerstein</a:t>
            </a:r>
            <a:r>
              <a:rPr lang="en-US" sz="2600" dirty="0"/>
              <a:t> </a:t>
            </a:r>
            <a:r>
              <a:rPr lang="en-US" sz="2600" dirty="0" err="1"/>
              <a:t>pada</a:t>
            </a:r>
            <a:r>
              <a:rPr lang="en-US" sz="2600" dirty="0"/>
              <a:t> 1970-an yang </a:t>
            </a:r>
            <a:r>
              <a:rPr lang="en-US" sz="2600" dirty="0" err="1"/>
              <a:t>membahas</a:t>
            </a:r>
            <a:r>
              <a:rPr lang="en-US" sz="2600" dirty="0"/>
              <a:t> </a:t>
            </a:r>
            <a:r>
              <a:rPr lang="en-US" sz="2600" dirty="0" err="1"/>
              <a:t>saling</a:t>
            </a:r>
            <a:r>
              <a:rPr lang="en-US" sz="2600" dirty="0"/>
              <a:t> </a:t>
            </a:r>
            <a:r>
              <a:rPr lang="en-US" sz="2600" dirty="0" err="1"/>
              <a:t>ketergantungan</a:t>
            </a:r>
            <a:r>
              <a:rPr lang="en-US" sz="2600" dirty="0"/>
              <a:t> </a:t>
            </a:r>
            <a:r>
              <a:rPr lang="en-US" sz="2600" dirty="0" err="1"/>
              <a:t>ekonomi</a:t>
            </a:r>
            <a:r>
              <a:rPr lang="en-US" sz="2600" dirty="0"/>
              <a:t> </a:t>
            </a:r>
            <a:r>
              <a:rPr lang="en-US" sz="2600" dirty="0" err="1"/>
              <a:t>seluruh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. </a:t>
            </a:r>
            <a:r>
              <a:rPr lang="en-US" sz="2600" dirty="0" err="1"/>
              <a:t>Teori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mengatakan</a:t>
            </a:r>
            <a:r>
              <a:rPr lang="en-US" sz="2600" dirty="0"/>
              <a:t>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kapitalis</a:t>
            </a:r>
            <a:r>
              <a:rPr lang="en-US" sz="2600" dirty="0"/>
              <a:t> </a:t>
            </a:r>
            <a:r>
              <a:rPr lang="en-US" sz="2600" dirty="0" err="1"/>
              <a:t>menunjukkan</a:t>
            </a:r>
            <a:r>
              <a:rPr lang="en-US" sz="2600" dirty="0"/>
              <a:t> </a:t>
            </a:r>
            <a:r>
              <a:rPr lang="en-US" sz="2600" dirty="0" err="1"/>
              <a:t>potensi</a:t>
            </a:r>
            <a:r>
              <a:rPr lang="en-US" sz="2600" dirty="0"/>
              <a:t> </a:t>
            </a:r>
            <a:r>
              <a:rPr lang="en-US" sz="2600" dirty="0" err="1"/>
              <a:t>ekspansi</a:t>
            </a:r>
            <a:r>
              <a:rPr lang="en-US" sz="2600" dirty="0"/>
              <a:t> </a:t>
            </a:r>
            <a:r>
              <a:rPr lang="en-US" sz="2600" dirty="0" err="1"/>
              <a:t>sangat</a:t>
            </a:r>
            <a:r>
              <a:rPr lang="en-US" sz="2600" dirty="0"/>
              <a:t> </a:t>
            </a:r>
            <a:r>
              <a:rPr lang="en-US" sz="2600" dirty="0" err="1"/>
              <a:t>besar</a:t>
            </a:r>
            <a:r>
              <a:rPr lang="en-US" sz="2600" dirty="0"/>
              <a:t>. </a:t>
            </a:r>
            <a:r>
              <a:rPr lang="en-US" sz="2600" dirty="0" err="1"/>
              <a:t>Dinamika</a:t>
            </a:r>
            <a:r>
              <a:rPr lang="en-US" sz="2600" dirty="0"/>
              <a:t> internal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bergerak</a:t>
            </a:r>
            <a:r>
              <a:rPr lang="en-US" sz="2600" dirty="0"/>
              <a:t> </a:t>
            </a:r>
            <a:r>
              <a:rPr lang="en-US" sz="2600" dirty="0" err="1"/>
              <a:t>sendiri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kemampuan</a:t>
            </a:r>
            <a:r>
              <a:rPr lang="en-US" sz="2600" dirty="0"/>
              <a:t> </a:t>
            </a:r>
            <a:r>
              <a:rPr lang="en-US" sz="2600" dirty="0" err="1"/>
              <a:t>menjaga</a:t>
            </a:r>
            <a:r>
              <a:rPr lang="en-US" sz="2600" dirty="0"/>
              <a:t> agar </a:t>
            </a:r>
            <a:r>
              <a:rPr lang="en-US" sz="2600" dirty="0" err="1"/>
              <a:t>suplai</a:t>
            </a:r>
            <a:r>
              <a:rPr lang="en-US" sz="2600" dirty="0"/>
              <a:t> </a:t>
            </a:r>
            <a:r>
              <a:rPr lang="en-US" sz="2600" dirty="0" err="1"/>
              <a:t>barang</a:t>
            </a:r>
            <a:r>
              <a:rPr lang="en-US" sz="2600" dirty="0"/>
              <a:t> </a:t>
            </a:r>
            <a:r>
              <a:rPr lang="en-US" sz="2600" dirty="0" err="1"/>
              <a:t>tetap</a:t>
            </a:r>
            <a:r>
              <a:rPr lang="en-US" sz="2600" dirty="0"/>
              <a:t> </a:t>
            </a:r>
            <a:r>
              <a:rPr lang="en-US" sz="2600" dirty="0" err="1"/>
              <a:t>melimpah</a:t>
            </a:r>
            <a:r>
              <a:rPr lang="en-US" sz="2600" dirty="0"/>
              <a:t> </a:t>
            </a:r>
            <a:r>
              <a:rPr lang="en-US" sz="2600" dirty="0" err="1"/>
              <a:t>menyebabkan</a:t>
            </a:r>
            <a:r>
              <a:rPr lang="en-US" sz="2600" dirty="0"/>
              <a:t>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sangat</a:t>
            </a:r>
            <a:r>
              <a:rPr lang="en-US" sz="2600" dirty="0"/>
              <a:t> </a:t>
            </a:r>
            <a:r>
              <a:rPr lang="en-US" sz="2600" dirty="0" err="1"/>
              <a:t>menarik</a:t>
            </a:r>
            <a:r>
              <a:rPr lang="en-US" sz="2600" dirty="0"/>
              <a:t> </a:t>
            </a:r>
            <a:r>
              <a:rPr lang="en-US" sz="2600" dirty="0" err="1"/>
              <a:t>bagi</a:t>
            </a:r>
            <a:r>
              <a:rPr lang="en-US" sz="2600" dirty="0"/>
              <a:t> </a:t>
            </a:r>
            <a:r>
              <a:rPr lang="en-US" sz="2600" dirty="0" err="1"/>
              <a:t>segmen</a:t>
            </a:r>
            <a:r>
              <a:rPr lang="en-US" sz="2600" dirty="0"/>
              <a:t> </a:t>
            </a:r>
            <a:r>
              <a:rPr lang="en-US" sz="2600" dirty="0" err="1"/>
              <a:t>terbesar</a:t>
            </a:r>
            <a:r>
              <a:rPr lang="en-US" sz="2600" dirty="0"/>
              <a:t> </a:t>
            </a:r>
            <a:r>
              <a:rPr lang="en-US" sz="2600" dirty="0" err="1"/>
              <a:t>penduduk</a:t>
            </a:r>
            <a:r>
              <a:rPr lang="en-US" sz="2600" dirty="0"/>
              <a:t>.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pun </a:t>
            </a:r>
            <a:r>
              <a:rPr lang="en-US" sz="2600" dirty="0" err="1"/>
              <a:t>mengendalikan</a:t>
            </a:r>
            <a:r>
              <a:rPr lang="en-US" sz="2600" dirty="0"/>
              <a:t> </a:t>
            </a:r>
            <a:r>
              <a:rPr lang="en-US" sz="2600" dirty="0" err="1"/>
              <a:t>kekuasaan</a:t>
            </a:r>
            <a:r>
              <a:rPr lang="en-US" sz="2600" dirty="0"/>
              <a:t> </a:t>
            </a:r>
            <a:r>
              <a:rPr lang="en-US" sz="2600" dirty="0" err="1"/>
              <a:t>politik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militer</a:t>
            </a:r>
            <a:r>
              <a:rPr lang="en-US" sz="2600" dirty="0"/>
              <a:t> </a:t>
            </a:r>
            <a:r>
              <a:rPr lang="en-US" sz="2600" dirty="0" err="1"/>
              <a:t>sehingga</a:t>
            </a:r>
            <a:r>
              <a:rPr lang="en-US" sz="2600" dirty="0"/>
              <a:t> </a:t>
            </a:r>
            <a:r>
              <a:rPr lang="en-US" sz="2600" dirty="0" err="1"/>
              <a:t>memungkinkan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meluaskan</a:t>
            </a:r>
            <a:r>
              <a:rPr lang="en-US" sz="2600" dirty="0"/>
              <a:t> </a:t>
            </a:r>
            <a:r>
              <a:rPr lang="en-US" sz="2600" dirty="0" err="1"/>
              <a:t>kekuasaannya</a:t>
            </a:r>
            <a:r>
              <a:rPr lang="en-US" sz="2600" dirty="0"/>
              <a:t>. Pembangunan </a:t>
            </a:r>
            <a:r>
              <a:rPr lang="en-US" sz="2600" dirty="0" err="1"/>
              <a:t>transportasi</a:t>
            </a:r>
            <a:r>
              <a:rPr lang="en-US" sz="2600" dirty="0"/>
              <a:t>, </a:t>
            </a:r>
            <a:r>
              <a:rPr lang="en-US" sz="2600" dirty="0" err="1"/>
              <a:t>teknologi</a:t>
            </a:r>
            <a:r>
              <a:rPr lang="en-US" sz="2600" dirty="0"/>
              <a:t> </a:t>
            </a:r>
            <a:r>
              <a:rPr lang="en-US" sz="2600" dirty="0" err="1"/>
              <a:t>militer</a:t>
            </a:r>
            <a:r>
              <a:rPr lang="en-US" sz="2600" dirty="0"/>
              <a:t>,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komunikasi</a:t>
            </a:r>
            <a:r>
              <a:rPr lang="en-US" sz="2600" dirty="0"/>
              <a:t> </a:t>
            </a:r>
            <a:r>
              <a:rPr lang="en-US" sz="2600" dirty="0" err="1"/>
              <a:t>mempercepat</a:t>
            </a:r>
            <a:r>
              <a:rPr lang="en-US" sz="2600" dirty="0"/>
              <a:t> </a:t>
            </a:r>
            <a:r>
              <a:rPr lang="en-US" sz="2600" dirty="0" err="1"/>
              <a:t>perkembangan</a:t>
            </a:r>
            <a:r>
              <a:rPr lang="en-US" sz="2600" dirty="0"/>
              <a:t>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kapitalis</a:t>
            </a:r>
            <a:r>
              <a:rPr lang="en-US" sz="2600" dirty="0"/>
              <a:t> di </a:t>
            </a:r>
            <a:r>
              <a:rPr lang="en-US" sz="2600" dirty="0" err="1"/>
              <a:t>seluruh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. </a:t>
            </a:r>
            <a:r>
              <a:rPr lang="en-US" sz="2600" dirty="0" err="1"/>
              <a:t>Akibatnya</a:t>
            </a:r>
            <a:r>
              <a:rPr lang="en-US" sz="2600" dirty="0"/>
              <a:t> </a:t>
            </a:r>
            <a:r>
              <a:rPr lang="en-US" sz="2600" dirty="0" err="1"/>
              <a:t>tercipta</a:t>
            </a:r>
            <a:r>
              <a:rPr lang="en-US" sz="2600" dirty="0"/>
              <a:t> strata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ketimpangan</a:t>
            </a:r>
            <a:r>
              <a:rPr lang="en-US" sz="2600" dirty="0"/>
              <a:t> </a:t>
            </a:r>
            <a:r>
              <a:rPr lang="en-US" sz="2600" dirty="0" err="1"/>
              <a:t>masyarakat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. </a:t>
            </a:r>
            <a:r>
              <a:rPr lang="en-US" sz="2600" dirty="0" err="1"/>
              <a:t>Masyarakat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 </a:t>
            </a:r>
            <a:r>
              <a:rPr lang="en-US" sz="2600" dirty="0" err="1"/>
              <a:t>terbagi</a:t>
            </a:r>
            <a:r>
              <a:rPr lang="en-US" sz="2600" dirty="0"/>
              <a:t> </a:t>
            </a:r>
            <a:r>
              <a:rPr lang="en-US" sz="2600" dirty="0" err="1"/>
              <a:t>menjadi</a:t>
            </a:r>
            <a:r>
              <a:rPr lang="en-US" sz="2600" dirty="0"/>
              <a:t> </a:t>
            </a:r>
            <a:r>
              <a:rPr lang="en-US" sz="2600" dirty="0" err="1"/>
              <a:t>tiga</a:t>
            </a:r>
            <a:r>
              <a:rPr lang="en-US" sz="2600" dirty="0"/>
              <a:t> strata: </a:t>
            </a:r>
            <a:r>
              <a:rPr lang="en-US" sz="2600" dirty="0" err="1"/>
              <a:t>inti</a:t>
            </a:r>
            <a:r>
              <a:rPr lang="en-US" sz="2600" dirty="0"/>
              <a:t> (</a:t>
            </a:r>
            <a:r>
              <a:rPr lang="en-US" sz="2600" i="1" dirty="0"/>
              <a:t>core societies</a:t>
            </a:r>
            <a:r>
              <a:rPr lang="en-US" sz="2600" dirty="0"/>
              <a:t>), </a:t>
            </a:r>
            <a:r>
              <a:rPr lang="en-US" sz="2600" dirty="0" err="1"/>
              <a:t>pinggiran</a:t>
            </a:r>
            <a:r>
              <a:rPr lang="en-US" sz="2600" dirty="0"/>
              <a:t> (</a:t>
            </a:r>
            <a:r>
              <a:rPr lang="en-US" sz="2600" i="1" dirty="0"/>
              <a:t>peripheral societies</a:t>
            </a:r>
            <a:r>
              <a:rPr lang="en-US" sz="2600" dirty="0"/>
              <a:t>),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menengah</a:t>
            </a:r>
            <a:r>
              <a:rPr lang="en-US" sz="2600" dirty="0"/>
              <a:t> </a:t>
            </a:r>
            <a:r>
              <a:rPr lang="en-US" sz="2600" dirty="0" err="1"/>
              <a:t>atau</a:t>
            </a:r>
            <a:r>
              <a:rPr lang="en-US" sz="2600" dirty="0"/>
              <a:t> semi </a:t>
            </a:r>
            <a:r>
              <a:rPr lang="en-US" sz="2600" dirty="0" err="1"/>
              <a:t>pinggiran</a:t>
            </a:r>
            <a:r>
              <a:rPr lang="en-US" sz="2600" dirty="0"/>
              <a:t> (</a:t>
            </a:r>
            <a:r>
              <a:rPr lang="en-US" sz="2600" i="1" dirty="0"/>
              <a:t>intermediate type of semi-peripheral societies</a:t>
            </a:r>
            <a:r>
              <a:rPr lang="en-US" sz="2600" dirty="0"/>
              <a:t>). </a:t>
            </a:r>
            <a:r>
              <a:rPr lang="en-US" sz="2600" dirty="0" err="1"/>
              <a:t>Pembagian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</a:t>
            </a:r>
            <a:r>
              <a:rPr lang="en-US" sz="2600" dirty="0" err="1"/>
              <a:t>populer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sebutan</a:t>
            </a:r>
            <a:r>
              <a:rPr lang="en-US" sz="2600" dirty="0"/>
              <a:t> </a:t>
            </a:r>
            <a:r>
              <a:rPr lang="en-US" sz="2600" dirty="0" err="1"/>
              <a:t>Dunia</a:t>
            </a:r>
            <a:r>
              <a:rPr lang="en-US" sz="2600" dirty="0"/>
              <a:t> </a:t>
            </a:r>
            <a:r>
              <a:rPr lang="en-US" sz="2600" dirty="0" err="1"/>
              <a:t>Pertama</a:t>
            </a:r>
            <a:r>
              <a:rPr lang="en-US" sz="2600" dirty="0"/>
              <a:t>, </a:t>
            </a:r>
            <a:r>
              <a:rPr lang="en-US" sz="2600" dirty="0" err="1"/>
              <a:t>Kedua</a:t>
            </a:r>
            <a:r>
              <a:rPr lang="en-US" sz="2600" dirty="0"/>
              <a:t>,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Ketiga</a:t>
            </a:r>
            <a:r>
              <a:rPr lang="en-US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5072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6600" y="368300"/>
            <a:ext cx="10464800" cy="2438400"/>
          </a:xfrm>
        </p:spPr>
        <p:txBody>
          <a:bodyPr/>
          <a:lstStyle/>
          <a:p>
            <a:r>
              <a:rPr lang="en-ID" sz="4000" dirty="0" err="1"/>
              <a:t>Pendidikan</a:t>
            </a:r>
            <a:r>
              <a:rPr lang="en-ID" sz="4000" dirty="0"/>
              <a:t> </a:t>
            </a:r>
            <a:r>
              <a:rPr lang="en-ID" sz="4000" dirty="0" err="1"/>
              <a:t>Nasional</a:t>
            </a:r>
            <a:r>
              <a:rPr lang="en-ID" sz="4000" dirty="0"/>
              <a:t> </a:t>
            </a:r>
            <a:r>
              <a:rPr lang="en-ID" sz="4000" dirty="0" err="1"/>
              <a:t>dan</a:t>
            </a:r>
            <a:r>
              <a:rPr lang="en-ID" sz="4000" dirty="0"/>
              <a:t> </a:t>
            </a:r>
            <a:r>
              <a:rPr lang="en-ID" sz="4000" dirty="0" err="1"/>
              <a:t>Tantangan</a:t>
            </a:r>
            <a:r>
              <a:rPr lang="en-ID" sz="4000" dirty="0"/>
              <a:t> </a:t>
            </a:r>
            <a:r>
              <a:rPr lang="en-ID" sz="4000" dirty="0" err="1"/>
              <a:t>Globalisasi</a:t>
            </a:r>
            <a:r>
              <a:rPr lang="en-ID" sz="4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800" dirty="0" err="1"/>
              <a:t>Globalisasi</a:t>
            </a:r>
            <a:r>
              <a:rPr lang="en-ID" sz="2800" dirty="0"/>
              <a:t> </a:t>
            </a:r>
            <a:r>
              <a:rPr lang="en-ID" sz="2800" dirty="0" err="1"/>
              <a:t>berdampak</a:t>
            </a:r>
            <a:r>
              <a:rPr lang="en-ID" sz="2800" dirty="0"/>
              <a:t> </a:t>
            </a:r>
            <a:r>
              <a:rPr lang="en-ID" sz="2800" dirty="0" err="1"/>
              <a:t>pada</a:t>
            </a:r>
            <a:r>
              <a:rPr lang="en-ID" sz="2800" dirty="0"/>
              <a:t> </a:t>
            </a:r>
            <a:r>
              <a:rPr lang="en-ID" sz="2800" dirty="0" err="1"/>
              <a:t>dunia</a:t>
            </a:r>
            <a:r>
              <a:rPr lang="en-ID" sz="2800" dirty="0"/>
              <a:t> </a:t>
            </a:r>
            <a:r>
              <a:rPr lang="en-ID" sz="2800" dirty="0" err="1"/>
              <a:t>pendidikan</a:t>
            </a:r>
            <a:r>
              <a:rPr lang="en-ID" sz="2800" dirty="0"/>
              <a:t>. </a:t>
            </a:r>
            <a:r>
              <a:rPr lang="en-ID" sz="2800" dirty="0" err="1"/>
              <a:t>Dampaknya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dunia</a:t>
            </a:r>
            <a:r>
              <a:rPr lang="en-ID" sz="2800" dirty="0"/>
              <a:t> </a:t>
            </a:r>
            <a:r>
              <a:rPr lang="en-ID" sz="2800" dirty="0" err="1"/>
              <a:t>pendidikan</a:t>
            </a:r>
            <a:r>
              <a:rPr lang="en-ID" sz="2800" dirty="0"/>
              <a:t> </a:t>
            </a:r>
            <a:r>
              <a:rPr lang="en-ID" sz="2800" dirty="0" err="1"/>
              <a:t>terlihat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tiga</a:t>
            </a:r>
            <a:r>
              <a:rPr lang="en-ID" sz="2800" dirty="0"/>
              <a:t> </a:t>
            </a:r>
            <a:r>
              <a:rPr lang="en-ID" sz="2800" dirty="0" err="1"/>
              <a:t>perubahan</a:t>
            </a:r>
            <a:r>
              <a:rPr lang="en-ID" sz="2800" dirty="0"/>
              <a:t> </a:t>
            </a:r>
            <a:r>
              <a:rPr lang="en-ID" sz="2800" dirty="0" err="1"/>
              <a:t>mendasar</a:t>
            </a:r>
            <a:r>
              <a:rPr lang="en-ID" sz="2800" dirty="0"/>
              <a:t>, </a:t>
            </a:r>
            <a:r>
              <a:rPr lang="en-ID" sz="2800" dirty="0" err="1"/>
              <a:t>yaitu</a:t>
            </a:r>
            <a:r>
              <a:rPr lang="en-ID" sz="2800" dirty="0"/>
              <a:t>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800" i="1" dirty="0" err="1"/>
              <a:t>Pertama</a:t>
            </a:r>
            <a:r>
              <a:rPr lang="en-ID" sz="2800" dirty="0"/>
              <a:t>, </a:t>
            </a:r>
            <a:r>
              <a:rPr lang="en-ID" sz="2800" dirty="0" err="1"/>
              <a:t>globalisasi</a:t>
            </a:r>
            <a:r>
              <a:rPr lang="en-ID" sz="2800" dirty="0"/>
              <a:t> </a:t>
            </a:r>
            <a:r>
              <a:rPr lang="en-ID" sz="2800" dirty="0" err="1"/>
              <a:t>menjadikan</a:t>
            </a:r>
            <a:r>
              <a:rPr lang="en-ID" sz="2800" dirty="0"/>
              <a:t> </a:t>
            </a:r>
            <a:r>
              <a:rPr lang="en-ID" sz="2800" dirty="0" err="1"/>
              <a:t>pendidikan</a:t>
            </a:r>
            <a:r>
              <a:rPr lang="en-ID" sz="2800" dirty="0"/>
              <a:t> </a:t>
            </a:r>
            <a:r>
              <a:rPr lang="en-ID" sz="2800" dirty="0" err="1"/>
              <a:t>sebagai</a:t>
            </a:r>
            <a:r>
              <a:rPr lang="en-ID" sz="2800" dirty="0"/>
              <a:t> </a:t>
            </a:r>
            <a:r>
              <a:rPr lang="en-ID" sz="2800" dirty="0" err="1"/>
              <a:t>komoditas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komersil</a:t>
            </a:r>
            <a:r>
              <a:rPr lang="en-ID" sz="2800" dirty="0"/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800" i="1" dirty="0" err="1"/>
              <a:t>Kedua</a:t>
            </a:r>
            <a:r>
              <a:rPr lang="en-ID" sz="2800" dirty="0"/>
              <a:t>, </a:t>
            </a:r>
            <a:r>
              <a:rPr lang="en-ID" sz="2800" dirty="0" err="1"/>
              <a:t>globalisasi</a:t>
            </a:r>
            <a:r>
              <a:rPr lang="en-ID" sz="2800" dirty="0"/>
              <a:t> </a:t>
            </a:r>
            <a:r>
              <a:rPr lang="en-ID" sz="2800" dirty="0" err="1"/>
              <a:t>memengaruhi</a:t>
            </a:r>
            <a:r>
              <a:rPr lang="en-ID" sz="2800" dirty="0"/>
              <a:t> </a:t>
            </a:r>
            <a:r>
              <a:rPr lang="en-ID" sz="2800" dirty="0" err="1"/>
              <a:t>kontrol</a:t>
            </a:r>
            <a:r>
              <a:rPr lang="en-ID" sz="2800" dirty="0"/>
              <a:t> </a:t>
            </a:r>
            <a:r>
              <a:rPr lang="en-ID" sz="2800" dirty="0" err="1"/>
              <a:t>pendidikan</a:t>
            </a:r>
            <a:r>
              <a:rPr lang="en-ID" sz="2800" dirty="0"/>
              <a:t> </a:t>
            </a:r>
            <a:r>
              <a:rPr lang="en-ID" sz="2800" dirty="0" err="1"/>
              <a:t>oleh</a:t>
            </a:r>
            <a:r>
              <a:rPr lang="en-ID" sz="2800" dirty="0"/>
              <a:t> </a:t>
            </a:r>
            <a:r>
              <a:rPr lang="en-ID" sz="2800" dirty="0" err="1"/>
              <a:t>negara</a:t>
            </a:r>
            <a:r>
              <a:rPr lang="en-ID" sz="2800" dirty="0"/>
              <a:t>. </a:t>
            </a:r>
            <a:r>
              <a:rPr lang="en-ID" sz="2800" dirty="0" err="1"/>
              <a:t>Memang</a:t>
            </a:r>
            <a:r>
              <a:rPr lang="en-ID" sz="2800" dirty="0"/>
              <a:t> </a:t>
            </a:r>
            <a:r>
              <a:rPr lang="en-ID" sz="2800" dirty="0" err="1"/>
              <a:t>pemerintah</a:t>
            </a:r>
            <a:r>
              <a:rPr lang="en-ID" sz="2800" dirty="0"/>
              <a:t> </a:t>
            </a:r>
            <a:r>
              <a:rPr lang="en-ID" sz="2800" dirty="0" err="1"/>
              <a:t>masih</a:t>
            </a:r>
            <a:r>
              <a:rPr lang="en-ID" sz="2800" dirty="0"/>
              <a:t> </a:t>
            </a:r>
            <a:r>
              <a:rPr lang="en-ID" sz="2800" dirty="0" err="1"/>
              <a:t>mengontrol</a:t>
            </a:r>
            <a:r>
              <a:rPr lang="en-ID" sz="2800" dirty="0"/>
              <a:t> </a:t>
            </a:r>
            <a:r>
              <a:rPr lang="en-ID" sz="2800" dirty="0" err="1"/>
              <a:t>sistem</a:t>
            </a:r>
            <a:r>
              <a:rPr lang="en-ID" sz="2800" dirty="0"/>
              <a:t> </a:t>
            </a:r>
            <a:r>
              <a:rPr lang="en-ID" sz="2800" dirty="0" err="1"/>
              <a:t>pendidikan</a:t>
            </a:r>
            <a:r>
              <a:rPr lang="en-ID" sz="2800" dirty="0"/>
              <a:t> di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negara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cara</a:t>
            </a:r>
            <a:r>
              <a:rPr lang="en-ID" sz="2800" dirty="0"/>
              <a:t> </a:t>
            </a:r>
            <a:r>
              <a:rPr lang="en-ID" sz="2800" dirty="0" err="1"/>
              <a:t>intervensi</a:t>
            </a:r>
            <a:r>
              <a:rPr lang="en-ID" sz="2800" dirty="0"/>
              <a:t> </a:t>
            </a:r>
            <a:r>
              <a:rPr lang="en-ID" sz="2800" dirty="0" err="1"/>
              <a:t>langsung</a:t>
            </a:r>
            <a:r>
              <a:rPr lang="en-ID" sz="2800" dirty="0"/>
              <a:t> </a:t>
            </a:r>
            <a:r>
              <a:rPr lang="en-ID" sz="2800" dirty="0" err="1"/>
              <a:t>berupa</a:t>
            </a:r>
            <a:r>
              <a:rPr lang="en-ID" sz="2800" dirty="0"/>
              <a:t> </a:t>
            </a:r>
            <a:r>
              <a:rPr lang="en-ID" sz="2800" dirty="0" err="1"/>
              <a:t>pembuatan</a:t>
            </a:r>
            <a:r>
              <a:rPr lang="en-ID" sz="2800" dirty="0"/>
              <a:t> </a:t>
            </a:r>
            <a:r>
              <a:rPr lang="en-ID" sz="2800" dirty="0" err="1"/>
              <a:t>kebijakan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payung</a:t>
            </a:r>
            <a:r>
              <a:rPr lang="en-ID" sz="2800" dirty="0"/>
              <a:t> </a:t>
            </a:r>
            <a:r>
              <a:rPr lang="en-ID" sz="2800" dirty="0" err="1"/>
              <a:t>legalitas</a:t>
            </a:r>
            <a:r>
              <a:rPr lang="en-ID" sz="2800" dirty="0"/>
              <a:t>. </a:t>
            </a:r>
            <a:r>
              <a:rPr lang="en-ID" sz="2800" dirty="0" err="1"/>
              <a:t>Tetapi</a:t>
            </a:r>
            <a:r>
              <a:rPr lang="en-ID" sz="2800" dirty="0"/>
              <a:t> </a:t>
            </a:r>
            <a:r>
              <a:rPr lang="en-ID" sz="2800" dirty="0" err="1"/>
              <a:t>tuntutan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berkompetisi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tekanan</a:t>
            </a:r>
            <a:r>
              <a:rPr lang="en-ID" sz="2800" dirty="0"/>
              <a:t> </a:t>
            </a:r>
            <a:r>
              <a:rPr lang="en-ID" sz="2800" dirty="0" err="1"/>
              <a:t>institusi</a:t>
            </a:r>
            <a:r>
              <a:rPr lang="en-ID" sz="2800" dirty="0"/>
              <a:t> global </a:t>
            </a:r>
            <a:r>
              <a:rPr lang="en-ID" sz="2800" dirty="0" err="1"/>
              <a:t>seperti</a:t>
            </a:r>
            <a:r>
              <a:rPr lang="en-ID" sz="2800" dirty="0"/>
              <a:t> IMF </a:t>
            </a:r>
            <a:r>
              <a:rPr lang="en-ID" sz="2800" dirty="0" err="1"/>
              <a:t>dan</a:t>
            </a:r>
            <a:r>
              <a:rPr lang="en-ID" sz="2800" dirty="0"/>
              <a:t> World Bank yang </a:t>
            </a:r>
            <a:r>
              <a:rPr lang="en-ID" sz="2800" dirty="0" err="1"/>
              <a:t>membuat</a:t>
            </a:r>
            <a:r>
              <a:rPr lang="en-ID" sz="2800" dirty="0"/>
              <a:t> </a:t>
            </a:r>
            <a:r>
              <a:rPr lang="en-ID" sz="2800" dirty="0" err="1"/>
              <a:t>dunia</a:t>
            </a:r>
            <a:r>
              <a:rPr lang="en-ID" sz="2800" dirty="0"/>
              <a:t> </a:t>
            </a:r>
            <a:r>
              <a:rPr lang="en-ID" sz="2800" dirty="0" err="1"/>
              <a:t>politik</a:t>
            </a:r>
            <a:r>
              <a:rPr lang="en-ID" sz="2800" dirty="0"/>
              <a:t> </a:t>
            </a:r>
            <a:r>
              <a:rPr lang="en-ID" sz="2800" dirty="0" err="1"/>
              <a:t>dan</a:t>
            </a:r>
            <a:r>
              <a:rPr lang="en-ID" sz="2800" dirty="0"/>
              <a:t> </a:t>
            </a:r>
            <a:r>
              <a:rPr lang="en-ID" sz="2800" dirty="0" err="1"/>
              <a:t>pembuat</a:t>
            </a:r>
            <a:r>
              <a:rPr lang="en-ID" sz="2800" dirty="0"/>
              <a:t> </a:t>
            </a:r>
            <a:r>
              <a:rPr lang="en-ID" sz="2800" dirty="0" err="1"/>
              <a:t>kebijakan</a:t>
            </a:r>
            <a:r>
              <a:rPr lang="en-ID" sz="2800" dirty="0"/>
              <a:t> </a:t>
            </a:r>
            <a:r>
              <a:rPr lang="en-ID" sz="2800" dirty="0" err="1"/>
              <a:t>cenderung</a:t>
            </a:r>
            <a:r>
              <a:rPr lang="en-ID" sz="2800" dirty="0"/>
              <a:t> </a:t>
            </a:r>
            <a:r>
              <a:rPr lang="en-ID" sz="2800" dirty="0" err="1"/>
              <a:t>berorientasi</a:t>
            </a:r>
            <a:r>
              <a:rPr lang="en-ID" sz="2800" dirty="0"/>
              <a:t> </a:t>
            </a:r>
            <a:r>
              <a:rPr lang="en-ID" sz="2800" dirty="0" err="1"/>
              <a:t>pasar</a:t>
            </a:r>
            <a:r>
              <a:rPr lang="en-ID" sz="2800" dirty="0"/>
              <a:t> (</a:t>
            </a:r>
            <a:r>
              <a:rPr lang="en-ID" sz="2800" i="1" dirty="0"/>
              <a:t>market-driven</a:t>
            </a:r>
            <a:r>
              <a:rPr lang="en-ID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688239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Lanjutan</a:t>
            </a:r>
            <a:endParaRPr lang="en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ID" sz="3000" i="1" dirty="0" err="1"/>
              <a:t>Ketiga</a:t>
            </a:r>
            <a:r>
              <a:rPr lang="en-ID" sz="3000" dirty="0"/>
              <a:t>, </a:t>
            </a:r>
            <a:r>
              <a:rPr lang="en-ID" sz="3000" dirty="0" err="1"/>
              <a:t>globalisasi</a:t>
            </a:r>
            <a:r>
              <a:rPr lang="en-ID" sz="3000" dirty="0"/>
              <a:t> </a:t>
            </a:r>
            <a:r>
              <a:rPr lang="en-ID" sz="3000" dirty="0" err="1"/>
              <a:t>mendorong</a:t>
            </a:r>
            <a:r>
              <a:rPr lang="en-ID" sz="3000" dirty="0"/>
              <a:t> </a:t>
            </a:r>
            <a:r>
              <a:rPr lang="en-ID" sz="3000" dirty="0" err="1"/>
              <a:t>delokalisasi</a:t>
            </a:r>
            <a:r>
              <a:rPr lang="en-ID" sz="3000" dirty="0"/>
              <a:t> </a:t>
            </a:r>
            <a:r>
              <a:rPr lang="en-ID" sz="3000" dirty="0" err="1"/>
              <a:t>dan</a:t>
            </a:r>
            <a:r>
              <a:rPr lang="en-ID" sz="3000" dirty="0"/>
              <a:t> </a:t>
            </a:r>
            <a:r>
              <a:rPr lang="en-ID" sz="3000" dirty="0" err="1"/>
              <a:t>perubahan</a:t>
            </a:r>
            <a:r>
              <a:rPr lang="en-ID" sz="3000" dirty="0"/>
              <a:t> </a:t>
            </a:r>
            <a:r>
              <a:rPr lang="en-ID" sz="3000" dirty="0" err="1"/>
              <a:t>teknologi</a:t>
            </a:r>
            <a:r>
              <a:rPr lang="en-ID" sz="3000" dirty="0"/>
              <a:t> </a:t>
            </a:r>
            <a:r>
              <a:rPr lang="en-ID" sz="3000" dirty="0" err="1"/>
              <a:t>serta</a:t>
            </a:r>
            <a:r>
              <a:rPr lang="en-ID" sz="3000" dirty="0"/>
              <a:t> </a:t>
            </a:r>
            <a:r>
              <a:rPr lang="en-ID" sz="3000" dirty="0" err="1"/>
              <a:t>orientasi</a:t>
            </a:r>
            <a:r>
              <a:rPr lang="en-ID" sz="3000" dirty="0"/>
              <a:t> </a:t>
            </a:r>
            <a:r>
              <a:rPr lang="en-ID" sz="3000" dirty="0" err="1"/>
              <a:t>pendidikan</a:t>
            </a:r>
            <a:r>
              <a:rPr lang="en-ID" sz="3000" dirty="0"/>
              <a:t>. </a:t>
            </a:r>
            <a:r>
              <a:rPr lang="en-ID" sz="3000" dirty="0" err="1"/>
              <a:t>Pemanfaatan</a:t>
            </a:r>
            <a:r>
              <a:rPr lang="en-ID" sz="3000" dirty="0"/>
              <a:t> </a:t>
            </a:r>
            <a:r>
              <a:rPr lang="en-ID" sz="3000" dirty="0" err="1"/>
              <a:t>teknologi</a:t>
            </a:r>
            <a:r>
              <a:rPr lang="en-ID" sz="3000" dirty="0"/>
              <a:t> </a:t>
            </a:r>
            <a:r>
              <a:rPr lang="en-ID" sz="3000" dirty="0" err="1"/>
              <a:t>baru</a:t>
            </a:r>
            <a:r>
              <a:rPr lang="en-ID" sz="3000" dirty="0"/>
              <a:t> </a:t>
            </a:r>
            <a:r>
              <a:rPr lang="en-ID" sz="3000" dirty="0" err="1"/>
              <a:t>seperti</a:t>
            </a:r>
            <a:r>
              <a:rPr lang="en-ID" sz="3000" dirty="0"/>
              <a:t> </a:t>
            </a:r>
            <a:r>
              <a:rPr lang="en-ID" sz="3000" dirty="0" err="1"/>
              <a:t>komputer</a:t>
            </a:r>
            <a:r>
              <a:rPr lang="en-ID" sz="3000" dirty="0"/>
              <a:t> </a:t>
            </a:r>
            <a:r>
              <a:rPr lang="en-ID" sz="3000" dirty="0" err="1"/>
              <a:t>dan</a:t>
            </a:r>
            <a:r>
              <a:rPr lang="en-ID" sz="3000" dirty="0"/>
              <a:t> internet </a:t>
            </a:r>
            <a:r>
              <a:rPr lang="en-ID" sz="3000" dirty="0" err="1"/>
              <a:t>telah</a:t>
            </a:r>
            <a:r>
              <a:rPr lang="en-ID" sz="3000" dirty="0"/>
              <a:t> </a:t>
            </a:r>
            <a:r>
              <a:rPr lang="en-ID" sz="3000" dirty="0" err="1"/>
              <a:t>membawa</a:t>
            </a:r>
            <a:r>
              <a:rPr lang="en-ID" sz="3000" dirty="0"/>
              <a:t> </a:t>
            </a:r>
            <a:r>
              <a:rPr lang="en-ID" sz="3000" dirty="0" err="1"/>
              <a:t>perubahan</a:t>
            </a:r>
            <a:r>
              <a:rPr lang="en-ID" sz="3000" dirty="0"/>
              <a:t> yang </a:t>
            </a:r>
            <a:r>
              <a:rPr lang="en-ID" sz="3000" dirty="0" err="1"/>
              <a:t>sangat</a:t>
            </a:r>
            <a:r>
              <a:rPr lang="en-ID" sz="3000" dirty="0"/>
              <a:t> </a:t>
            </a:r>
            <a:r>
              <a:rPr lang="en-ID" sz="3000" dirty="0" err="1"/>
              <a:t>revolusioner</a:t>
            </a:r>
            <a:r>
              <a:rPr lang="en-ID" sz="3000" dirty="0"/>
              <a:t> </a:t>
            </a:r>
            <a:r>
              <a:rPr lang="en-ID" sz="3000" dirty="0" err="1"/>
              <a:t>dalam</a:t>
            </a:r>
            <a:r>
              <a:rPr lang="en-ID" sz="3000" dirty="0"/>
              <a:t> </a:t>
            </a:r>
            <a:r>
              <a:rPr lang="en-ID" sz="3000" dirty="0" err="1"/>
              <a:t>dunia</a:t>
            </a:r>
            <a:r>
              <a:rPr lang="en-ID" sz="3000" dirty="0"/>
              <a:t> </a:t>
            </a:r>
            <a:r>
              <a:rPr lang="en-ID" sz="3000" dirty="0" err="1"/>
              <a:t>pendidikan</a:t>
            </a:r>
            <a:r>
              <a:rPr lang="en-ID" sz="3000" dirty="0"/>
              <a:t> yang </a:t>
            </a:r>
            <a:r>
              <a:rPr lang="en-ID" sz="3000" dirty="0" err="1"/>
              <a:t>tradisional</a:t>
            </a:r>
            <a:r>
              <a:rPr lang="en-ID" sz="3000" dirty="0"/>
              <a:t>. </a:t>
            </a:r>
            <a:r>
              <a:rPr lang="en-ID" sz="3000" dirty="0" err="1"/>
              <a:t>Selain</a:t>
            </a:r>
            <a:r>
              <a:rPr lang="en-ID" sz="3000" dirty="0"/>
              <a:t>, </a:t>
            </a:r>
            <a:r>
              <a:rPr lang="en-ID" sz="3000" dirty="0" err="1"/>
              <a:t>membantu</a:t>
            </a:r>
            <a:r>
              <a:rPr lang="en-ID" sz="3000" dirty="0"/>
              <a:t> </a:t>
            </a:r>
            <a:r>
              <a:rPr lang="en-ID" sz="3000" dirty="0" err="1"/>
              <a:t>akselerasi</a:t>
            </a:r>
            <a:r>
              <a:rPr lang="en-ID" sz="3000" dirty="0"/>
              <a:t> </a:t>
            </a:r>
            <a:r>
              <a:rPr lang="en-ID" sz="3000" dirty="0" err="1"/>
              <a:t>arus</a:t>
            </a:r>
            <a:r>
              <a:rPr lang="en-ID" sz="3000" dirty="0"/>
              <a:t> </a:t>
            </a:r>
            <a:r>
              <a:rPr lang="en-ID" sz="3000" dirty="0" err="1"/>
              <a:t>pertukaran</a:t>
            </a:r>
            <a:r>
              <a:rPr lang="en-ID" sz="3000" dirty="0"/>
              <a:t> </a:t>
            </a:r>
            <a:r>
              <a:rPr lang="en-ID" sz="3000" dirty="0" err="1"/>
              <a:t>informasi</a:t>
            </a:r>
            <a:r>
              <a:rPr lang="en-ID" sz="3000" dirty="0"/>
              <a:t>, </a:t>
            </a:r>
            <a:r>
              <a:rPr lang="en-ID" sz="3000" dirty="0" err="1"/>
              <a:t>teknologi</a:t>
            </a:r>
            <a:r>
              <a:rPr lang="en-ID" sz="3000" dirty="0"/>
              <a:t> </a:t>
            </a:r>
            <a:r>
              <a:rPr lang="en-ID" sz="3000" dirty="0" err="1"/>
              <a:t>tersebut</a:t>
            </a:r>
            <a:r>
              <a:rPr lang="en-ID" sz="3000" dirty="0"/>
              <a:t> </a:t>
            </a:r>
            <a:r>
              <a:rPr lang="en-ID" sz="3000" dirty="0" err="1"/>
              <a:t>juga</a:t>
            </a:r>
            <a:r>
              <a:rPr lang="en-ID" sz="3000" dirty="0"/>
              <a:t> </a:t>
            </a:r>
            <a:r>
              <a:rPr lang="en-ID" sz="3000" dirty="0" err="1"/>
              <a:t>telah</a:t>
            </a:r>
            <a:r>
              <a:rPr lang="en-ID" sz="3000" dirty="0"/>
              <a:t> </a:t>
            </a:r>
            <a:r>
              <a:rPr lang="en-ID" sz="3000" dirty="0" err="1"/>
              <a:t>ikut</a:t>
            </a:r>
            <a:r>
              <a:rPr lang="en-ID" sz="3000" dirty="0"/>
              <a:t> </a:t>
            </a:r>
            <a:r>
              <a:rPr lang="en-ID" sz="3000" dirty="0" err="1"/>
              <a:t>mendorong</a:t>
            </a:r>
            <a:r>
              <a:rPr lang="en-ID" sz="3000" dirty="0"/>
              <a:t> </a:t>
            </a:r>
            <a:r>
              <a:rPr lang="en-ID" sz="3000" dirty="0" err="1"/>
              <a:t>berjamurnya</a:t>
            </a:r>
            <a:r>
              <a:rPr lang="en-ID" sz="3000" dirty="0"/>
              <a:t> </a:t>
            </a:r>
            <a:r>
              <a:rPr lang="en-ID" sz="3000" dirty="0" err="1"/>
              <a:t>sistem</a:t>
            </a:r>
            <a:r>
              <a:rPr lang="en-ID" sz="3000" dirty="0"/>
              <a:t> </a:t>
            </a:r>
            <a:r>
              <a:rPr lang="en-ID" sz="3000" dirty="0" err="1"/>
              <a:t>pendidikan</a:t>
            </a:r>
            <a:r>
              <a:rPr lang="en-ID" sz="3000" dirty="0"/>
              <a:t> </a:t>
            </a:r>
            <a:r>
              <a:rPr lang="en-ID" sz="3000" dirty="0" err="1"/>
              <a:t>jarak-jauh</a:t>
            </a:r>
            <a:r>
              <a:rPr lang="en-ID" sz="3000" dirty="0"/>
              <a:t>. Di </a:t>
            </a:r>
            <a:r>
              <a:rPr lang="en-ID" sz="3000" dirty="0" err="1"/>
              <a:t>sini</a:t>
            </a:r>
            <a:r>
              <a:rPr lang="en-ID" sz="3000" dirty="0"/>
              <a:t> </a:t>
            </a:r>
            <a:r>
              <a:rPr lang="en-ID" sz="3000" dirty="0" err="1"/>
              <a:t>fenomena</a:t>
            </a:r>
            <a:r>
              <a:rPr lang="en-ID" sz="3000" dirty="0"/>
              <a:t> </a:t>
            </a:r>
            <a:r>
              <a:rPr lang="en-ID" sz="3000" dirty="0" err="1"/>
              <a:t>delokalisasi</a:t>
            </a:r>
            <a:r>
              <a:rPr lang="en-ID" sz="3000" dirty="0"/>
              <a:t> </a:t>
            </a:r>
            <a:r>
              <a:rPr lang="en-ID" sz="3000" dirty="0" err="1"/>
              <a:t>terlihat</a:t>
            </a:r>
            <a:r>
              <a:rPr lang="en-ID" sz="3000" dirty="0"/>
              <a:t> </a:t>
            </a:r>
            <a:r>
              <a:rPr lang="en-ID" sz="3000" dirty="0" err="1"/>
              <a:t>dimana</a:t>
            </a:r>
            <a:r>
              <a:rPr lang="en-ID" sz="3000" dirty="0"/>
              <a:t> orang-orang </a:t>
            </a:r>
            <a:r>
              <a:rPr lang="en-ID" sz="3000" dirty="0" err="1"/>
              <a:t>belajar</a:t>
            </a:r>
            <a:r>
              <a:rPr lang="en-ID" sz="3000" dirty="0"/>
              <a:t> </a:t>
            </a:r>
            <a:r>
              <a:rPr lang="en-ID" sz="3000" dirty="0" err="1"/>
              <a:t>dalam</a:t>
            </a:r>
            <a:r>
              <a:rPr lang="en-ID" sz="3000" dirty="0"/>
              <a:t> </a:t>
            </a:r>
            <a:r>
              <a:rPr lang="en-ID" sz="3000" dirty="0" err="1"/>
              <a:t>suasana</a:t>
            </a:r>
            <a:r>
              <a:rPr lang="en-ID" sz="3000" dirty="0"/>
              <a:t> yang </a:t>
            </a:r>
            <a:r>
              <a:rPr lang="en-ID" sz="3000" dirty="0" err="1"/>
              <a:t>sangat</a:t>
            </a:r>
            <a:r>
              <a:rPr lang="en-ID" sz="3000" dirty="0"/>
              <a:t> individual </a:t>
            </a:r>
            <a:r>
              <a:rPr lang="en-ID" sz="3000" dirty="0" err="1"/>
              <a:t>dan</a:t>
            </a:r>
            <a:r>
              <a:rPr lang="en-ID" sz="3000" dirty="0"/>
              <a:t> </a:t>
            </a:r>
            <a:r>
              <a:rPr lang="en-ID" sz="3000" dirty="0" err="1"/>
              <a:t>menghalanginya</a:t>
            </a:r>
            <a:r>
              <a:rPr lang="en-ID" sz="3000" dirty="0"/>
              <a:t> </a:t>
            </a:r>
            <a:r>
              <a:rPr lang="en-ID" sz="3000" dirty="0" err="1"/>
              <a:t>untuk</a:t>
            </a:r>
            <a:r>
              <a:rPr lang="en-ID" sz="3000" dirty="0"/>
              <a:t> </a:t>
            </a:r>
            <a:r>
              <a:rPr lang="en-ID" sz="3000" dirty="0" err="1"/>
              <a:t>berinteraksi</a:t>
            </a:r>
            <a:r>
              <a:rPr lang="en-ID" sz="3000" dirty="0"/>
              <a:t> </a:t>
            </a:r>
            <a:r>
              <a:rPr lang="en-ID" sz="3000" dirty="0" err="1"/>
              <a:t>dengan</a:t>
            </a:r>
            <a:r>
              <a:rPr lang="en-ID" sz="3000" dirty="0"/>
              <a:t> </a:t>
            </a:r>
            <a:r>
              <a:rPr lang="en-ID" sz="3000" dirty="0" err="1"/>
              <a:t>tetangga</a:t>
            </a:r>
            <a:r>
              <a:rPr lang="en-ID" sz="3000" dirty="0"/>
              <a:t> </a:t>
            </a:r>
            <a:r>
              <a:rPr lang="en-ID" sz="3000" dirty="0" err="1"/>
              <a:t>atau</a:t>
            </a:r>
            <a:r>
              <a:rPr lang="en-ID" sz="3000" dirty="0"/>
              <a:t> orang-orang di </a:t>
            </a:r>
            <a:r>
              <a:rPr lang="en-ID" sz="3000" dirty="0" err="1"/>
              <a:t>sekitarnya</a:t>
            </a:r>
            <a:r>
              <a:rPr lang="en-ID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14528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Lanjutan</a:t>
            </a:r>
            <a:endParaRPr lang="en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D" sz="2700" dirty="0"/>
              <a:t>Kata </a:t>
            </a:r>
            <a:r>
              <a:rPr lang="en-ID" sz="2700" dirty="0" err="1"/>
              <a:t>kunci</a:t>
            </a:r>
            <a:r>
              <a:rPr lang="en-ID" sz="2700" dirty="0"/>
              <a:t> </a:t>
            </a:r>
            <a:r>
              <a:rPr lang="en-ID" sz="2700" dirty="0" err="1"/>
              <a:t>globalisasi</a:t>
            </a:r>
            <a:r>
              <a:rPr lang="en-ID" sz="2700" dirty="0"/>
              <a:t> </a:t>
            </a:r>
            <a:r>
              <a:rPr lang="en-ID" sz="2700" dirty="0" err="1"/>
              <a:t>adalah</a:t>
            </a:r>
            <a:r>
              <a:rPr lang="en-ID" sz="2700" dirty="0"/>
              <a:t> </a:t>
            </a:r>
            <a:r>
              <a:rPr lang="en-ID" sz="2700" dirty="0" err="1"/>
              <a:t>kompetisi</a:t>
            </a:r>
            <a:r>
              <a:rPr lang="en-ID" sz="2700" dirty="0"/>
              <a:t>. </a:t>
            </a:r>
            <a:r>
              <a:rPr lang="en-ID" sz="2700" dirty="0" err="1"/>
              <a:t>Terkait</a:t>
            </a:r>
            <a:r>
              <a:rPr lang="en-ID" sz="2700" dirty="0"/>
              <a:t> </a:t>
            </a:r>
            <a:r>
              <a:rPr lang="en-ID" sz="2700" dirty="0" err="1"/>
              <a:t>kompetisi</a:t>
            </a:r>
            <a:r>
              <a:rPr lang="en-ID" sz="2700" dirty="0"/>
              <a:t> </a:t>
            </a:r>
            <a:r>
              <a:rPr lang="en-ID" sz="2700" dirty="0" err="1"/>
              <a:t>ini</a:t>
            </a:r>
            <a:r>
              <a:rPr lang="en-ID" sz="2700" dirty="0"/>
              <a:t>, </a:t>
            </a:r>
            <a:r>
              <a:rPr lang="en-ID" sz="2700" dirty="0" err="1"/>
              <a:t>salah</a:t>
            </a:r>
            <a:r>
              <a:rPr lang="en-ID" sz="2700" dirty="0"/>
              <a:t> </a:t>
            </a:r>
            <a:r>
              <a:rPr lang="en-ID" sz="2700" dirty="0" err="1"/>
              <a:t>satu</a:t>
            </a:r>
            <a:r>
              <a:rPr lang="en-ID" sz="2700" dirty="0"/>
              <a:t> </a:t>
            </a:r>
            <a:r>
              <a:rPr lang="en-ID" sz="2700" dirty="0" err="1"/>
              <a:t>faktor</a:t>
            </a:r>
            <a:r>
              <a:rPr lang="en-ID" sz="2700" dirty="0"/>
              <a:t> </a:t>
            </a:r>
            <a:r>
              <a:rPr lang="en-ID" sz="2700" dirty="0" err="1"/>
              <a:t>penentu</a:t>
            </a:r>
            <a:r>
              <a:rPr lang="en-ID" sz="2700" dirty="0"/>
              <a:t> </a:t>
            </a:r>
            <a:r>
              <a:rPr lang="en-ID" sz="2700" dirty="0" err="1"/>
              <a:t>dalam</a:t>
            </a:r>
            <a:r>
              <a:rPr lang="en-ID" sz="2700" dirty="0"/>
              <a:t> </a:t>
            </a:r>
            <a:r>
              <a:rPr lang="en-ID" sz="2700" dirty="0" err="1"/>
              <a:t>kompetisi</a:t>
            </a:r>
            <a:r>
              <a:rPr lang="en-ID" sz="2700" dirty="0"/>
              <a:t> </a:t>
            </a:r>
            <a:r>
              <a:rPr lang="en-ID" sz="2700" dirty="0" err="1"/>
              <a:t>ialah</a:t>
            </a:r>
            <a:r>
              <a:rPr lang="en-ID" sz="2700" dirty="0"/>
              <a:t> </a:t>
            </a:r>
            <a:r>
              <a:rPr lang="en-ID" sz="2700" dirty="0" err="1"/>
              <a:t>ketangguhan</a:t>
            </a:r>
            <a:r>
              <a:rPr lang="en-ID" sz="2700" dirty="0"/>
              <a:t> </a:t>
            </a:r>
            <a:r>
              <a:rPr lang="en-ID" sz="2700" dirty="0" err="1"/>
              <a:t>sumber</a:t>
            </a:r>
            <a:r>
              <a:rPr lang="en-ID" sz="2700" dirty="0"/>
              <a:t> </a:t>
            </a:r>
            <a:r>
              <a:rPr lang="en-ID" sz="2700" dirty="0" err="1"/>
              <a:t>daya</a:t>
            </a:r>
            <a:r>
              <a:rPr lang="en-ID" sz="2700" dirty="0"/>
              <a:t> </a:t>
            </a:r>
            <a:r>
              <a:rPr lang="en-ID" sz="2700" dirty="0" err="1"/>
              <a:t>manusia</a:t>
            </a:r>
            <a:r>
              <a:rPr lang="en-ID" sz="2700" dirty="0"/>
              <a:t> (SDM) yang </a:t>
            </a:r>
            <a:r>
              <a:rPr lang="en-ID" sz="2700" dirty="0" err="1"/>
              <a:t>merupakaan</a:t>
            </a:r>
            <a:r>
              <a:rPr lang="en-ID" sz="2700" dirty="0"/>
              <a:t> </a:t>
            </a:r>
            <a:r>
              <a:rPr lang="en-ID" sz="2700" i="1" dirty="0"/>
              <a:t>output </a:t>
            </a:r>
            <a:r>
              <a:rPr lang="en-ID" sz="2700" dirty="0" err="1"/>
              <a:t>dari</a:t>
            </a:r>
            <a:r>
              <a:rPr lang="en-ID" sz="2700" dirty="0"/>
              <a:t> </a:t>
            </a:r>
            <a:r>
              <a:rPr lang="en-ID" sz="2700" dirty="0" err="1"/>
              <a:t>pendidikan</a:t>
            </a:r>
            <a:r>
              <a:rPr lang="en-ID" sz="2700" dirty="0"/>
              <a:t>. </a:t>
            </a:r>
          </a:p>
          <a:p>
            <a:pPr algn="just"/>
            <a:r>
              <a:rPr lang="en-ID" sz="2700" dirty="0" err="1"/>
              <a:t>Melihat</a:t>
            </a:r>
            <a:r>
              <a:rPr lang="en-ID" sz="2700" dirty="0"/>
              <a:t> </a:t>
            </a:r>
            <a:r>
              <a:rPr lang="en-ID" sz="2700" dirty="0" err="1"/>
              <a:t>berbagai</a:t>
            </a:r>
            <a:r>
              <a:rPr lang="en-ID" sz="2700" dirty="0"/>
              <a:t> </a:t>
            </a:r>
            <a:r>
              <a:rPr lang="en-ID" sz="2700" dirty="0" err="1"/>
              <a:t>dampak</a:t>
            </a:r>
            <a:r>
              <a:rPr lang="en-ID" sz="2700" dirty="0"/>
              <a:t> di </a:t>
            </a:r>
            <a:r>
              <a:rPr lang="en-ID" sz="2700" dirty="0" err="1"/>
              <a:t>atas</a:t>
            </a:r>
            <a:r>
              <a:rPr lang="en-ID" sz="2700" dirty="0"/>
              <a:t>, </a:t>
            </a:r>
            <a:r>
              <a:rPr lang="en-ID" sz="2700" dirty="0" err="1"/>
              <a:t>globalisasi</a:t>
            </a:r>
            <a:r>
              <a:rPr lang="en-ID" sz="2700" dirty="0"/>
              <a:t> </a:t>
            </a:r>
            <a:r>
              <a:rPr lang="en-ID" sz="2700" dirty="0" err="1"/>
              <a:t>juga</a:t>
            </a:r>
            <a:r>
              <a:rPr lang="en-ID" sz="2700" dirty="0"/>
              <a:t> </a:t>
            </a:r>
            <a:r>
              <a:rPr lang="en-ID" sz="2700" dirty="0" err="1"/>
              <a:t>menjadi</a:t>
            </a:r>
            <a:r>
              <a:rPr lang="en-ID" sz="2700" dirty="0"/>
              <a:t> </a:t>
            </a:r>
            <a:r>
              <a:rPr lang="en-ID" sz="2700" dirty="0" err="1"/>
              <a:t>tantangan</a:t>
            </a:r>
            <a:r>
              <a:rPr lang="en-ID" sz="2700" dirty="0"/>
              <a:t> </a:t>
            </a:r>
            <a:r>
              <a:rPr lang="en-ID" sz="2700" dirty="0" err="1"/>
              <a:t>bagi</a:t>
            </a:r>
            <a:r>
              <a:rPr lang="en-ID" sz="2700" dirty="0"/>
              <a:t> </a:t>
            </a:r>
            <a:r>
              <a:rPr lang="en-ID" sz="2700" dirty="0" err="1"/>
              <a:t>dunia</a:t>
            </a:r>
            <a:r>
              <a:rPr lang="en-ID" sz="2700" dirty="0"/>
              <a:t> </a:t>
            </a:r>
            <a:r>
              <a:rPr lang="en-ID" sz="2700" dirty="0" err="1"/>
              <a:t>pendidikan</a:t>
            </a:r>
            <a:r>
              <a:rPr lang="en-ID" sz="2700" dirty="0"/>
              <a:t> </a:t>
            </a:r>
            <a:r>
              <a:rPr lang="en-ID" sz="2700" dirty="0" err="1"/>
              <a:t>nasional</a:t>
            </a:r>
            <a:r>
              <a:rPr lang="en-ID" sz="2700" dirty="0"/>
              <a:t>. </a:t>
            </a:r>
            <a:r>
              <a:rPr lang="en-ID" sz="2700" dirty="0" err="1"/>
              <a:t>Oleh</a:t>
            </a:r>
            <a:r>
              <a:rPr lang="en-ID" sz="2700" dirty="0"/>
              <a:t> </a:t>
            </a:r>
            <a:r>
              <a:rPr lang="en-ID" sz="2700" dirty="0" err="1"/>
              <a:t>karena</a:t>
            </a:r>
            <a:r>
              <a:rPr lang="en-ID" sz="2700" dirty="0"/>
              <a:t> </a:t>
            </a:r>
            <a:r>
              <a:rPr lang="en-ID" sz="2700" dirty="0" err="1"/>
              <a:t>itu</a:t>
            </a:r>
            <a:r>
              <a:rPr lang="en-ID" sz="2700" dirty="0"/>
              <a:t>, </a:t>
            </a:r>
            <a:r>
              <a:rPr lang="en-ID" sz="2700" dirty="0" err="1"/>
              <a:t>pengembangan</a:t>
            </a:r>
            <a:r>
              <a:rPr lang="en-ID" sz="2700" dirty="0"/>
              <a:t> </a:t>
            </a:r>
            <a:r>
              <a:rPr lang="en-ID" sz="2700" dirty="0" err="1"/>
              <a:t>sumber</a:t>
            </a:r>
            <a:r>
              <a:rPr lang="en-ID" sz="2700" dirty="0"/>
              <a:t> </a:t>
            </a:r>
            <a:r>
              <a:rPr lang="en-ID" sz="2700" dirty="0" err="1"/>
              <a:t>daya</a:t>
            </a:r>
            <a:r>
              <a:rPr lang="en-ID" sz="2700" dirty="0"/>
              <a:t> </a:t>
            </a:r>
            <a:r>
              <a:rPr lang="en-ID" sz="2700" dirty="0" err="1"/>
              <a:t>manusia</a:t>
            </a:r>
            <a:r>
              <a:rPr lang="en-ID" sz="2700" dirty="0"/>
              <a:t> </a:t>
            </a:r>
            <a:r>
              <a:rPr lang="en-ID" sz="2700" dirty="0" err="1"/>
              <a:t>manjadi</a:t>
            </a:r>
            <a:r>
              <a:rPr lang="en-ID" sz="2700" dirty="0"/>
              <a:t> </a:t>
            </a:r>
            <a:r>
              <a:rPr lang="en-ID" sz="2700" dirty="0" err="1"/>
              <a:t>suatu</a:t>
            </a:r>
            <a:r>
              <a:rPr lang="en-ID" sz="2700" dirty="0"/>
              <a:t> </a:t>
            </a:r>
            <a:r>
              <a:rPr lang="en-ID" sz="2700" dirty="0" err="1"/>
              <a:t>keniscayaan</a:t>
            </a:r>
            <a:r>
              <a:rPr lang="en-ID" sz="2700" dirty="0"/>
              <a:t>.</a:t>
            </a:r>
          </a:p>
          <a:p>
            <a:pPr algn="just"/>
            <a:r>
              <a:rPr lang="en-ID" sz="2700" dirty="0" err="1"/>
              <a:t>Pengembangan</a:t>
            </a:r>
            <a:r>
              <a:rPr lang="en-ID" sz="2700" dirty="0"/>
              <a:t> </a:t>
            </a:r>
            <a:r>
              <a:rPr lang="en-ID" sz="2700" dirty="0" err="1"/>
              <a:t>sumber</a:t>
            </a:r>
            <a:r>
              <a:rPr lang="en-ID" sz="2700" dirty="0"/>
              <a:t> </a:t>
            </a:r>
            <a:r>
              <a:rPr lang="en-ID" sz="2700" dirty="0" err="1"/>
              <a:t>daya</a:t>
            </a:r>
            <a:r>
              <a:rPr lang="en-ID" sz="2700" dirty="0"/>
              <a:t> </a:t>
            </a:r>
            <a:r>
              <a:rPr lang="en-ID" sz="2700" dirty="0" err="1"/>
              <a:t>manusia</a:t>
            </a:r>
            <a:r>
              <a:rPr lang="en-ID" sz="2700" dirty="0"/>
              <a:t> </a:t>
            </a:r>
            <a:r>
              <a:rPr lang="en-ID" sz="2700" dirty="0" err="1"/>
              <a:t>melalui</a:t>
            </a:r>
            <a:r>
              <a:rPr lang="en-ID" sz="2700" dirty="0"/>
              <a:t> </a:t>
            </a:r>
            <a:r>
              <a:rPr lang="en-ID" sz="2700" dirty="0" err="1"/>
              <a:t>pendidikan</a:t>
            </a:r>
            <a:r>
              <a:rPr lang="en-ID" sz="2700" dirty="0"/>
              <a:t> di era </a:t>
            </a:r>
            <a:r>
              <a:rPr lang="en-ID" sz="2700" dirty="0" err="1"/>
              <a:t>globalisasi</a:t>
            </a:r>
            <a:r>
              <a:rPr lang="en-ID" sz="2700" dirty="0"/>
              <a:t>, </a:t>
            </a:r>
            <a:r>
              <a:rPr lang="en-ID" sz="2700" dirty="0" err="1"/>
              <a:t>menurut</a:t>
            </a:r>
            <a:r>
              <a:rPr lang="en-ID" sz="2700" dirty="0"/>
              <a:t> H.A.R. </a:t>
            </a:r>
            <a:r>
              <a:rPr lang="en-ID" sz="2700" dirty="0" err="1"/>
              <a:t>Tilaar</a:t>
            </a:r>
            <a:r>
              <a:rPr lang="en-ID" sz="2700" dirty="0"/>
              <a:t> </a:t>
            </a:r>
            <a:r>
              <a:rPr lang="en-ID" sz="2700" dirty="0" err="1"/>
              <a:t>harus</a:t>
            </a:r>
            <a:r>
              <a:rPr lang="en-ID" sz="2700" dirty="0"/>
              <a:t> </a:t>
            </a:r>
            <a:r>
              <a:rPr lang="en-ID" sz="2700" dirty="0" err="1"/>
              <a:t>mempertimbangkan</a:t>
            </a:r>
            <a:r>
              <a:rPr lang="en-ID" sz="2700" dirty="0"/>
              <a:t> </a:t>
            </a:r>
            <a:r>
              <a:rPr lang="en-ID" sz="2700" dirty="0" err="1"/>
              <a:t>empat</a:t>
            </a:r>
            <a:r>
              <a:rPr lang="en-ID" sz="2700" dirty="0"/>
              <a:t> </a:t>
            </a:r>
            <a:r>
              <a:rPr lang="en-ID" sz="2700" dirty="0" err="1"/>
              <a:t>kekuatan</a:t>
            </a:r>
            <a:r>
              <a:rPr lang="en-ID" sz="2700" dirty="0"/>
              <a:t> </a:t>
            </a:r>
            <a:r>
              <a:rPr lang="en-ID" sz="2700" dirty="0" err="1"/>
              <a:t>ini</a:t>
            </a:r>
            <a:r>
              <a:rPr lang="en-ID" sz="2700" dirty="0"/>
              <a:t>: </a:t>
            </a:r>
            <a:r>
              <a:rPr lang="en-ID" sz="2700" dirty="0" err="1"/>
              <a:t>kerjasama</a:t>
            </a:r>
            <a:r>
              <a:rPr lang="en-ID" sz="2700" dirty="0"/>
              <a:t> </a:t>
            </a:r>
            <a:r>
              <a:rPr lang="en-ID" sz="2700" dirty="0" err="1"/>
              <a:t>internasional</a:t>
            </a:r>
            <a:r>
              <a:rPr lang="en-ID" sz="2700" dirty="0"/>
              <a:t> </a:t>
            </a:r>
            <a:r>
              <a:rPr lang="en-ID" sz="2700" dirty="0" err="1"/>
              <a:t>dan</a:t>
            </a:r>
            <a:r>
              <a:rPr lang="en-ID" sz="2700" dirty="0"/>
              <a:t> regional, proses </a:t>
            </a:r>
            <a:r>
              <a:rPr lang="en-ID" sz="2700" dirty="0" err="1"/>
              <a:t>demokratisasi</a:t>
            </a:r>
            <a:r>
              <a:rPr lang="en-ID" sz="2700" dirty="0"/>
              <a:t> </a:t>
            </a:r>
            <a:r>
              <a:rPr lang="en-ID" sz="2700" dirty="0" err="1"/>
              <a:t>dan</a:t>
            </a:r>
            <a:r>
              <a:rPr lang="en-ID" sz="2700" dirty="0"/>
              <a:t> </a:t>
            </a:r>
            <a:r>
              <a:rPr lang="en-ID" sz="2700" dirty="0" err="1"/>
              <a:t>hak</a:t>
            </a:r>
            <a:r>
              <a:rPr lang="en-ID" sz="2700" dirty="0"/>
              <a:t> </a:t>
            </a:r>
            <a:r>
              <a:rPr lang="en-ID" sz="2700" dirty="0" err="1"/>
              <a:t>asasi</a:t>
            </a:r>
            <a:r>
              <a:rPr lang="en-ID" sz="2700" dirty="0"/>
              <a:t> </a:t>
            </a:r>
            <a:r>
              <a:rPr lang="en-ID" sz="2700" dirty="0" err="1"/>
              <a:t>manusia</a:t>
            </a:r>
            <a:r>
              <a:rPr lang="en-ID" sz="2700" dirty="0"/>
              <a:t>, </a:t>
            </a:r>
            <a:r>
              <a:rPr lang="en-ID" sz="2700" dirty="0" err="1"/>
              <a:t>perkembangan</a:t>
            </a:r>
            <a:r>
              <a:rPr lang="en-ID" sz="2700" dirty="0"/>
              <a:t> yang </a:t>
            </a:r>
            <a:r>
              <a:rPr lang="en-ID" sz="2700" dirty="0" err="1"/>
              <a:t>pesat</a:t>
            </a:r>
            <a:r>
              <a:rPr lang="en-ID" sz="2700" dirty="0"/>
              <a:t> </a:t>
            </a:r>
            <a:r>
              <a:rPr lang="en-ID" sz="2700" dirty="0" err="1"/>
              <a:t>ilmu</a:t>
            </a:r>
            <a:r>
              <a:rPr lang="en-ID" sz="2700" dirty="0"/>
              <a:t> </a:t>
            </a:r>
            <a:r>
              <a:rPr lang="en-ID" sz="2700" dirty="0" err="1"/>
              <a:t>pengetahuan</a:t>
            </a:r>
            <a:r>
              <a:rPr lang="en-ID" sz="2700" dirty="0"/>
              <a:t> </a:t>
            </a:r>
            <a:r>
              <a:rPr lang="en-ID" sz="2700" dirty="0" err="1"/>
              <a:t>dan</a:t>
            </a:r>
            <a:r>
              <a:rPr lang="en-ID" sz="2700" dirty="0"/>
              <a:t> </a:t>
            </a:r>
            <a:r>
              <a:rPr lang="en-ID" sz="2700" dirty="0" err="1"/>
              <a:t>teknologi</a:t>
            </a:r>
            <a:r>
              <a:rPr lang="en-ID" sz="2700" dirty="0"/>
              <a:t>, </a:t>
            </a:r>
            <a:r>
              <a:rPr lang="en-ID" sz="2700" dirty="0" err="1"/>
              <a:t>dan</a:t>
            </a:r>
            <a:r>
              <a:rPr lang="en-ID" sz="2700" dirty="0"/>
              <a:t> </a:t>
            </a:r>
            <a:r>
              <a:rPr lang="en-ID" sz="2700" dirty="0" err="1"/>
              <a:t>identitas</a:t>
            </a:r>
            <a:r>
              <a:rPr lang="en-ID" sz="2700" dirty="0"/>
              <a:t> </a:t>
            </a:r>
            <a:r>
              <a:rPr lang="en-ID" sz="2700" dirty="0" err="1"/>
              <a:t>nasional</a:t>
            </a:r>
            <a:r>
              <a:rPr lang="en-ID" sz="27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4589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2023</TotalTime>
  <Pages>0</Pages>
  <Words>1040</Words>
  <Characters>0</Characters>
  <Application>Microsoft Office PowerPoint</Application>
  <PresentationFormat>Custom</PresentationFormat>
  <Lines>0</Lines>
  <Paragraphs>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Gill Sans</vt:lpstr>
      <vt:lpstr>Wingdings</vt:lpstr>
      <vt:lpstr>ヒラギノ角ゴ ProN W3</vt:lpstr>
      <vt:lpstr>Title &amp; Subtitle</vt:lpstr>
      <vt:lpstr>Custom Design</vt:lpstr>
      <vt:lpstr>Title &amp; Bullets - 2 Column</vt:lpstr>
      <vt:lpstr>Pendidikan Nasional dan Tantangan Globalisasi (Pertemuan 5)</vt:lpstr>
      <vt:lpstr>Pengertian Globalisasi</vt:lpstr>
      <vt:lpstr>Lanjutan</vt:lpstr>
      <vt:lpstr>Teori-Teori Globalisasi</vt:lpstr>
      <vt:lpstr>Lanjutan</vt:lpstr>
      <vt:lpstr>Lanjutan</vt:lpstr>
      <vt:lpstr>Pendidikan Nasional dan Tantangan Globalisasi </vt:lpstr>
      <vt:lpstr>Lanjutan</vt:lpstr>
      <vt:lpstr>Lanjutan</vt:lpstr>
      <vt:lpstr>Lanjutan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M. Husni Arifin PhD</cp:lastModifiedBy>
  <cp:revision>246</cp:revision>
  <dcterms:modified xsi:type="dcterms:W3CDTF">2019-03-06T02:00:07Z</dcterms:modified>
</cp:coreProperties>
</file>