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17"/>
  </p:notesMasterIdLst>
  <p:sldIdLst>
    <p:sldId id="256" r:id="rId4"/>
    <p:sldId id="259" r:id="rId5"/>
    <p:sldId id="258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3004800" cy="9753600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AD98E8-55A5-41F8-81DA-18F7F6DECD86}" v="11" dt="2019-03-06T02:00:31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26" autoAdjust="0"/>
    <p:restoredTop sz="97561" autoAdjust="0"/>
  </p:normalViewPr>
  <p:slideViewPr>
    <p:cSldViewPr>
      <p:cViewPr varScale="1">
        <p:scale>
          <a:sx n="58" d="100"/>
          <a:sy n="58" d="100"/>
        </p:scale>
        <p:origin x="1950" y="90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hammad Husni Arifin" userId="f27fabf9-c663-472f-8527-a12b5a2d438c" providerId="ADAL" clId="{B6AD98E8-55A5-41F8-81DA-18F7F6DECD86}"/>
    <pc:docChg chg="modSld">
      <pc:chgData name="Muhammad Husni Arifin" userId="f27fabf9-c663-472f-8527-a12b5a2d438c" providerId="ADAL" clId="{B6AD98E8-55A5-41F8-81DA-18F7F6DECD86}" dt="2019-03-06T02:00:31.279" v="10" actId="20577"/>
      <pc:docMkLst>
        <pc:docMk/>
      </pc:docMkLst>
      <pc:sldChg chg="modSp">
        <pc:chgData name="Muhammad Husni Arifin" userId="f27fabf9-c663-472f-8527-a12b5a2d438c" providerId="ADAL" clId="{B6AD98E8-55A5-41F8-81DA-18F7F6DECD86}" dt="2019-03-06T02:00:31.279" v="10" actId="20577"/>
        <pc:sldMkLst>
          <pc:docMk/>
          <pc:sldMk cId="0" sldId="256"/>
        </pc:sldMkLst>
        <pc:spChg chg="mod">
          <ac:chgData name="Muhammad Husni Arifin" userId="f27fabf9-c663-472f-8527-a12b5a2d438c" providerId="ADAL" clId="{B6AD98E8-55A5-41F8-81DA-18F7F6DECD86}" dt="2019-03-06T02:00:31.279" v="10" actId="20577"/>
          <ac:spMkLst>
            <pc:docMk/>
            <pc:sldMk cId="0" sldId="25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3/6/2019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3/6/2019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err="1"/>
              <a:t>Pendidikan</a:t>
            </a:r>
            <a:r>
              <a:rPr lang="en-US" sz="6600" dirty="0"/>
              <a:t> di </a:t>
            </a:r>
            <a:r>
              <a:rPr lang="en-US" sz="6600" dirty="0" err="1"/>
              <a:t>Sekolah</a:t>
            </a:r>
            <a:r>
              <a:rPr lang="en-US" sz="6600" dirty="0"/>
              <a:t> </a:t>
            </a:r>
            <a:r>
              <a:rPr lang="en-US" sz="6600" dirty="0" err="1"/>
              <a:t>dan</a:t>
            </a:r>
            <a:r>
              <a:rPr lang="en-US" sz="6600" dirty="0"/>
              <a:t> </a:t>
            </a:r>
            <a:r>
              <a:rPr lang="en-US" sz="6600" dirty="0" err="1"/>
              <a:t>Perubahan</a:t>
            </a:r>
            <a:r>
              <a:rPr lang="en-US" sz="6600" dirty="0"/>
              <a:t> </a:t>
            </a:r>
            <a:r>
              <a:rPr lang="en-US" sz="6600" dirty="0" err="1"/>
              <a:t>Sosial</a:t>
            </a:r>
            <a:br>
              <a:rPr lang="en-US" sz="6600" dirty="0"/>
            </a:br>
            <a:r>
              <a:rPr lang="en-US" sz="6600" dirty="0"/>
              <a:t>(</a:t>
            </a:r>
            <a:r>
              <a:rPr lang="en-US" sz="6600" dirty="0" err="1"/>
              <a:t>Pertemuan</a:t>
            </a:r>
            <a:r>
              <a:rPr lang="en-US" sz="6600" dirty="0"/>
              <a:t> 7)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5400" dirty="0" err="1"/>
              <a:t>Lanjutan</a:t>
            </a:r>
            <a:endParaRPr lang="en-ID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000" dirty="0" err="1"/>
              <a:t>Kedua</a:t>
            </a:r>
            <a:r>
              <a:rPr lang="en-US" sz="3000" dirty="0"/>
              <a:t>, </a:t>
            </a:r>
            <a:r>
              <a:rPr lang="en-US" sz="3000" dirty="0" err="1"/>
              <a:t>nilai</a:t>
            </a:r>
            <a:r>
              <a:rPr lang="en-US" sz="3000" dirty="0"/>
              <a:t> </a:t>
            </a:r>
            <a:r>
              <a:rPr lang="en-US" sz="3000" dirty="0" err="1"/>
              <a:t>balik</a:t>
            </a:r>
            <a:r>
              <a:rPr lang="en-US" sz="3000" dirty="0"/>
              <a:t> yang </a:t>
            </a:r>
            <a:r>
              <a:rPr lang="en-US" sz="3000" dirty="0" err="1"/>
              <a:t>didapat</a:t>
            </a:r>
            <a:r>
              <a:rPr lang="en-US" sz="3000" dirty="0"/>
              <a:t> </a:t>
            </a:r>
            <a:r>
              <a:rPr lang="en-US" sz="3000" dirty="0" err="1"/>
              <a:t>dari</a:t>
            </a:r>
            <a:r>
              <a:rPr lang="en-US" sz="3000" dirty="0"/>
              <a:t> </a:t>
            </a:r>
            <a:r>
              <a:rPr lang="en-US" sz="3000" dirty="0" err="1"/>
              <a:t>pendidikan</a:t>
            </a:r>
            <a:r>
              <a:rPr lang="en-US" sz="3000" dirty="0"/>
              <a:t> </a:t>
            </a:r>
            <a:r>
              <a:rPr lang="en-US" sz="3000" dirty="0" err="1"/>
              <a:t>lebih</a:t>
            </a:r>
            <a:r>
              <a:rPr lang="en-US" sz="3000" dirty="0"/>
              <a:t> </a:t>
            </a:r>
            <a:r>
              <a:rPr lang="en-US" sz="3000" dirty="0" err="1"/>
              <a:t>tinggi</a:t>
            </a:r>
            <a:r>
              <a:rPr lang="en-US" sz="3000" dirty="0"/>
              <a:t> </a:t>
            </a:r>
            <a:r>
              <a:rPr lang="en-US" sz="3000" dirty="0" err="1"/>
              <a:t>dibanding</a:t>
            </a:r>
            <a:r>
              <a:rPr lang="en-US" sz="3000" dirty="0"/>
              <a:t> </a:t>
            </a:r>
            <a:r>
              <a:rPr lang="en-US" sz="3000" dirty="0" err="1"/>
              <a:t>bidang</a:t>
            </a:r>
            <a:r>
              <a:rPr lang="en-US" sz="3000" dirty="0"/>
              <a:t> lain. </a:t>
            </a:r>
            <a:r>
              <a:rPr lang="id-ID" sz="3000" dirty="0"/>
              <a:t>N</a:t>
            </a:r>
            <a:r>
              <a:rPr lang="en-US" sz="3000" dirty="0" err="1"/>
              <a:t>ilai</a:t>
            </a:r>
            <a:r>
              <a:rPr lang="en-US" sz="3000" dirty="0"/>
              <a:t> </a:t>
            </a:r>
            <a:r>
              <a:rPr lang="en-US" sz="3000" dirty="0" err="1"/>
              <a:t>balik</a:t>
            </a:r>
            <a:r>
              <a:rPr lang="en-US" sz="3000" dirty="0"/>
              <a:t> </a:t>
            </a:r>
            <a:r>
              <a:rPr lang="en-US" sz="3000" dirty="0" err="1"/>
              <a:t>pendidikan</a:t>
            </a:r>
            <a:r>
              <a:rPr lang="en-US" sz="3000" dirty="0"/>
              <a:t> </a:t>
            </a:r>
            <a:r>
              <a:rPr lang="en-US" sz="3000" dirty="0" err="1"/>
              <a:t>adalah</a:t>
            </a:r>
            <a:r>
              <a:rPr lang="en-US" sz="3000" dirty="0"/>
              <a:t> </a:t>
            </a:r>
            <a:r>
              <a:rPr lang="en-US" sz="3000" dirty="0" err="1"/>
              <a:t>perbandingan</a:t>
            </a:r>
            <a:r>
              <a:rPr lang="en-US" sz="3000" dirty="0"/>
              <a:t> </a:t>
            </a:r>
            <a:r>
              <a:rPr lang="en-US" sz="3000" dirty="0" err="1"/>
              <a:t>antara</a:t>
            </a:r>
            <a:r>
              <a:rPr lang="en-US" sz="3000" dirty="0"/>
              <a:t> </a:t>
            </a:r>
            <a:r>
              <a:rPr lang="en-US" sz="3000" dirty="0" err="1"/>
              <a:t>biaya</a:t>
            </a:r>
            <a:r>
              <a:rPr lang="en-US" sz="3000" dirty="0"/>
              <a:t> yang </a:t>
            </a:r>
            <a:r>
              <a:rPr lang="en-US" sz="3000" dirty="0" err="1"/>
              <a:t>dikeluarkan</a:t>
            </a:r>
            <a:r>
              <a:rPr lang="en-US" sz="3000" dirty="0"/>
              <a:t> </a:t>
            </a:r>
            <a:r>
              <a:rPr lang="en-US" sz="3000" dirty="0" err="1"/>
              <a:t>seseorang</a:t>
            </a:r>
            <a:r>
              <a:rPr lang="en-US" sz="3000" dirty="0"/>
              <a:t> </a:t>
            </a:r>
            <a:r>
              <a:rPr lang="en-US" sz="3000" dirty="0" err="1"/>
              <a:t>selama</a:t>
            </a:r>
            <a:r>
              <a:rPr lang="en-US" sz="3000" dirty="0"/>
              <a:t> </a:t>
            </a:r>
            <a:r>
              <a:rPr lang="en-US" sz="3000" dirty="0" err="1"/>
              <a:t>menempuh</a:t>
            </a:r>
            <a:r>
              <a:rPr lang="en-US" sz="3000" dirty="0"/>
              <a:t> </a:t>
            </a:r>
            <a:r>
              <a:rPr lang="en-US" sz="3000" dirty="0" err="1"/>
              <a:t>pendidikan</a:t>
            </a:r>
            <a:r>
              <a:rPr lang="en-US" sz="3000" dirty="0"/>
              <a:t> </a:t>
            </a:r>
            <a:r>
              <a:rPr lang="en-US" sz="3000" dirty="0" err="1"/>
              <a:t>dan</a:t>
            </a:r>
            <a:r>
              <a:rPr lang="en-US" sz="3000" dirty="0"/>
              <a:t> </a:t>
            </a:r>
            <a:r>
              <a:rPr lang="en-US" sz="3000" dirty="0" err="1"/>
              <a:t>pendapatan</a:t>
            </a:r>
            <a:r>
              <a:rPr lang="en-US" sz="3000" dirty="0"/>
              <a:t> yang </a:t>
            </a:r>
            <a:r>
              <a:rPr lang="en-US" sz="3000" dirty="0" err="1"/>
              <a:t>akan</a:t>
            </a:r>
            <a:r>
              <a:rPr lang="en-US" sz="3000" dirty="0"/>
              <a:t> </a:t>
            </a:r>
            <a:r>
              <a:rPr lang="en-US" sz="3000" dirty="0" err="1"/>
              <a:t>diperolehnya</a:t>
            </a:r>
            <a:r>
              <a:rPr lang="en-US" sz="3000" dirty="0"/>
              <a:t> </a:t>
            </a:r>
            <a:r>
              <a:rPr lang="en-US" sz="3000" dirty="0" err="1"/>
              <a:t>setelah</a:t>
            </a:r>
            <a:r>
              <a:rPr lang="en-US" sz="3000" dirty="0"/>
              <a:t> </a:t>
            </a:r>
            <a:r>
              <a:rPr lang="en-US" sz="3000" dirty="0" err="1"/>
              <a:t>selesai</a:t>
            </a:r>
            <a:r>
              <a:rPr lang="en-US" sz="3000" dirty="0"/>
              <a:t> </a:t>
            </a:r>
            <a:r>
              <a:rPr lang="en-US" sz="3000" dirty="0" err="1"/>
              <a:t>menempuh</a:t>
            </a:r>
            <a:r>
              <a:rPr lang="en-US" sz="3000" dirty="0"/>
              <a:t> </a:t>
            </a:r>
            <a:r>
              <a:rPr lang="en-US" sz="3000" dirty="0" err="1"/>
              <a:t>pendidikan</a:t>
            </a:r>
            <a:r>
              <a:rPr lang="en-US" sz="3000" dirty="0"/>
              <a:t>. </a:t>
            </a:r>
            <a:r>
              <a:rPr lang="en-US" sz="3000" dirty="0" err="1"/>
              <a:t>Memang</a:t>
            </a:r>
            <a:r>
              <a:rPr lang="en-US" sz="3000" dirty="0"/>
              <a:t> </a:t>
            </a:r>
            <a:r>
              <a:rPr lang="en-US" sz="3000" dirty="0" err="1"/>
              <a:t>jika</a:t>
            </a:r>
            <a:r>
              <a:rPr lang="en-US" sz="3000" dirty="0"/>
              <a:t> </a:t>
            </a:r>
            <a:r>
              <a:rPr lang="en-US" sz="3000" dirty="0" err="1"/>
              <a:t>kita</a:t>
            </a:r>
            <a:r>
              <a:rPr lang="en-US" sz="3000" dirty="0"/>
              <a:t> </a:t>
            </a:r>
            <a:r>
              <a:rPr lang="en-US" sz="3000" dirty="0" err="1"/>
              <a:t>menempuh</a:t>
            </a:r>
            <a:r>
              <a:rPr lang="en-US" sz="3000" dirty="0"/>
              <a:t> </a:t>
            </a:r>
            <a:r>
              <a:rPr lang="en-US" sz="3000" dirty="0" err="1"/>
              <a:t>jenjang</a:t>
            </a:r>
            <a:r>
              <a:rPr lang="en-US" sz="3000" dirty="0"/>
              <a:t> </a:t>
            </a:r>
            <a:r>
              <a:rPr lang="en-US" sz="3000" dirty="0" err="1"/>
              <a:t>pendidikan</a:t>
            </a:r>
            <a:r>
              <a:rPr lang="en-US" sz="3000" dirty="0"/>
              <a:t> yang </a:t>
            </a:r>
            <a:r>
              <a:rPr lang="en-US" sz="3000" dirty="0" err="1"/>
              <a:t>semakin</a:t>
            </a:r>
            <a:r>
              <a:rPr lang="en-US" sz="3000" dirty="0"/>
              <a:t> </a:t>
            </a:r>
            <a:r>
              <a:rPr lang="en-US" sz="3000" dirty="0" err="1"/>
              <a:t>tinggi</a:t>
            </a:r>
            <a:r>
              <a:rPr lang="en-US" sz="3000" dirty="0"/>
              <a:t>, </a:t>
            </a:r>
            <a:r>
              <a:rPr lang="en-US" sz="3000" dirty="0" err="1"/>
              <a:t>maka</a:t>
            </a:r>
            <a:r>
              <a:rPr lang="en-US" sz="3000" dirty="0"/>
              <a:t> </a:t>
            </a:r>
            <a:r>
              <a:rPr lang="en-US" sz="3000" dirty="0" err="1"/>
              <a:t>biaya</a:t>
            </a:r>
            <a:r>
              <a:rPr lang="en-US" sz="3000" dirty="0"/>
              <a:t> yang </a:t>
            </a:r>
            <a:r>
              <a:rPr lang="en-US" sz="3000" dirty="0" err="1"/>
              <a:t>harus</a:t>
            </a:r>
            <a:r>
              <a:rPr lang="en-US" sz="3000" dirty="0"/>
              <a:t> </a:t>
            </a:r>
            <a:r>
              <a:rPr lang="en-US" sz="3000" dirty="0" err="1"/>
              <a:t>kita</a:t>
            </a:r>
            <a:r>
              <a:rPr lang="en-US" sz="3000" dirty="0"/>
              <a:t> </a:t>
            </a:r>
            <a:r>
              <a:rPr lang="en-US" sz="3000" dirty="0" err="1"/>
              <a:t>keluarkan</a:t>
            </a:r>
            <a:r>
              <a:rPr lang="en-US" sz="3000" dirty="0"/>
              <a:t> </a:t>
            </a:r>
            <a:r>
              <a:rPr lang="en-US" sz="3000" dirty="0" err="1"/>
              <a:t>akan</a:t>
            </a:r>
            <a:r>
              <a:rPr lang="en-US" sz="3000" dirty="0"/>
              <a:t> </a:t>
            </a:r>
            <a:r>
              <a:rPr lang="en-US" sz="3000" dirty="0" err="1"/>
              <a:t>semakin</a:t>
            </a:r>
            <a:r>
              <a:rPr lang="en-US" sz="3000" dirty="0"/>
              <a:t> </a:t>
            </a:r>
            <a:r>
              <a:rPr lang="en-US" sz="3000" dirty="0" err="1"/>
              <a:t>tinggi</a:t>
            </a:r>
            <a:r>
              <a:rPr lang="en-US" sz="3000" dirty="0"/>
              <a:t>, </a:t>
            </a:r>
            <a:r>
              <a:rPr lang="en-US" sz="3000" dirty="0" err="1"/>
              <a:t>namun</a:t>
            </a:r>
            <a:r>
              <a:rPr lang="en-US" sz="3000" dirty="0"/>
              <a:t> </a:t>
            </a:r>
            <a:r>
              <a:rPr lang="en-US" sz="3000" dirty="0" err="1"/>
              <a:t>hal</a:t>
            </a:r>
            <a:r>
              <a:rPr lang="en-US" sz="3000" dirty="0"/>
              <a:t> yang </a:t>
            </a:r>
            <a:r>
              <a:rPr lang="en-US" sz="3000" dirty="0" err="1"/>
              <a:t>sama</a:t>
            </a:r>
            <a:r>
              <a:rPr lang="en-US" sz="3000" dirty="0"/>
              <a:t> </a:t>
            </a:r>
            <a:r>
              <a:rPr lang="en-US" sz="3000" dirty="0" err="1"/>
              <a:t>berlaku</a:t>
            </a:r>
            <a:r>
              <a:rPr lang="en-US" sz="3000" dirty="0"/>
              <a:t> </a:t>
            </a:r>
            <a:r>
              <a:rPr lang="en-US" sz="3000" dirty="0" err="1"/>
              <a:t>ketika</a:t>
            </a:r>
            <a:r>
              <a:rPr lang="en-US" sz="3000" dirty="0"/>
              <a:t> </a:t>
            </a:r>
            <a:r>
              <a:rPr lang="en-US" sz="3000" dirty="0" err="1"/>
              <a:t>kita</a:t>
            </a:r>
            <a:r>
              <a:rPr lang="en-US" sz="3000" dirty="0"/>
              <a:t> </a:t>
            </a:r>
            <a:r>
              <a:rPr lang="en-US" sz="3000" dirty="0" err="1"/>
              <a:t>memasuki</a:t>
            </a:r>
            <a:r>
              <a:rPr lang="en-US" sz="3000" dirty="0"/>
              <a:t> </a:t>
            </a:r>
            <a:r>
              <a:rPr lang="en-US" sz="3000" dirty="0" err="1"/>
              <a:t>dunia</a:t>
            </a:r>
            <a:r>
              <a:rPr lang="en-US" sz="3000" dirty="0"/>
              <a:t> </a:t>
            </a:r>
            <a:r>
              <a:rPr lang="en-US" sz="3000" dirty="0" err="1"/>
              <a:t>kerja</a:t>
            </a:r>
            <a:r>
              <a:rPr lang="en-US" sz="3000" dirty="0"/>
              <a:t>, </a:t>
            </a:r>
            <a:r>
              <a:rPr lang="en-US" sz="3000" dirty="0" err="1"/>
              <a:t>dengan</a:t>
            </a:r>
            <a:r>
              <a:rPr lang="en-US" sz="3000" dirty="0"/>
              <a:t> </a:t>
            </a:r>
            <a:r>
              <a:rPr lang="en-US" sz="3000" dirty="0" err="1"/>
              <a:t>jenjang</a:t>
            </a:r>
            <a:r>
              <a:rPr lang="en-US" sz="3000" dirty="0"/>
              <a:t> </a:t>
            </a:r>
            <a:r>
              <a:rPr lang="en-US" sz="3000" dirty="0" err="1"/>
              <a:t>pendidikan</a:t>
            </a:r>
            <a:r>
              <a:rPr lang="en-US" sz="3000" dirty="0"/>
              <a:t> yang </a:t>
            </a:r>
            <a:r>
              <a:rPr lang="en-US" sz="3000" dirty="0" err="1"/>
              <a:t>semakin</a:t>
            </a:r>
            <a:r>
              <a:rPr lang="en-US" sz="3000" dirty="0"/>
              <a:t> </a:t>
            </a:r>
            <a:r>
              <a:rPr lang="en-US" sz="3000" dirty="0" err="1"/>
              <a:t>tinggi</a:t>
            </a:r>
            <a:r>
              <a:rPr lang="en-US" sz="3000" dirty="0"/>
              <a:t>, </a:t>
            </a:r>
            <a:r>
              <a:rPr lang="en-US" sz="3000" dirty="0" err="1"/>
              <a:t>maka</a:t>
            </a:r>
            <a:r>
              <a:rPr lang="en-US" sz="3000" dirty="0"/>
              <a:t> </a:t>
            </a:r>
            <a:r>
              <a:rPr lang="en-US" sz="3000" dirty="0" err="1"/>
              <a:t>pendapatan</a:t>
            </a:r>
            <a:r>
              <a:rPr lang="en-US" sz="3000" dirty="0"/>
              <a:t> yang </a:t>
            </a:r>
            <a:r>
              <a:rPr lang="en-US" sz="3000" dirty="0" err="1"/>
              <a:t>akan</a:t>
            </a:r>
            <a:r>
              <a:rPr lang="en-US" sz="3000" dirty="0"/>
              <a:t> </a:t>
            </a:r>
            <a:r>
              <a:rPr lang="en-US" sz="3000" dirty="0" err="1"/>
              <a:t>kita</a:t>
            </a:r>
            <a:r>
              <a:rPr lang="en-US" sz="3000" dirty="0"/>
              <a:t> </a:t>
            </a:r>
            <a:r>
              <a:rPr lang="en-US" sz="3000" dirty="0" err="1"/>
              <a:t>peroleh</a:t>
            </a:r>
            <a:r>
              <a:rPr lang="en-US" sz="3000" dirty="0"/>
              <a:t> </a:t>
            </a:r>
            <a:r>
              <a:rPr lang="en-US" sz="3000" dirty="0" err="1"/>
              <a:t>juga</a:t>
            </a:r>
            <a:r>
              <a:rPr lang="en-US" sz="3000" dirty="0"/>
              <a:t> </a:t>
            </a:r>
            <a:r>
              <a:rPr lang="en-US" sz="3000" dirty="0" err="1"/>
              <a:t>akan</a:t>
            </a:r>
            <a:r>
              <a:rPr lang="en-US" sz="3000" dirty="0"/>
              <a:t> </a:t>
            </a:r>
            <a:r>
              <a:rPr lang="en-US" sz="3000" dirty="0" err="1"/>
              <a:t>semakin</a:t>
            </a:r>
            <a:r>
              <a:rPr lang="en-US" sz="3000" dirty="0"/>
              <a:t> </a:t>
            </a:r>
            <a:r>
              <a:rPr lang="en-US" sz="3000" dirty="0" err="1"/>
              <a:t>tinggi</a:t>
            </a:r>
            <a:endParaRPr lang="en-ID" sz="3000" dirty="0"/>
          </a:p>
        </p:txBody>
      </p:sp>
    </p:spTree>
    <p:extLst>
      <p:ext uri="{BB962C8B-B14F-4D97-AF65-F5344CB8AC3E}">
        <p14:creationId xmlns:p14="http://schemas.microsoft.com/office/powerpoint/2010/main" val="345875668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00" y="311150"/>
            <a:ext cx="10464800" cy="2438400"/>
          </a:xfrm>
        </p:spPr>
        <p:txBody>
          <a:bodyPr/>
          <a:lstStyle/>
          <a:p>
            <a:r>
              <a:rPr lang="en-ID" sz="6000" dirty="0" err="1"/>
              <a:t>Pendidikan</a:t>
            </a:r>
            <a:r>
              <a:rPr lang="en-ID" sz="6000" dirty="0"/>
              <a:t> </a:t>
            </a:r>
            <a:r>
              <a:rPr lang="en-ID" sz="6000" dirty="0" err="1"/>
              <a:t>Wiraswasta</a:t>
            </a:r>
            <a:endParaRPr lang="en-ID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Tingginya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pengangguran</a:t>
            </a:r>
            <a:r>
              <a:rPr lang="en-US" dirty="0"/>
              <a:t> </a:t>
            </a:r>
            <a:r>
              <a:rPr lang="en-US" dirty="0" err="1"/>
              <a:t>terdidik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kalangan</a:t>
            </a:r>
            <a:r>
              <a:rPr lang="en-US" dirty="0"/>
              <a:t>. </a:t>
            </a:r>
            <a:r>
              <a:rPr lang="en-US" dirty="0" err="1"/>
              <a:t>Permasalahannya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pikir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mental “</a:t>
            </a:r>
            <a:r>
              <a:rPr lang="en-US" dirty="0" err="1"/>
              <a:t>pencari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” </a:t>
            </a:r>
            <a:r>
              <a:rPr lang="en-US" dirty="0" err="1"/>
              <a:t>menjadi</a:t>
            </a:r>
            <a:r>
              <a:rPr lang="en-US" dirty="0"/>
              <a:t> “</a:t>
            </a:r>
            <a:r>
              <a:rPr lang="en-US" dirty="0" err="1"/>
              <a:t>pencipta</a:t>
            </a:r>
            <a:r>
              <a:rPr lang="en-US" dirty="0"/>
              <a:t> </a:t>
            </a:r>
            <a:r>
              <a:rPr lang="en-US" dirty="0" err="1"/>
              <a:t>lapangan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”.</a:t>
            </a:r>
          </a:p>
          <a:p>
            <a:pPr algn="just"/>
            <a:r>
              <a:rPr lang="en-US" dirty="0"/>
              <a:t>Mental </a:t>
            </a:r>
            <a:r>
              <a:rPr lang="en-US" dirty="0" err="1"/>
              <a:t>untuk</a:t>
            </a:r>
            <a:r>
              <a:rPr lang="en-US" dirty="0"/>
              <a:t> “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kerja”ini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sesungguhnya</a:t>
            </a:r>
            <a:r>
              <a:rPr lang="en-US" dirty="0"/>
              <a:t> </a:t>
            </a:r>
            <a:r>
              <a:rPr lang="en-US" dirty="0" err="1"/>
              <a:t>dilestarikan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.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yang </a:t>
            </a:r>
            <a:r>
              <a:rPr lang="en-US" dirty="0" err="1"/>
              <a:t>mengajarkan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berkeinginan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lapangan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589580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400" dirty="0" err="1"/>
              <a:t>Lanjutan</a:t>
            </a:r>
            <a:endParaRPr lang="en-ID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di </a:t>
            </a:r>
            <a:r>
              <a:rPr lang="en-US" dirty="0" err="1"/>
              <a:t>kalangan</a:t>
            </a:r>
            <a:r>
              <a:rPr lang="en-US" dirty="0"/>
              <a:t> </a:t>
            </a:r>
            <a:r>
              <a:rPr lang="en-US" dirty="0" err="1"/>
              <a:t>penyelenggara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pemegang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wiraswasta</a:t>
            </a:r>
            <a:r>
              <a:rPr lang="en-US" dirty="0"/>
              <a:t> 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bekal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lulus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terserap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,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lapangan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mental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terbina</a:t>
            </a:r>
            <a:r>
              <a:rPr lang="en-US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851176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632171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di Indonesia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500" dirty="0" err="1"/>
              <a:t>Sistem</a:t>
            </a:r>
            <a:r>
              <a:rPr lang="en-US" sz="2500" dirty="0"/>
              <a:t> </a:t>
            </a:r>
            <a:r>
              <a:rPr lang="en-US" sz="2500" dirty="0" err="1"/>
              <a:t>pendidikan</a:t>
            </a:r>
            <a:r>
              <a:rPr lang="en-US" sz="2500" dirty="0"/>
              <a:t> </a:t>
            </a:r>
            <a:r>
              <a:rPr lang="en-US" sz="2500" dirty="0" err="1"/>
              <a:t>pada</a:t>
            </a:r>
            <a:r>
              <a:rPr lang="en-US" sz="2500" dirty="0"/>
              <a:t> </a:t>
            </a:r>
            <a:r>
              <a:rPr lang="en-US" sz="2500" dirty="0" err="1"/>
              <a:t>dasarnya</a:t>
            </a:r>
            <a:r>
              <a:rPr lang="en-US" sz="2500" dirty="0"/>
              <a:t> </a:t>
            </a:r>
            <a:r>
              <a:rPr lang="en-US" sz="2500" dirty="0" err="1"/>
              <a:t>diarahkan</a:t>
            </a:r>
            <a:r>
              <a:rPr lang="en-US" sz="2500" dirty="0"/>
              <a:t> </a:t>
            </a:r>
            <a:r>
              <a:rPr lang="en-US" sz="2500" dirty="0" err="1"/>
              <a:t>untuk</a:t>
            </a:r>
            <a:r>
              <a:rPr lang="en-US" sz="2500" dirty="0"/>
              <a:t> </a:t>
            </a:r>
            <a:r>
              <a:rPr lang="en-US" sz="2500" dirty="0" err="1"/>
              <a:t>memberikan</a:t>
            </a:r>
            <a:r>
              <a:rPr lang="en-US" sz="2500" dirty="0"/>
              <a:t> </a:t>
            </a:r>
            <a:r>
              <a:rPr lang="en-US" sz="2500" dirty="0" err="1"/>
              <a:t>kesempatan</a:t>
            </a:r>
            <a:r>
              <a:rPr lang="en-US" sz="2500" dirty="0"/>
              <a:t> yang </a:t>
            </a:r>
            <a:r>
              <a:rPr lang="en-US" sz="2500" dirty="0" err="1"/>
              <a:t>sama</a:t>
            </a:r>
            <a:r>
              <a:rPr lang="en-US" sz="2500" dirty="0"/>
              <a:t> </a:t>
            </a:r>
            <a:r>
              <a:rPr lang="en-US" sz="2500" dirty="0" err="1"/>
              <a:t>bagi</a:t>
            </a:r>
            <a:r>
              <a:rPr lang="en-US" sz="2500" dirty="0"/>
              <a:t> </a:t>
            </a:r>
            <a:r>
              <a:rPr lang="en-US" sz="2500" dirty="0" err="1"/>
              <a:t>setiap</a:t>
            </a:r>
            <a:r>
              <a:rPr lang="en-US" sz="2500" dirty="0"/>
              <a:t> </a:t>
            </a:r>
            <a:r>
              <a:rPr lang="en-US" sz="2500" dirty="0" err="1"/>
              <a:t>siswa</a:t>
            </a:r>
            <a:r>
              <a:rPr lang="en-US" sz="2500" dirty="0"/>
              <a:t> </a:t>
            </a:r>
            <a:r>
              <a:rPr lang="en-US" sz="2500" dirty="0" err="1"/>
              <a:t>dalam</a:t>
            </a:r>
            <a:r>
              <a:rPr lang="en-US" sz="2500" dirty="0"/>
              <a:t> </a:t>
            </a:r>
            <a:r>
              <a:rPr lang="en-US" sz="2500" dirty="0" err="1"/>
              <a:t>menimba</a:t>
            </a:r>
            <a:r>
              <a:rPr lang="en-US" sz="2500" dirty="0"/>
              <a:t> </a:t>
            </a:r>
            <a:r>
              <a:rPr lang="en-US" sz="2500" dirty="0" err="1"/>
              <a:t>ilmu</a:t>
            </a:r>
            <a:r>
              <a:rPr lang="en-US" sz="2500" dirty="0"/>
              <a:t> </a:t>
            </a:r>
            <a:r>
              <a:rPr lang="en-US" sz="2500" dirty="0" err="1"/>
              <a:t>pengetahuan</a:t>
            </a:r>
            <a:r>
              <a:rPr lang="en-US" sz="2500" dirty="0"/>
              <a:t>. </a:t>
            </a:r>
            <a:r>
              <a:rPr lang="en-US" sz="2500" dirty="0" err="1"/>
              <a:t>Pendidikan</a:t>
            </a:r>
            <a:r>
              <a:rPr lang="en-US" sz="2500" dirty="0"/>
              <a:t> </a:t>
            </a:r>
            <a:r>
              <a:rPr lang="en-US" sz="2500" dirty="0" err="1"/>
              <a:t>juga</a:t>
            </a:r>
            <a:r>
              <a:rPr lang="en-US" sz="2500" dirty="0"/>
              <a:t> </a:t>
            </a:r>
            <a:r>
              <a:rPr lang="en-US" sz="2500" dirty="0" err="1"/>
              <a:t>dijadikan</a:t>
            </a:r>
            <a:r>
              <a:rPr lang="en-US" sz="2500" dirty="0"/>
              <a:t> </a:t>
            </a:r>
            <a:r>
              <a:rPr lang="en-US" sz="2500" dirty="0" err="1"/>
              <a:t>sebagai</a:t>
            </a:r>
            <a:r>
              <a:rPr lang="en-US" sz="2500" dirty="0"/>
              <a:t> </a:t>
            </a:r>
            <a:r>
              <a:rPr lang="en-US" sz="2500" dirty="0" err="1"/>
              <a:t>sarana</a:t>
            </a:r>
            <a:r>
              <a:rPr lang="en-US" sz="2500" dirty="0"/>
              <a:t> </a:t>
            </a:r>
            <a:r>
              <a:rPr lang="en-US" sz="2500" dirty="0" err="1"/>
              <a:t>untuk</a:t>
            </a:r>
            <a:r>
              <a:rPr lang="en-US" sz="2500" dirty="0"/>
              <a:t> </a:t>
            </a:r>
            <a:r>
              <a:rPr lang="en-US" sz="2500" dirty="0" err="1"/>
              <a:t>menciptakan</a:t>
            </a:r>
            <a:r>
              <a:rPr lang="en-US" sz="2500" dirty="0"/>
              <a:t> </a:t>
            </a:r>
            <a:r>
              <a:rPr lang="en-US" sz="2500" dirty="0" err="1"/>
              <a:t>perubahan</a:t>
            </a:r>
            <a:r>
              <a:rPr lang="en-US" sz="2500" dirty="0"/>
              <a:t> status </a:t>
            </a:r>
            <a:r>
              <a:rPr lang="en-US" sz="2500" dirty="0" err="1"/>
              <a:t>sosial</a:t>
            </a:r>
            <a:r>
              <a:rPr lang="en-US" sz="2500" dirty="0"/>
              <a:t> </a:t>
            </a:r>
            <a:r>
              <a:rPr lang="en-US" sz="2500" dirty="0" err="1"/>
              <a:t>ke</a:t>
            </a:r>
            <a:r>
              <a:rPr lang="en-US" sz="2500" dirty="0"/>
              <a:t> </a:t>
            </a:r>
            <a:r>
              <a:rPr lang="en-US" sz="2500" dirty="0" err="1"/>
              <a:t>arah</a:t>
            </a:r>
            <a:r>
              <a:rPr lang="en-US" sz="2500" dirty="0"/>
              <a:t> yang </a:t>
            </a:r>
            <a:r>
              <a:rPr lang="en-US" sz="2500" dirty="0" err="1"/>
              <a:t>lebih</a:t>
            </a:r>
            <a:r>
              <a:rPr lang="en-US" sz="2500" dirty="0"/>
              <a:t> </a:t>
            </a:r>
            <a:r>
              <a:rPr lang="en-US" sz="2500" dirty="0" err="1"/>
              <a:t>baik</a:t>
            </a:r>
            <a:r>
              <a:rPr lang="en-US" sz="2500" dirty="0"/>
              <a:t>.</a:t>
            </a:r>
          </a:p>
          <a:p>
            <a:pPr algn="just"/>
            <a:r>
              <a:rPr lang="en-US" sz="2500" dirty="0" err="1"/>
              <a:t>Namun</a:t>
            </a:r>
            <a:r>
              <a:rPr lang="en-US" sz="2500" dirty="0"/>
              <a:t>, </a:t>
            </a:r>
            <a:r>
              <a:rPr lang="en-US" sz="2500" dirty="0" err="1"/>
              <a:t>sistem</a:t>
            </a:r>
            <a:r>
              <a:rPr lang="en-US" sz="2500" dirty="0"/>
              <a:t> </a:t>
            </a:r>
            <a:r>
              <a:rPr lang="en-US" sz="2500" dirty="0" err="1"/>
              <a:t>pendidikan</a:t>
            </a:r>
            <a:r>
              <a:rPr lang="en-US" sz="2500" dirty="0"/>
              <a:t> di Indonesia </a:t>
            </a:r>
            <a:r>
              <a:rPr lang="en-US" sz="2500" dirty="0" err="1"/>
              <a:t>tidak</a:t>
            </a:r>
            <a:r>
              <a:rPr lang="en-US" sz="2500" dirty="0"/>
              <a:t> </a:t>
            </a:r>
            <a:r>
              <a:rPr lang="en-US" sz="2500" dirty="0" err="1"/>
              <a:t>pernah</a:t>
            </a:r>
            <a:r>
              <a:rPr lang="en-US" sz="2500" dirty="0"/>
              <a:t>  </a:t>
            </a:r>
            <a:r>
              <a:rPr lang="en-US" sz="2500" dirty="0" err="1"/>
              <a:t>bisa</a:t>
            </a:r>
            <a:r>
              <a:rPr lang="en-US" sz="2500" dirty="0"/>
              <a:t> </a:t>
            </a:r>
            <a:r>
              <a:rPr lang="en-US" sz="2500" dirty="0" err="1"/>
              <a:t>dilepaskan</a:t>
            </a:r>
            <a:r>
              <a:rPr lang="en-US" sz="2500" dirty="0"/>
              <a:t> </a:t>
            </a:r>
            <a:r>
              <a:rPr lang="en-US" sz="2500" dirty="0" err="1"/>
              <a:t>dengan</a:t>
            </a:r>
            <a:r>
              <a:rPr lang="en-US" sz="2500" dirty="0"/>
              <a:t>  </a:t>
            </a:r>
            <a:r>
              <a:rPr lang="en-US" sz="2500" dirty="0" err="1"/>
              <a:t>sistem</a:t>
            </a:r>
            <a:r>
              <a:rPr lang="en-US" sz="2500" dirty="0"/>
              <a:t> lain yang </a:t>
            </a:r>
            <a:r>
              <a:rPr lang="en-US" sz="2500" dirty="0" err="1"/>
              <a:t>ada</a:t>
            </a:r>
            <a:r>
              <a:rPr lang="en-US" sz="2500" dirty="0"/>
              <a:t>, </a:t>
            </a:r>
            <a:r>
              <a:rPr lang="en-US" sz="2500" dirty="0" err="1"/>
              <a:t>seperti</a:t>
            </a:r>
            <a:r>
              <a:rPr lang="en-US" sz="2500" dirty="0"/>
              <a:t> </a:t>
            </a:r>
            <a:r>
              <a:rPr lang="en-US" sz="2500" dirty="0" err="1"/>
              <a:t>kekuasaan</a:t>
            </a:r>
            <a:r>
              <a:rPr lang="en-US" sz="2500" dirty="0"/>
              <a:t>. Para </a:t>
            </a:r>
            <a:r>
              <a:rPr lang="en-US" sz="2500" dirty="0" err="1"/>
              <a:t>akademisi</a:t>
            </a:r>
            <a:r>
              <a:rPr lang="en-US" sz="2500" dirty="0"/>
              <a:t> yang </a:t>
            </a:r>
            <a:r>
              <a:rPr lang="en-US" sz="2500" dirty="0" err="1"/>
              <a:t>bekerja</a:t>
            </a:r>
            <a:r>
              <a:rPr lang="en-US" sz="2500" dirty="0"/>
              <a:t> di </a:t>
            </a:r>
            <a:r>
              <a:rPr lang="en-US" sz="2500" dirty="0" err="1"/>
              <a:t>lembaga</a:t>
            </a:r>
            <a:r>
              <a:rPr lang="en-US" sz="2500" dirty="0"/>
              <a:t> </a:t>
            </a:r>
            <a:r>
              <a:rPr lang="en-US" sz="2500" dirty="0" err="1"/>
              <a:t>pendidikan</a:t>
            </a:r>
            <a:r>
              <a:rPr lang="en-US" sz="2500" dirty="0"/>
              <a:t> </a:t>
            </a:r>
            <a:r>
              <a:rPr lang="en-US" sz="2500" dirty="0" err="1"/>
              <a:t>tinggi</a:t>
            </a:r>
            <a:r>
              <a:rPr lang="en-US" sz="2500" dirty="0"/>
              <a:t> </a:t>
            </a:r>
            <a:r>
              <a:rPr lang="en-US" sz="2500" dirty="0" err="1"/>
              <a:t>tidak</a:t>
            </a:r>
            <a:r>
              <a:rPr lang="en-US" sz="2500" dirty="0"/>
              <a:t> </a:t>
            </a:r>
            <a:r>
              <a:rPr lang="en-US" sz="2500" dirty="0" err="1"/>
              <a:t>pernah</a:t>
            </a:r>
            <a:r>
              <a:rPr lang="en-US" sz="2500" dirty="0"/>
              <a:t> </a:t>
            </a:r>
            <a:r>
              <a:rPr lang="en-US" sz="2500" dirty="0" err="1"/>
              <a:t>bisa</a:t>
            </a:r>
            <a:r>
              <a:rPr lang="en-US" sz="2500" dirty="0"/>
              <a:t> </a:t>
            </a:r>
            <a:r>
              <a:rPr lang="en-US" sz="2500" dirty="0" err="1"/>
              <a:t>melepaskan</a:t>
            </a:r>
            <a:r>
              <a:rPr lang="en-US" sz="2500" dirty="0"/>
              <a:t> </a:t>
            </a:r>
            <a:r>
              <a:rPr lang="en-US" sz="2500" dirty="0" err="1"/>
              <a:t>diri</a:t>
            </a:r>
            <a:r>
              <a:rPr lang="en-US" sz="2500" dirty="0"/>
              <a:t> </a:t>
            </a:r>
            <a:r>
              <a:rPr lang="en-US" sz="2500" dirty="0" err="1"/>
              <a:t>dari</a:t>
            </a:r>
            <a:r>
              <a:rPr lang="en-US" sz="2500" dirty="0"/>
              <a:t> </a:t>
            </a:r>
            <a:r>
              <a:rPr lang="en-US" sz="2500" dirty="0" err="1"/>
              <a:t>dua</a:t>
            </a:r>
            <a:r>
              <a:rPr lang="en-US" sz="2500" dirty="0"/>
              <a:t> </a:t>
            </a:r>
            <a:r>
              <a:rPr lang="en-US" sz="2500" dirty="0" err="1"/>
              <a:t>hal</a:t>
            </a:r>
            <a:r>
              <a:rPr lang="en-US" sz="2500" dirty="0"/>
              <a:t> </a:t>
            </a:r>
            <a:r>
              <a:rPr lang="en-US" sz="2500" dirty="0" err="1"/>
              <a:t>berikut</a:t>
            </a:r>
            <a:r>
              <a:rPr lang="en-US" sz="2500" dirty="0"/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500" dirty="0" err="1"/>
              <a:t>Pertama</a:t>
            </a:r>
            <a:r>
              <a:rPr lang="en-US" sz="2500" dirty="0"/>
              <a:t>, </a:t>
            </a:r>
            <a:r>
              <a:rPr lang="en-US" sz="2500" dirty="0" err="1"/>
              <a:t>memahami</a:t>
            </a:r>
            <a:r>
              <a:rPr lang="en-US" sz="2500" dirty="0"/>
              <a:t> </a:t>
            </a:r>
            <a:r>
              <a:rPr lang="en-US" sz="2500" dirty="0" err="1"/>
              <a:t>hubungan</a:t>
            </a:r>
            <a:r>
              <a:rPr lang="en-US" sz="2500" dirty="0"/>
              <a:t> </a:t>
            </a:r>
            <a:r>
              <a:rPr lang="en-US" sz="2500" dirty="0" err="1"/>
              <a:t>antara</a:t>
            </a:r>
            <a:r>
              <a:rPr lang="en-US" sz="2500" dirty="0"/>
              <a:t> </a:t>
            </a:r>
            <a:r>
              <a:rPr lang="en-US" sz="2500" dirty="0" err="1"/>
              <a:t>sistem</a:t>
            </a:r>
            <a:r>
              <a:rPr lang="en-US" sz="2500" dirty="0"/>
              <a:t> </a:t>
            </a:r>
            <a:r>
              <a:rPr lang="en-US" sz="2500" dirty="0" err="1"/>
              <a:t>pendidikan</a:t>
            </a:r>
            <a:r>
              <a:rPr lang="en-US" sz="2500" dirty="0"/>
              <a:t> </a:t>
            </a:r>
            <a:r>
              <a:rPr lang="en-US" sz="2500" dirty="0" err="1"/>
              <a:t>tinggi</a:t>
            </a:r>
            <a:r>
              <a:rPr lang="en-US" sz="2500" dirty="0"/>
              <a:t> </a:t>
            </a:r>
            <a:r>
              <a:rPr lang="en-US" sz="2500" dirty="0" err="1"/>
              <a:t>dan</a:t>
            </a:r>
            <a:r>
              <a:rPr lang="en-US" sz="2500" dirty="0"/>
              <a:t> </a:t>
            </a:r>
            <a:r>
              <a:rPr lang="en-US" sz="2500" dirty="0" err="1"/>
              <a:t>kekuasaan</a:t>
            </a:r>
            <a:r>
              <a:rPr lang="en-US" sz="2500" dirty="0"/>
              <a:t> </a:t>
            </a:r>
            <a:r>
              <a:rPr lang="en-US" sz="2500" dirty="0" err="1"/>
              <a:t>serta</a:t>
            </a:r>
            <a:r>
              <a:rPr lang="en-US" sz="2500" dirty="0"/>
              <a:t> </a:t>
            </a:r>
            <a:r>
              <a:rPr lang="en-US" sz="2500" dirty="0" err="1"/>
              <a:t>politik</a:t>
            </a:r>
            <a:r>
              <a:rPr lang="en-US" sz="2500" dirty="0"/>
              <a:t>. </a:t>
            </a:r>
            <a:r>
              <a:rPr lang="en-US" sz="2500" dirty="0" err="1"/>
              <a:t>Dalam</a:t>
            </a:r>
            <a:r>
              <a:rPr lang="en-US" sz="2500" dirty="0"/>
              <a:t> </a:t>
            </a:r>
            <a:r>
              <a:rPr lang="en-US" sz="2500" dirty="0" err="1"/>
              <a:t>hubungan</a:t>
            </a:r>
            <a:r>
              <a:rPr lang="en-US" sz="2500" dirty="0"/>
              <a:t> </a:t>
            </a:r>
            <a:r>
              <a:rPr lang="en-US" sz="2500" dirty="0" err="1"/>
              <a:t>ini</a:t>
            </a:r>
            <a:r>
              <a:rPr lang="en-US" sz="2500" dirty="0"/>
              <a:t> </a:t>
            </a:r>
            <a:r>
              <a:rPr lang="en-US" sz="2500" dirty="0" err="1"/>
              <a:t>selalu</a:t>
            </a:r>
            <a:r>
              <a:rPr lang="en-US" sz="2500" dirty="0"/>
              <a:t> </a:t>
            </a:r>
            <a:r>
              <a:rPr lang="en-US" sz="2500" dirty="0" err="1"/>
              <a:t>terjadi</a:t>
            </a:r>
            <a:r>
              <a:rPr lang="en-US" sz="2500" dirty="0"/>
              <a:t> </a:t>
            </a:r>
            <a:r>
              <a:rPr lang="en-US" sz="2500" dirty="0" err="1"/>
              <a:t>dualisme</a:t>
            </a:r>
            <a:r>
              <a:rPr lang="en-US" sz="2500" dirty="0"/>
              <a:t> yang </a:t>
            </a:r>
            <a:r>
              <a:rPr lang="en-US" sz="2500" dirty="0" err="1"/>
              <a:t>menyebabkan</a:t>
            </a:r>
            <a:r>
              <a:rPr lang="en-US" sz="2500" dirty="0"/>
              <a:t> </a:t>
            </a:r>
            <a:r>
              <a:rPr lang="en-US" sz="2500" dirty="0" err="1"/>
              <a:t>dilema</a:t>
            </a:r>
            <a:r>
              <a:rPr lang="en-US" sz="2500" dirty="0"/>
              <a:t>, </a:t>
            </a:r>
            <a:r>
              <a:rPr lang="en-US" sz="2500" dirty="0" err="1"/>
              <a:t>yaitu</a:t>
            </a:r>
            <a:r>
              <a:rPr lang="en-US" sz="2500" dirty="0"/>
              <a:t> di </a:t>
            </a:r>
            <a:r>
              <a:rPr lang="en-US" sz="2500" dirty="0" err="1"/>
              <a:t>satu</a:t>
            </a:r>
            <a:r>
              <a:rPr lang="en-US" sz="2500" dirty="0"/>
              <a:t> </a:t>
            </a:r>
            <a:r>
              <a:rPr lang="en-US" sz="2500" dirty="0" err="1"/>
              <a:t>sisi</a:t>
            </a:r>
            <a:r>
              <a:rPr lang="en-US" sz="2500" dirty="0"/>
              <a:t> </a:t>
            </a:r>
            <a:r>
              <a:rPr lang="en-US" sz="2500" dirty="0" err="1"/>
              <a:t>sistem</a:t>
            </a:r>
            <a:r>
              <a:rPr lang="en-US" sz="2500" dirty="0"/>
              <a:t> </a:t>
            </a:r>
            <a:r>
              <a:rPr lang="en-US" sz="2500" dirty="0" err="1"/>
              <a:t>pendidikan</a:t>
            </a:r>
            <a:r>
              <a:rPr lang="en-US" sz="2500" dirty="0"/>
              <a:t> </a:t>
            </a:r>
            <a:r>
              <a:rPr lang="en-US" sz="2500" dirty="0" err="1"/>
              <a:t>memang</a:t>
            </a:r>
            <a:r>
              <a:rPr lang="en-US" sz="2500" dirty="0"/>
              <a:t> </a:t>
            </a:r>
            <a:r>
              <a:rPr lang="en-US" sz="2500" dirty="0" err="1"/>
              <a:t>diciptakan</a:t>
            </a:r>
            <a:r>
              <a:rPr lang="en-US" sz="2500" dirty="0"/>
              <a:t> </a:t>
            </a:r>
            <a:r>
              <a:rPr lang="en-US" sz="2500" dirty="0" err="1"/>
              <a:t>untuk</a:t>
            </a:r>
            <a:r>
              <a:rPr lang="en-US" sz="2500" dirty="0"/>
              <a:t> </a:t>
            </a:r>
            <a:r>
              <a:rPr lang="en-US" sz="2500" dirty="0" err="1"/>
              <a:t>mereproduksi</a:t>
            </a:r>
            <a:r>
              <a:rPr lang="en-US" sz="2500" dirty="0"/>
              <a:t> </a:t>
            </a:r>
            <a:r>
              <a:rPr lang="en-US" sz="2500" dirty="0" err="1"/>
              <a:t>ideologi</a:t>
            </a:r>
            <a:r>
              <a:rPr lang="en-US" sz="2500" dirty="0"/>
              <a:t> </a:t>
            </a:r>
            <a:r>
              <a:rPr lang="en-US" sz="2500" dirty="0" err="1"/>
              <a:t>dominan</a:t>
            </a:r>
            <a:r>
              <a:rPr lang="en-US" sz="2500" dirty="0"/>
              <a:t> </a:t>
            </a:r>
            <a:r>
              <a:rPr lang="en-US" sz="2500" dirty="0" err="1"/>
              <a:t>untuk</a:t>
            </a:r>
            <a:r>
              <a:rPr lang="en-US" sz="2500" dirty="0"/>
              <a:t> </a:t>
            </a:r>
            <a:r>
              <a:rPr lang="en-US" sz="2500" dirty="0" err="1"/>
              <a:t>melestarikan</a:t>
            </a:r>
            <a:r>
              <a:rPr lang="en-US" sz="2500" dirty="0"/>
              <a:t> </a:t>
            </a:r>
            <a:r>
              <a:rPr lang="en-US" sz="2500" dirty="0" err="1"/>
              <a:t>kekuasaan</a:t>
            </a:r>
            <a:r>
              <a:rPr lang="en-US" sz="2500" dirty="0"/>
              <a:t>. </a:t>
            </a:r>
            <a:r>
              <a:rPr lang="en-US" sz="2500" dirty="0" err="1"/>
              <a:t>Ideologi</a:t>
            </a:r>
            <a:r>
              <a:rPr lang="en-US" sz="2500" dirty="0"/>
              <a:t> </a:t>
            </a:r>
            <a:r>
              <a:rPr lang="en-US" sz="2500" dirty="0" err="1"/>
              <a:t>dominan</a:t>
            </a:r>
            <a:r>
              <a:rPr lang="en-US" sz="2500" dirty="0"/>
              <a:t> yang </a:t>
            </a:r>
            <a:r>
              <a:rPr lang="en-US" sz="2500" dirty="0" err="1"/>
              <a:t>ada</a:t>
            </a:r>
            <a:r>
              <a:rPr lang="en-US" sz="2500" dirty="0"/>
              <a:t> di Indonesia </a:t>
            </a:r>
            <a:r>
              <a:rPr lang="en-US" sz="2500" dirty="0" err="1"/>
              <a:t>adalah</a:t>
            </a:r>
            <a:r>
              <a:rPr lang="en-US" sz="2500" dirty="0"/>
              <a:t> </a:t>
            </a:r>
            <a:r>
              <a:rPr lang="en-US" sz="2500" dirty="0" err="1"/>
              <a:t>ideologi</a:t>
            </a:r>
            <a:r>
              <a:rPr lang="en-US" sz="2500" dirty="0"/>
              <a:t> </a:t>
            </a:r>
            <a:r>
              <a:rPr lang="en-US" sz="2500" dirty="0" err="1"/>
              <a:t>Pancasila</a:t>
            </a:r>
            <a:r>
              <a:rPr lang="en-US" sz="2500" dirty="0"/>
              <a:t>. </a:t>
            </a:r>
            <a:r>
              <a:rPr lang="en-US" sz="2500" dirty="0" err="1"/>
              <a:t>Pemerintah</a:t>
            </a:r>
            <a:r>
              <a:rPr lang="en-US" sz="2500" dirty="0"/>
              <a:t> </a:t>
            </a:r>
            <a:r>
              <a:rPr lang="en-US" sz="2500" dirty="0" err="1"/>
              <a:t>melalui</a:t>
            </a:r>
            <a:r>
              <a:rPr lang="en-US" sz="2500" dirty="0"/>
              <a:t> </a:t>
            </a:r>
            <a:r>
              <a:rPr lang="en-US" sz="2500" dirty="0" err="1"/>
              <a:t>berbagai</a:t>
            </a:r>
            <a:r>
              <a:rPr lang="en-US" sz="2500" dirty="0"/>
              <a:t> </a:t>
            </a:r>
            <a:r>
              <a:rPr lang="en-US" sz="2500" dirty="0" err="1"/>
              <a:t>cara</a:t>
            </a:r>
            <a:r>
              <a:rPr lang="en-US" sz="2500" dirty="0"/>
              <a:t> </a:t>
            </a:r>
            <a:r>
              <a:rPr lang="en-US" sz="2500" dirty="0" err="1"/>
              <a:t>tentunya</a:t>
            </a:r>
            <a:r>
              <a:rPr lang="en-US" sz="2500" dirty="0"/>
              <a:t> </a:t>
            </a:r>
            <a:r>
              <a:rPr lang="en-US" sz="2500" dirty="0" err="1"/>
              <a:t>berupaya</a:t>
            </a:r>
            <a:r>
              <a:rPr lang="en-US" sz="2500" dirty="0"/>
              <a:t> agar </a:t>
            </a:r>
            <a:r>
              <a:rPr lang="en-US" sz="2500" dirty="0" err="1"/>
              <a:t>ideo</a:t>
            </a:r>
            <a:r>
              <a:rPr lang="id-ID" sz="2500" dirty="0"/>
              <a:t>l</a:t>
            </a:r>
            <a:r>
              <a:rPr lang="en-US" sz="2500" dirty="0" err="1"/>
              <a:t>ogi</a:t>
            </a:r>
            <a:r>
              <a:rPr lang="en-US" sz="2500" dirty="0"/>
              <a:t> </a:t>
            </a:r>
            <a:r>
              <a:rPr lang="en-US" sz="2500" dirty="0" err="1"/>
              <a:t>ini</a:t>
            </a:r>
            <a:r>
              <a:rPr lang="en-US" sz="2500" dirty="0"/>
              <a:t> </a:t>
            </a:r>
            <a:r>
              <a:rPr lang="en-US" sz="2500" dirty="0" err="1"/>
              <a:t>tertanam</a:t>
            </a:r>
            <a:r>
              <a:rPr lang="en-US" sz="2500" dirty="0"/>
              <a:t> </a:t>
            </a:r>
            <a:r>
              <a:rPr lang="en-US" sz="2500" dirty="0" err="1"/>
              <a:t>dalam</a:t>
            </a:r>
            <a:r>
              <a:rPr lang="en-US" sz="2500" dirty="0"/>
              <a:t> </a:t>
            </a:r>
            <a:r>
              <a:rPr lang="en-US" sz="2500" dirty="0" err="1"/>
              <a:t>pemikiran</a:t>
            </a:r>
            <a:r>
              <a:rPr lang="en-US" sz="2500" dirty="0"/>
              <a:t> </a:t>
            </a:r>
            <a:r>
              <a:rPr lang="en-US" sz="2500" dirty="0" err="1"/>
              <a:t>manusia</a:t>
            </a:r>
            <a:r>
              <a:rPr lang="en-US" sz="2500" dirty="0"/>
              <a:t> Indonesia, </a:t>
            </a:r>
            <a:r>
              <a:rPr lang="en-US" sz="2500" dirty="0" err="1"/>
              <a:t>sehingga</a:t>
            </a:r>
            <a:r>
              <a:rPr lang="en-US" sz="2500" dirty="0"/>
              <a:t> </a:t>
            </a:r>
            <a:r>
              <a:rPr lang="en-US" sz="2500" dirty="0" err="1"/>
              <a:t>dalam</a:t>
            </a:r>
            <a:r>
              <a:rPr lang="en-US" sz="2500" dirty="0"/>
              <a:t> </a:t>
            </a:r>
            <a:r>
              <a:rPr lang="en-US" sz="2500" dirty="0" err="1"/>
              <a:t>sistem</a:t>
            </a:r>
            <a:r>
              <a:rPr lang="en-US" sz="2500" dirty="0"/>
              <a:t> </a:t>
            </a:r>
            <a:r>
              <a:rPr lang="en-US" sz="2500" dirty="0" err="1"/>
              <a:t>pendidikan</a:t>
            </a:r>
            <a:r>
              <a:rPr lang="en-US" sz="2500" dirty="0"/>
              <a:t> </a:t>
            </a:r>
            <a:r>
              <a:rPr lang="en-US" sz="2500" dirty="0" err="1"/>
              <a:t>kita</a:t>
            </a:r>
            <a:r>
              <a:rPr lang="en-US" sz="2500" dirty="0"/>
              <a:t> </a:t>
            </a:r>
            <a:r>
              <a:rPr lang="en-US" sz="2500" dirty="0" err="1"/>
              <a:t>selalu</a:t>
            </a:r>
            <a:r>
              <a:rPr lang="en-US" sz="2500" dirty="0"/>
              <a:t> </a:t>
            </a:r>
            <a:r>
              <a:rPr lang="en-US" sz="2500" dirty="0" err="1"/>
              <a:t>ada</a:t>
            </a:r>
            <a:r>
              <a:rPr lang="en-US" sz="2500" dirty="0"/>
              <a:t> </a:t>
            </a:r>
            <a:r>
              <a:rPr lang="en-US" sz="2500" dirty="0" err="1"/>
              <a:t>penataran</a:t>
            </a:r>
            <a:r>
              <a:rPr lang="en-US" sz="2500" dirty="0"/>
              <a:t> yang </a:t>
            </a:r>
            <a:r>
              <a:rPr lang="en-US" sz="2500" dirty="0" err="1"/>
              <a:t>tujuannya</a:t>
            </a:r>
            <a:r>
              <a:rPr lang="en-US" sz="2500" dirty="0"/>
              <a:t> </a:t>
            </a:r>
            <a:r>
              <a:rPr lang="en-US" sz="2500" dirty="0" err="1"/>
              <a:t>mendoktrinasi</a:t>
            </a:r>
            <a:r>
              <a:rPr lang="en-US" sz="2500" dirty="0"/>
              <a:t> </a:t>
            </a:r>
            <a:r>
              <a:rPr lang="en-US" sz="2500" dirty="0" err="1"/>
              <a:t>ideologi</a:t>
            </a:r>
            <a:r>
              <a:rPr lang="en-US" sz="2500" dirty="0"/>
              <a:t> </a:t>
            </a:r>
            <a:r>
              <a:rPr lang="en-US" sz="2500" dirty="0" err="1"/>
              <a:t>Pancasila</a:t>
            </a:r>
            <a:r>
              <a:rPr lang="en-US" sz="2500" dirty="0"/>
              <a:t>. Di </a:t>
            </a:r>
            <a:r>
              <a:rPr lang="en-US" sz="2500" dirty="0" err="1"/>
              <a:t>sisi</a:t>
            </a:r>
            <a:r>
              <a:rPr lang="en-US" sz="2500" dirty="0"/>
              <a:t> lain, </a:t>
            </a:r>
            <a:r>
              <a:rPr lang="en-US" sz="2500" dirty="0" err="1"/>
              <a:t>sistem</a:t>
            </a:r>
            <a:r>
              <a:rPr lang="en-US" sz="2500" dirty="0"/>
              <a:t> </a:t>
            </a:r>
            <a:r>
              <a:rPr lang="en-US" sz="2500" dirty="0" err="1"/>
              <a:t>pendidikan</a:t>
            </a:r>
            <a:r>
              <a:rPr lang="en-US" sz="2500" dirty="0"/>
              <a:t> </a:t>
            </a:r>
            <a:r>
              <a:rPr lang="en-US" sz="2500" dirty="0" err="1"/>
              <a:t>tinggi</a:t>
            </a:r>
            <a:r>
              <a:rPr lang="en-US" sz="2500" dirty="0"/>
              <a:t> </a:t>
            </a:r>
            <a:r>
              <a:rPr lang="en-US" sz="2500" dirty="0" err="1"/>
              <a:t>juga</a:t>
            </a:r>
            <a:r>
              <a:rPr lang="en-US" sz="2500" dirty="0"/>
              <a:t>  </a:t>
            </a:r>
            <a:r>
              <a:rPr lang="en-US" sz="2500" dirty="0" err="1"/>
              <a:t>bisa</a:t>
            </a:r>
            <a:r>
              <a:rPr lang="en-US" sz="2500" dirty="0"/>
              <a:t> </a:t>
            </a:r>
            <a:r>
              <a:rPr lang="en-US" sz="2500" dirty="0" err="1"/>
              <a:t>berperan</a:t>
            </a:r>
            <a:r>
              <a:rPr lang="en-US" sz="2500" dirty="0"/>
              <a:t> </a:t>
            </a:r>
            <a:r>
              <a:rPr lang="en-US" sz="2500" dirty="0" err="1"/>
              <a:t>sebagai</a:t>
            </a:r>
            <a:r>
              <a:rPr lang="en-US" sz="2500" dirty="0"/>
              <a:t> </a:t>
            </a:r>
            <a:r>
              <a:rPr lang="en-US" sz="2500" dirty="0" err="1"/>
              <a:t>sarana</a:t>
            </a:r>
            <a:r>
              <a:rPr lang="en-US" sz="2500" dirty="0"/>
              <a:t> </a:t>
            </a:r>
            <a:r>
              <a:rPr lang="en-US" sz="2500" dirty="0" err="1"/>
              <a:t>pembebasan</a:t>
            </a:r>
            <a:r>
              <a:rPr lang="en-US" sz="2500" dirty="0"/>
              <a:t> </a:t>
            </a:r>
            <a:r>
              <a:rPr lang="en-US" sz="2500" dirty="0" err="1"/>
              <a:t>bagi</a:t>
            </a:r>
            <a:r>
              <a:rPr lang="en-US" sz="2500" dirty="0"/>
              <a:t> </a:t>
            </a:r>
            <a:r>
              <a:rPr lang="en-US" sz="2500" dirty="0" err="1"/>
              <a:t>kaum</a:t>
            </a:r>
            <a:r>
              <a:rPr lang="en-US" sz="2500" dirty="0"/>
              <a:t> </a:t>
            </a:r>
            <a:r>
              <a:rPr lang="en-US" sz="2500" dirty="0" err="1"/>
              <a:t>tertindas</a:t>
            </a:r>
            <a:r>
              <a:rPr lang="en-US" sz="2500" dirty="0"/>
              <a:t>. Para </a:t>
            </a:r>
            <a:r>
              <a:rPr lang="en-US" sz="2500" dirty="0" err="1"/>
              <a:t>pendidik</a:t>
            </a:r>
            <a:r>
              <a:rPr lang="en-US" sz="2500" dirty="0"/>
              <a:t> </a:t>
            </a:r>
            <a:r>
              <a:rPr lang="en-US" sz="2500" dirty="0" err="1"/>
              <a:t>revolusioner</a:t>
            </a:r>
            <a:r>
              <a:rPr lang="en-US" sz="2500" dirty="0"/>
              <a:t> </a:t>
            </a:r>
            <a:r>
              <a:rPr lang="en-US" sz="2500" dirty="0" err="1"/>
              <a:t>bisa</a:t>
            </a:r>
            <a:r>
              <a:rPr lang="en-US" sz="2500" dirty="0"/>
              <a:t> </a:t>
            </a:r>
            <a:r>
              <a:rPr lang="en-US" sz="2500" dirty="0" err="1"/>
              <a:t>menggunakan</a:t>
            </a:r>
            <a:r>
              <a:rPr lang="en-US" sz="2500" dirty="0"/>
              <a:t> </a:t>
            </a:r>
            <a:r>
              <a:rPr lang="en-US" sz="2500" dirty="0" err="1"/>
              <a:t>sistem</a:t>
            </a:r>
            <a:r>
              <a:rPr lang="en-US" sz="2500" dirty="0"/>
              <a:t> </a:t>
            </a:r>
            <a:r>
              <a:rPr lang="en-US" sz="2500" dirty="0" err="1"/>
              <a:t>pendidikan</a:t>
            </a:r>
            <a:r>
              <a:rPr lang="en-US" sz="2500" dirty="0"/>
              <a:t> </a:t>
            </a:r>
            <a:r>
              <a:rPr lang="en-US" sz="2500" dirty="0" err="1"/>
              <a:t>sebagai</a:t>
            </a:r>
            <a:r>
              <a:rPr lang="en-US" sz="2500" dirty="0"/>
              <a:t> </a:t>
            </a:r>
            <a:r>
              <a:rPr lang="en-US" sz="2500" dirty="0" err="1"/>
              <a:t>sarana</a:t>
            </a:r>
            <a:r>
              <a:rPr lang="en-US" sz="2500" dirty="0"/>
              <a:t> </a:t>
            </a:r>
            <a:r>
              <a:rPr lang="en-US" sz="2500" dirty="0" err="1"/>
              <a:t>pembebasan</a:t>
            </a:r>
            <a:r>
              <a:rPr lang="en-US" sz="2500" dirty="0"/>
              <a:t> </a:t>
            </a:r>
            <a:r>
              <a:rPr lang="en-US" sz="2500" dirty="0" err="1"/>
              <a:t>dengan</a:t>
            </a:r>
            <a:r>
              <a:rPr lang="en-US" sz="2500" dirty="0"/>
              <a:t> </a:t>
            </a:r>
            <a:r>
              <a:rPr lang="en-US" sz="2500" dirty="0" err="1"/>
              <a:t>mengubahnya</a:t>
            </a:r>
            <a:r>
              <a:rPr lang="en-US" sz="2500" dirty="0"/>
              <a:t> </a:t>
            </a:r>
            <a:r>
              <a:rPr lang="en-US" sz="2500" dirty="0" err="1"/>
              <a:t>sebagai</a:t>
            </a:r>
            <a:r>
              <a:rPr lang="en-US" sz="2500" dirty="0"/>
              <a:t> </a:t>
            </a:r>
            <a:r>
              <a:rPr lang="en-US" sz="2500" dirty="0" err="1"/>
              <a:t>sarana</a:t>
            </a:r>
            <a:r>
              <a:rPr lang="en-US" sz="2500" dirty="0"/>
              <a:t> </a:t>
            </a:r>
            <a:r>
              <a:rPr lang="en-US" sz="2500" dirty="0" err="1"/>
              <a:t>reproduksi</a:t>
            </a:r>
            <a:r>
              <a:rPr lang="en-US" sz="2500" dirty="0"/>
              <a:t> </a:t>
            </a:r>
            <a:r>
              <a:rPr lang="en-US" sz="2500" dirty="0" err="1"/>
              <a:t>ideologi</a:t>
            </a:r>
            <a:r>
              <a:rPr lang="en-US" sz="2500" dirty="0"/>
              <a:t> </a:t>
            </a:r>
            <a:r>
              <a:rPr lang="en-US" sz="2500" dirty="0" err="1"/>
              <a:t>tandingan</a:t>
            </a:r>
            <a:r>
              <a:rPr lang="en-US" sz="2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Lanjutan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6070600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sz="2800" dirty="0" err="1"/>
              <a:t>Kedua</a:t>
            </a:r>
            <a:r>
              <a:rPr lang="en-US" sz="2800" dirty="0"/>
              <a:t>, </a:t>
            </a:r>
            <a:r>
              <a:rPr lang="en-US" sz="2800" dirty="0" err="1"/>
              <a:t>keterkaitan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kurikulum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realitas</a:t>
            </a:r>
            <a:r>
              <a:rPr lang="en-US" sz="2800" dirty="0"/>
              <a:t> </a:t>
            </a:r>
            <a:r>
              <a:rPr lang="en-US" sz="2800" dirty="0" err="1"/>
              <a:t>sosial</a:t>
            </a:r>
            <a:r>
              <a:rPr lang="en-US" sz="2800" dirty="0"/>
              <a:t>. </a:t>
            </a:r>
            <a:r>
              <a:rPr lang="en-US" sz="2800" dirty="0" err="1"/>
              <a:t>Saat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fungsi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r>
              <a:rPr lang="en-US" sz="2800" dirty="0"/>
              <a:t> </a:t>
            </a:r>
            <a:r>
              <a:rPr lang="en-US" sz="2800" dirty="0" err="1"/>
              <a:t>baru</a:t>
            </a:r>
            <a:r>
              <a:rPr lang="en-US" sz="2800" dirty="0"/>
              <a:t> </a:t>
            </a:r>
            <a:r>
              <a:rPr lang="en-US" sz="2800" dirty="0" err="1"/>
              <a:t>sekedar</a:t>
            </a:r>
            <a:r>
              <a:rPr lang="en-US" sz="2800" dirty="0"/>
              <a:t> </a:t>
            </a:r>
            <a:r>
              <a:rPr lang="en-US" sz="2800" dirty="0" err="1"/>
              <a:t>mencetak</a:t>
            </a:r>
            <a:r>
              <a:rPr lang="en-US" sz="2800" dirty="0"/>
              <a:t> </a:t>
            </a:r>
            <a:r>
              <a:rPr lang="en-US" sz="2800" dirty="0" err="1"/>
              <a:t>tenaga</a:t>
            </a:r>
            <a:r>
              <a:rPr lang="en-US" sz="2800" dirty="0"/>
              <a:t> </a:t>
            </a:r>
            <a:r>
              <a:rPr lang="en-US" sz="2800" dirty="0" err="1"/>
              <a:t>muda</a:t>
            </a:r>
            <a:r>
              <a:rPr lang="en-US" sz="2800" dirty="0"/>
              <a:t> yang "</a:t>
            </a:r>
            <a:r>
              <a:rPr lang="en-US" sz="2800" dirty="0" err="1"/>
              <a:t>siap</a:t>
            </a:r>
            <a:r>
              <a:rPr lang="en-US" sz="2800" dirty="0"/>
              <a:t> </a:t>
            </a:r>
            <a:r>
              <a:rPr lang="en-US" sz="2800" dirty="0" err="1"/>
              <a:t>dijadikan</a:t>
            </a:r>
            <a:r>
              <a:rPr lang="en-US" sz="2800" dirty="0"/>
              <a:t> </a:t>
            </a:r>
            <a:r>
              <a:rPr lang="en-US" sz="2800" dirty="0" err="1"/>
              <a:t>tenaga</a:t>
            </a:r>
            <a:r>
              <a:rPr lang="en-US" sz="2800" dirty="0"/>
              <a:t> </a:t>
            </a:r>
            <a:r>
              <a:rPr lang="en-US" sz="2800" dirty="0" err="1"/>
              <a:t>kerja</a:t>
            </a:r>
            <a:r>
              <a:rPr lang="en-US" sz="2800" dirty="0"/>
              <a:t>". </a:t>
            </a:r>
            <a:r>
              <a:rPr lang="en-US" sz="2800" dirty="0" err="1"/>
              <a:t>Banyak</a:t>
            </a:r>
            <a:r>
              <a:rPr lang="en-US" sz="2800" dirty="0"/>
              <a:t> </a:t>
            </a:r>
            <a:r>
              <a:rPr lang="en-US" sz="2800" dirty="0" err="1"/>
              <a:t>mahasiswa</a:t>
            </a:r>
            <a:r>
              <a:rPr lang="en-US" sz="2800" dirty="0"/>
              <a:t> yang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pola</a:t>
            </a:r>
            <a:r>
              <a:rPr lang="en-US" sz="2800" dirty="0"/>
              <a:t> </a:t>
            </a:r>
            <a:r>
              <a:rPr lang="en-US" sz="2800" dirty="0" err="1"/>
              <a:t>pikir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bersekolah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mendapat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,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pekerjaan</a:t>
            </a:r>
            <a:r>
              <a:rPr lang="en-US" sz="2800" dirty="0"/>
              <a:t> yang </a:t>
            </a:r>
            <a:r>
              <a:rPr lang="en-US" sz="2800" dirty="0" err="1"/>
              <a:t>baik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gaji</a:t>
            </a:r>
            <a:r>
              <a:rPr lang="en-US" sz="2800" dirty="0"/>
              <a:t> </a:t>
            </a:r>
            <a:r>
              <a:rPr lang="en-US" sz="2800" dirty="0" err="1"/>
              <a:t>besar</a:t>
            </a:r>
            <a:r>
              <a:rPr lang="en-US" sz="2800" dirty="0"/>
              <a:t>,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 </a:t>
            </a:r>
            <a:r>
              <a:rPr lang="en-US" sz="2800" dirty="0" err="1"/>
              <a:t>nyaman</a:t>
            </a:r>
            <a:r>
              <a:rPr lang="en-US" sz="2800" dirty="0"/>
              <a:t>. </a:t>
            </a:r>
            <a:r>
              <a:rPr lang="en-US" sz="2800" dirty="0" err="1"/>
              <a:t>Sementara</a:t>
            </a:r>
            <a:r>
              <a:rPr lang="en-US" sz="2800" dirty="0"/>
              <a:t> </a:t>
            </a:r>
            <a:r>
              <a:rPr lang="en-US" sz="2800" dirty="0" err="1"/>
              <a:t>beban</a:t>
            </a:r>
            <a:r>
              <a:rPr lang="en-US" sz="2800" dirty="0"/>
              <a:t> </a:t>
            </a:r>
            <a:r>
              <a:rPr lang="en-US" sz="2800" dirty="0" err="1"/>
              <a:t>dosen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juga</a:t>
            </a:r>
            <a:r>
              <a:rPr lang="en-US" sz="2800" dirty="0"/>
              <a:t> guru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umumnya</a:t>
            </a:r>
            <a:r>
              <a:rPr lang="en-US" sz="2800" dirty="0"/>
              <a:t> </a:t>
            </a:r>
            <a:r>
              <a:rPr lang="en-US" sz="2800" dirty="0" err="1"/>
              <a:t>sudah</a:t>
            </a:r>
            <a:r>
              <a:rPr lang="en-US" sz="2800" dirty="0"/>
              <a:t> </a:t>
            </a:r>
            <a:r>
              <a:rPr lang="en-US" sz="2800" i="1" dirty="0"/>
              <a:t>overload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beban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r>
              <a:rPr lang="en-US" sz="2800" dirty="0"/>
              <a:t> </a:t>
            </a:r>
            <a:r>
              <a:rPr lang="en-US" sz="2800" dirty="0" err="1"/>
              <a:t>dialihkan</a:t>
            </a:r>
            <a:r>
              <a:rPr lang="en-US" sz="2800" dirty="0"/>
              <a:t> </a:t>
            </a:r>
            <a:r>
              <a:rPr lang="en-US" sz="2800" dirty="0" err="1"/>
              <a:t>negara</a:t>
            </a:r>
            <a:r>
              <a:rPr lang="en-US" sz="2800" dirty="0"/>
              <a:t> </a:t>
            </a:r>
            <a:r>
              <a:rPr lang="en-US" sz="2800" dirty="0" err="1"/>
              <a:t>kepada</a:t>
            </a:r>
            <a:r>
              <a:rPr lang="en-US" sz="2800" dirty="0"/>
              <a:t> </a:t>
            </a:r>
            <a:r>
              <a:rPr lang="en-US" sz="2800" dirty="0" err="1"/>
              <a:t>mereka</a:t>
            </a:r>
            <a:r>
              <a:rPr lang="en-US" sz="2800" dirty="0"/>
              <a:t>. </a:t>
            </a:r>
            <a:r>
              <a:rPr lang="en-US" sz="2800" dirty="0" err="1"/>
              <a:t>Pendidikan</a:t>
            </a:r>
            <a:r>
              <a:rPr lang="en-US" sz="2800" dirty="0"/>
              <a:t> </a:t>
            </a:r>
            <a:r>
              <a:rPr lang="en-US" sz="2800" dirty="0" err="1"/>
              <a:t>diartikan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kegiatan</a:t>
            </a:r>
            <a:r>
              <a:rPr lang="en-US" sz="2800" dirty="0"/>
              <a:t> </a:t>
            </a:r>
            <a:r>
              <a:rPr lang="en-US" sz="2800" dirty="0" err="1"/>
              <a:t>belajar</a:t>
            </a:r>
            <a:r>
              <a:rPr lang="en-US" sz="2800" dirty="0"/>
              <a:t> </a:t>
            </a:r>
            <a:r>
              <a:rPr lang="en-US" sz="2800" dirty="0" err="1"/>
              <a:t>mengajar</a:t>
            </a:r>
            <a:r>
              <a:rPr lang="en-US" sz="2800" dirty="0"/>
              <a:t> di </a:t>
            </a:r>
            <a:r>
              <a:rPr lang="en-US" sz="2800" dirty="0" err="1"/>
              <a:t>kelas</a:t>
            </a:r>
            <a:r>
              <a:rPr lang="en-US" sz="2800" dirty="0"/>
              <a:t>, </a:t>
            </a:r>
            <a:r>
              <a:rPr lang="en-US" sz="2800" dirty="0" err="1"/>
              <a:t>sesuai</a:t>
            </a:r>
            <a:r>
              <a:rPr lang="en-US" sz="2800" dirty="0"/>
              <a:t> </a:t>
            </a:r>
            <a:r>
              <a:rPr lang="en-US" sz="2800" dirty="0" err="1"/>
              <a:t>kurikulum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sesudah</a:t>
            </a:r>
            <a:r>
              <a:rPr lang="en-US" sz="2800" dirty="0"/>
              <a:t> </a:t>
            </a:r>
            <a:r>
              <a:rPr lang="en-US" sz="2800" dirty="0" err="1"/>
              <a:t>itu</a:t>
            </a:r>
            <a:r>
              <a:rPr lang="en-US" sz="2800" dirty="0"/>
              <a:t> </a:t>
            </a:r>
            <a:r>
              <a:rPr lang="en-US" sz="2800" dirty="0" err="1"/>
              <a:t>selesai</a:t>
            </a:r>
            <a:r>
              <a:rPr lang="en-US" sz="2800" dirty="0"/>
              <a:t>.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kondisi</a:t>
            </a:r>
            <a:r>
              <a:rPr lang="en-US" sz="2800" dirty="0"/>
              <a:t> </a:t>
            </a:r>
            <a:r>
              <a:rPr lang="en-US" sz="2800" dirty="0" err="1"/>
              <a:t>seperti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tentunya</a:t>
            </a:r>
            <a:r>
              <a:rPr lang="en-US" sz="2800" dirty="0"/>
              <a:t> </a:t>
            </a:r>
            <a:r>
              <a:rPr lang="en-US" sz="2800" dirty="0" err="1"/>
              <a:t>sulit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menempatkan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r>
              <a:rPr lang="en-US" sz="2800" dirty="0"/>
              <a:t> di Indonesia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masyarakat</a:t>
            </a:r>
            <a:r>
              <a:rPr lang="en-US" sz="2800" dirty="0"/>
              <a:t> </a:t>
            </a:r>
            <a:r>
              <a:rPr lang="en-US" sz="2800" dirty="0" err="1"/>
              <a:t>luas</a:t>
            </a:r>
            <a:r>
              <a:rPr lang="en-US" sz="2800" dirty="0"/>
              <a:t>.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pendidikan</a:t>
            </a:r>
            <a:r>
              <a:rPr lang="en-US" sz="2800" dirty="0"/>
              <a:t> di Indonesia </a:t>
            </a:r>
            <a:r>
              <a:rPr lang="en-US" sz="2800" dirty="0" err="1"/>
              <a:t>hanya</a:t>
            </a:r>
            <a:r>
              <a:rPr lang="en-US" sz="2800" dirty="0"/>
              <a:t> </a:t>
            </a:r>
            <a:r>
              <a:rPr lang="en-US" sz="2800" dirty="0" err="1"/>
              <a:t>berfungsi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pabrik</a:t>
            </a:r>
            <a:r>
              <a:rPr lang="en-US" sz="2800" dirty="0"/>
              <a:t> yang </a:t>
            </a:r>
            <a:r>
              <a:rPr lang="en-US" sz="2800" dirty="0" err="1"/>
              <a:t>menyediakan</a:t>
            </a:r>
            <a:r>
              <a:rPr lang="en-US" sz="2800" dirty="0"/>
              <a:t> </a:t>
            </a:r>
            <a:r>
              <a:rPr lang="en-US" sz="2800" dirty="0" err="1"/>
              <a:t>tenaga</a:t>
            </a:r>
            <a:r>
              <a:rPr lang="en-US" sz="2800" dirty="0"/>
              <a:t> </a:t>
            </a:r>
            <a:r>
              <a:rPr lang="en-US" sz="2800" dirty="0" err="1"/>
              <a:t>kerja</a:t>
            </a:r>
            <a:r>
              <a:rPr lang="en-US" sz="2800" dirty="0"/>
              <a:t> yang </a:t>
            </a:r>
            <a:r>
              <a:rPr lang="en-US" sz="2800" dirty="0" err="1"/>
              <a:t>dibutuhkan</a:t>
            </a:r>
            <a:r>
              <a:rPr lang="en-US" sz="2800" dirty="0"/>
              <a:t> </a:t>
            </a:r>
            <a:r>
              <a:rPr lang="en-US" sz="2800" dirty="0" err="1"/>
              <a:t>dunia</a:t>
            </a:r>
            <a:r>
              <a:rPr lang="en-US" sz="2800" dirty="0"/>
              <a:t> </a:t>
            </a:r>
            <a:r>
              <a:rPr lang="en-US" sz="2800" dirty="0" err="1"/>
              <a:t>usaha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Lanjutan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209800"/>
            <a:ext cx="10464800" cy="6858000"/>
          </a:xfrm>
        </p:spPr>
        <p:txBody>
          <a:bodyPr/>
          <a:lstStyle/>
          <a:p>
            <a:pPr algn="just"/>
            <a:r>
              <a:rPr lang="en-US" sz="3500" dirty="0" err="1"/>
              <a:t>Sistem</a:t>
            </a:r>
            <a:r>
              <a:rPr lang="en-US" sz="3500" dirty="0"/>
              <a:t> </a:t>
            </a:r>
            <a:r>
              <a:rPr lang="en-US" sz="3500" dirty="0" err="1"/>
              <a:t>pendidikan</a:t>
            </a:r>
            <a:r>
              <a:rPr lang="en-US" sz="3500" dirty="0"/>
              <a:t> </a:t>
            </a:r>
            <a:r>
              <a:rPr lang="en-US" sz="3500" dirty="0" err="1"/>
              <a:t>sekarang</a:t>
            </a:r>
            <a:r>
              <a:rPr lang="en-US" sz="3500" dirty="0"/>
              <a:t> </a:t>
            </a:r>
            <a:r>
              <a:rPr lang="en-US" sz="3500" dirty="0" err="1"/>
              <a:t>ini</a:t>
            </a:r>
            <a:r>
              <a:rPr lang="en-US" sz="3500" dirty="0"/>
              <a:t> </a:t>
            </a:r>
            <a:r>
              <a:rPr lang="en-US" sz="3500" dirty="0" err="1"/>
              <a:t>lebih</a:t>
            </a:r>
            <a:r>
              <a:rPr lang="en-US" sz="3500" dirty="0"/>
              <a:t> </a:t>
            </a:r>
            <a:r>
              <a:rPr lang="en-US" sz="3500" dirty="0" err="1"/>
              <a:t>menyerupai</a:t>
            </a:r>
            <a:r>
              <a:rPr lang="en-US" sz="3500" dirty="0"/>
              <a:t>  </a:t>
            </a:r>
            <a:r>
              <a:rPr lang="en-US" sz="3500" dirty="0" err="1"/>
              <a:t>lembaga</a:t>
            </a:r>
            <a:r>
              <a:rPr lang="en-US" sz="3500" dirty="0"/>
              <a:t> yang </a:t>
            </a:r>
            <a:r>
              <a:rPr lang="en-US" sz="3500" dirty="0" err="1"/>
              <a:t>dilestarikan</a:t>
            </a:r>
            <a:r>
              <a:rPr lang="en-US" sz="3500" dirty="0"/>
              <a:t>, yang </a:t>
            </a:r>
            <a:r>
              <a:rPr lang="en-US" sz="3500" dirty="0" err="1"/>
              <a:t>hanya</a:t>
            </a:r>
            <a:r>
              <a:rPr lang="en-US" sz="3500" dirty="0"/>
              <a:t> </a:t>
            </a:r>
            <a:r>
              <a:rPr lang="en-US" sz="3500" dirty="0" err="1"/>
              <a:t>mengikuti</a:t>
            </a:r>
            <a:r>
              <a:rPr lang="en-US" sz="3500" dirty="0"/>
              <a:t> </a:t>
            </a:r>
            <a:r>
              <a:rPr lang="en-US" sz="3500" dirty="0" err="1"/>
              <a:t>perubahan</a:t>
            </a:r>
            <a:r>
              <a:rPr lang="en-US" sz="3500" dirty="0"/>
              <a:t> </a:t>
            </a:r>
            <a:r>
              <a:rPr lang="en-US" sz="3500" dirty="0" err="1"/>
              <a:t>sosial</a:t>
            </a:r>
            <a:r>
              <a:rPr lang="en-US" sz="3500" dirty="0"/>
              <a:t>, </a:t>
            </a:r>
            <a:r>
              <a:rPr lang="en-US" sz="3500" dirty="0" err="1"/>
              <a:t>namun</a:t>
            </a:r>
            <a:r>
              <a:rPr lang="en-US" sz="3500" dirty="0"/>
              <a:t> </a:t>
            </a:r>
            <a:r>
              <a:rPr lang="en-US" sz="3500" dirty="0" err="1"/>
              <a:t>tidak</a:t>
            </a:r>
            <a:r>
              <a:rPr lang="en-US" sz="3500" dirty="0"/>
              <a:t> </a:t>
            </a:r>
            <a:r>
              <a:rPr lang="en-US" sz="3500" dirty="0" err="1"/>
              <a:t>pernah</a:t>
            </a:r>
            <a:r>
              <a:rPr lang="en-US" sz="3500" dirty="0"/>
              <a:t> </a:t>
            </a:r>
            <a:r>
              <a:rPr lang="en-US" sz="3500" dirty="0" err="1"/>
              <a:t>diarahkan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membuat</a:t>
            </a:r>
            <a:r>
              <a:rPr lang="en-US" sz="3500" dirty="0"/>
              <a:t> </a:t>
            </a:r>
            <a:r>
              <a:rPr lang="en-US" sz="3500" dirty="0" err="1"/>
              <a:t>suatu</a:t>
            </a:r>
            <a:r>
              <a:rPr lang="en-US" sz="3500" dirty="0"/>
              <a:t> </a:t>
            </a:r>
            <a:r>
              <a:rPr lang="en-US" sz="3500" dirty="0" err="1"/>
              <a:t>perubahan</a:t>
            </a:r>
            <a:r>
              <a:rPr lang="en-US" sz="3500" dirty="0"/>
              <a:t> </a:t>
            </a:r>
            <a:r>
              <a:rPr lang="en-US" sz="3500" dirty="0" err="1"/>
              <a:t>sosial</a:t>
            </a:r>
            <a:r>
              <a:rPr lang="en-US" sz="3500" dirty="0"/>
              <a:t>. </a:t>
            </a:r>
            <a:r>
              <a:rPr lang="en-US" sz="3500" dirty="0" err="1"/>
              <a:t>Pendidikan</a:t>
            </a:r>
            <a:r>
              <a:rPr lang="en-US" sz="3500" dirty="0"/>
              <a:t> yang </a:t>
            </a:r>
            <a:r>
              <a:rPr lang="en-US" sz="3500" dirty="0" err="1"/>
              <a:t>seharusnya</a:t>
            </a:r>
            <a:r>
              <a:rPr lang="en-US" sz="3500" dirty="0"/>
              <a:t> </a:t>
            </a:r>
            <a:r>
              <a:rPr lang="en-US" sz="3500" dirty="0" err="1"/>
              <a:t>dijadikan</a:t>
            </a:r>
            <a:r>
              <a:rPr lang="en-US" sz="3500" dirty="0"/>
              <a:t> </a:t>
            </a:r>
            <a:r>
              <a:rPr lang="en-US" sz="3500" dirty="0" err="1"/>
              <a:t>sebagai</a:t>
            </a:r>
            <a:r>
              <a:rPr lang="en-US" sz="3500" dirty="0"/>
              <a:t> </a:t>
            </a:r>
            <a:r>
              <a:rPr lang="en-US" sz="3500" dirty="0" err="1"/>
              <a:t>sarana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merekayasa</a:t>
            </a:r>
            <a:r>
              <a:rPr lang="en-US" sz="3500" dirty="0"/>
              <a:t> </a:t>
            </a:r>
            <a:r>
              <a:rPr lang="en-US" sz="3500" dirty="0" err="1"/>
              <a:t>perubahan</a:t>
            </a:r>
            <a:r>
              <a:rPr lang="en-US" sz="3500" dirty="0"/>
              <a:t> </a:t>
            </a:r>
            <a:r>
              <a:rPr lang="en-US" sz="3500" dirty="0" err="1"/>
              <a:t>sosial</a:t>
            </a:r>
            <a:r>
              <a:rPr lang="en-US" sz="3500" dirty="0"/>
              <a:t>, </a:t>
            </a:r>
            <a:r>
              <a:rPr lang="en-US" sz="3500" dirty="0" err="1"/>
              <a:t>justru</a:t>
            </a:r>
            <a:r>
              <a:rPr lang="en-US" sz="3500" dirty="0"/>
              <a:t> </a:t>
            </a:r>
            <a:r>
              <a:rPr lang="en-US" sz="3500" dirty="0" err="1"/>
              <a:t>hanya</a:t>
            </a:r>
            <a:r>
              <a:rPr lang="en-US" sz="3500" dirty="0"/>
              <a:t> </a:t>
            </a:r>
            <a:r>
              <a:rPr lang="en-US" sz="3500" dirty="0" err="1"/>
              <a:t>bisa</a:t>
            </a:r>
            <a:r>
              <a:rPr lang="en-US" sz="3500" dirty="0"/>
              <a:t> </a:t>
            </a:r>
            <a:r>
              <a:rPr lang="en-US" sz="3500" dirty="0" err="1"/>
              <a:t>digunakan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mengikuti</a:t>
            </a:r>
            <a:r>
              <a:rPr lang="en-US" sz="3500" dirty="0"/>
              <a:t> </a:t>
            </a:r>
            <a:r>
              <a:rPr lang="en-US" sz="3500" dirty="0" err="1"/>
              <a:t>perubahan</a:t>
            </a:r>
            <a:r>
              <a:rPr lang="en-US" sz="3500" dirty="0"/>
              <a:t> </a:t>
            </a:r>
            <a:r>
              <a:rPr lang="en-US" sz="3500" dirty="0" err="1"/>
              <a:t>sosial</a:t>
            </a:r>
            <a:r>
              <a:rPr lang="en-US" sz="3500" dirty="0"/>
              <a:t>. </a:t>
            </a:r>
            <a:r>
              <a:rPr lang="en-US" sz="3500" dirty="0" err="1"/>
              <a:t>Dengan</a:t>
            </a:r>
            <a:r>
              <a:rPr lang="en-US" sz="3500" dirty="0"/>
              <a:t> model </a:t>
            </a:r>
            <a:r>
              <a:rPr lang="en-US" sz="3500" dirty="0" err="1"/>
              <a:t>pendidikan</a:t>
            </a:r>
            <a:r>
              <a:rPr lang="en-US" sz="3500" dirty="0"/>
              <a:t> yang </a:t>
            </a:r>
            <a:r>
              <a:rPr lang="en-US" sz="3500" dirty="0" err="1"/>
              <a:t>demikian</a:t>
            </a:r>
            <a:r>
              <a:rPr lang="en-US" sz="3500" dirty="0"/>
              <a:t> </a:t>
            </a:r>
            <a:r>
              <a:rPr lang="en-US" sz="3500" dirty="0" err="1"/>
              <a:t>maka</a:t>
            </a:r>
            <a:r>
              <a:rPr lang="en-US" sz="3500" dirty="0"/>
              <a:t> </a:t>
            </a:r>
            <a:r>
              <a:rPr lang="en-US" sz="3500" dirty="0" err="1"/>
              <a:t>manusia</a:t>
            </a:r>
            <a:r>
              <a:rPr lang="en-US" sz="3500" dirty="0"/>
              <a:t> yang </a:t>
            </a:r>
            <a:r>
              <a:rPr lang="en-US" sz="3500" dirty="0" err="1"/>
              <a:t>dihasilkan</a:t>
            </a:r>
            <a:r>
              <a:rPr lang="en-US" sz="3500" dirty="0"/>
              <a:t> </a:t>
            </a:r>
            <a:r>
              <a:rPr lang="en-US" sz="3500" dirty="0" err="1"/>
              <a:t>pendidikan</a:t>
            </a:r>
            <a:r>
              <a:rPr lang="en-US" sz="3500" dirty="0"/>
              <a:t> </a:t>
            </a:r>
            <a:r>
              <a:rPr lang="en-US" sz="3500" dirty="0" err="1"/>
              <a:t>ini</a:t>
            </a:r>
            <a:r>
              <a:rPr lang="en-US" sz="3500" dirty="0"/>
              <a:t> </a:t>
            </a:r>
            <a:r>
              <a:rPr lang="en-US" sz="3500" dirty="0" err="1"/>
              <a:t>hanya</a:t>
            </a:r>
            <a:r>
              <a:rPr lang="en-US" sz="3500" dirty="0"/>
              <a:t> </a:t>
            </a:r>
            <a:r>
              <a:rPr lang="en-US" sz="3500" dirty="0" err="1"/>
              <a:t>siap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memenuhi</a:t>
            </a:r>
            <a:r>
              <a:rPr lang="en-US" sz="3500" dirty="0"/>
              <a:t> </a:t>
            </a:r>
            <a:r>
              <a:rPr lang="en-US" sz="3500" dirty="0" err="1"/>
              <a:t>kebutuhan</a:t>
            </a:r>
            <a:r>
              <a:rPr lang="en-US" sz="3500" dirty="0"/>
              <a:t> zaman </a:t>
            </a:r>
            <a:r>
              <a:rPr lang="en-US" sz="3500" dirty="0" err="1"/>
              <a:t>dan</a:t>
            </a:r>
            <a:r>
              <a:rPr lang="en-US" sz="3500" dirty="0"/>
              <a:t> </a:t>
            </a:r>
            <a:r>
              <a:rPr lang="en-US" sz="3500" dirty="0" err="1"/>
              <a:t>bukannya</a:t>
            </a:r>
            <a:r>
              <a:rPr lang="en-US" sz="3500" dirty="0"/>
              <a:t> </a:t>
            </a:r>
            <a:r>
              <a:rPr lang="en-US" sz="3500" dirty="0" err="1"/>
              <a:t>bersikap</a:t>
            </a:r>
            <a:r>
              <a:rPr lang="en-US" sz="3500" dirty="0"/>
              <a:t> </a:t>
            </a:r>
            <a:r>
              <a:rPr lang="en-US" sz="3500" dirty="0" err="1"/>
              <a:t>kritis</a:t>
            </a:r>
            <a:r>
              <a:rPr lang="en-US" sz="3500" dirty="0"/>
              <a:t> </a:t>
            </a:r>
            <a:r>
              <a:rPr lang="en-US" sz="3500" dirty="0" err="1"/>
              <a:t>terhadap</a:t>
            </a:r>
            <a:r>
              <a:rPr lang="en-US" sz="3500" dirty="0"/>
              <a:t> </a:t>
            </a:r>
            <a:r>
              <a:rPr lang="en-US" sz="3500" dirty="0" err="1"/>
              <a:t>zamannya</a:t>
            </a:r>
            <a:r>
              <a:rPr lang="en-US" sz="3500" dirty="0"/>
              <a:t>.</a:t>
            </a:r>
          </a:p>
          <a:p>
            <a:pPr algn="just"/>
            <a:endParaRPr lang="en-US" sz="4000" dirty="0"/>
          </a:p>
          <a:p>
            <a:pPr marL="266700" indent="0" algn="just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9501341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/>
              <a:t>Lanjutan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590800"/>
            <a:ext cx="10642600" cy="6248400"/>
          </a:xfrm>
        </p:spPr>
        <p:txBody>
          <a:bodyPr/>
          <a:lstStyle/>
          <a:p>
            <a:pPr algn="just"/>
            <a:r>
              <a:rPr lang="en-US" sz="3300" dirty="0" err="1"/>
              <a:t>Ditambah</a:t>
            </a:r>
            <a:r>
              <a:rPr lang="en-US" sz="3300" dirty="0"/>
              <a:t> </a:t>
            </a:r>
            <a:r>
              <a:rPr lang="en-US" sz="3300" dirty="0" err="1"/>
              <a:t>lagi</a:t>
            </a:r>
            <a:r>
              <a:rPr lang="en-US" sz="3300" dirty="0"/>
              <a:t> </a:t>
            </a:r>
            <a:r>
              <a:rPr lang="en-US" sz="3300" dirty="0" err="1"/>
              <a:t>aspek</a:t>
            </a:r>
            <a:r>
              <a:rPr lang="en-US" sz="3300" dirty="0"/>
              <a:t> </a:t>
            </a:r>
            <a:r>
              <a:rPr lang="en-US" sz="3300" dirty="0" err="1"/>
              <a:t>kualitas</a:t>
            </a:r>
            <a:r>
              <a:rPr lang="en-US" sz="3300" dirty="0"/>
              <a:t> </a:t>
            </a:r>
            <a:r>
              <a:rPr lang="en-US" sz="3300" dirty="0" err="1"/>
              <a:t>mulai</a:t>
            </a:r>
            <a:r>
              <a:rPr lang="en-US" sz="3300" dirty="0"/>
              <a:t> </a:t>
            </a:r>
            <a:r>
              <a:rPr lang="en-US" sz="3300" dirty="0" err="1"/>
              <a:t>banyak</a:t>
            </a:r>
            <a:r>
              <a:rPr lang="en-US" sz="3300" dirty="0"/>
              <a:t> </a:t>
            </a:r>
            <a:r>
              <a:rPr lang="en-US" sz="3300" dirty="0" err="1"/>
              <a:t>dipertanyakan</a:t>
            </a:r>
            <a:r>
              <a:rPr lang="en-US" sz="3300" dirty="0"/>
              <a:t>. Hal </a:t>
            </a:r>
            <a:r>
              <a:rPr lang="en-US" sz="3300" dirty="0" err="1"/>
              <a:t>ini</a:t>
            </a:r>
            <a:r>
              <a:rPr lang="en-US" sz="3300" dirty="0"/>
              <a:t> </a:t>
            </a:r>
            <a:r>
              <a:rPr lang="en-US" sz="3300" dirty="0" err="1"/>
              <a:t>membuat</a:t>
            </a:r>
            <a:r>
              <a:rPr lang="en-US" sz="3300" dirty="0"/>
              <a:t> </a:t>
            </a:r>
            <a:r>
              <a:rPr lang="en-US" sz="3300" dirty="0" err="1"/>
              <a:t>beberapa</a:t>
            </a:r>
            <a:r>
              <a:rPr lang="en-US" sz="3300" dirty="0"/>
              <a:t> </a:t>
            </a:r>
            <a:r>
              <a:rPr lang="en-US" sz="3300" dirty="0" err="1"/>
              <a:t>yayasan</a:t>
            </a:r>
            <a:r>
              <a:rPr lang="en-US" sz="3300" dirty="0"/>
              <a:t> yang </a:t>
            </a:r>
            <a:r>
              <a:rPr lang="en-US" sz="3300" dirty="0" err="1"/>
              <a:t>bergerak</a:t>
            </a:r>
            <a:r>
              <a:rPr lang="en-US" sz="3300" dirty="0"/>
              <a:t> di </a:t>
            </a:r>
            <a:r>
              <a:rPr lang="en-US" sz="3300" dirty="0" err="1"/>
              <a:t>dalam</a:t>
            </a:r>
            <a:r>
              <a:rPr lang="en-US" sz="3300" dirty="0"/>
              <a:t> </a:t>
            </a:r>
            <a:r>
              <a:rPr lang="en-US" sz="3300" dirty="0" err="1"/>
              <a:t>lingkup</a:t>
            </a:r>
            <a:r>
              <a:rPr lang="en-US" sz="3300" dirty="0"/>
              <a:t> </a:t>
            </a:r>
            <a:r>
              <a:rPr lang="en-US" sz="3300" dirty="0" err="1"/>
              <a:t>pendidikan</a:t>
            </a:r>
            <a:r>
              <a:rPr lang="en-US" sz="3300" dirty="0"/>
              <a:t> </a:t>
            </a:r>
            <a:r>
              <a:rPr lang="en-US" sz="3300" dirty="0" err="1"/>
              <a:t>mulai</a:t>
            </a:r>
            <a:r>
              <a:rPr lang="en-US" sz="3300" dirty="0"/>
              <a:t> </a:t>
            </a:r>
            <a:r>
              <a:rPr lang="en-US" sz="3300" dirty="0" err="1"/>
              <a:t>mencoba</a:t>
            </a:r>
            <a:r>
              <a:rPr lang="en-US" sz="3300" dirty="0"/>
              <a:t> </a:t>
            </a:r>
            <a:r>
              <a:rPr lang="en-US" sz="3300" dirty="0" err="1"/>
              <a:t>memunculkan</a:t>
            </a:r>
            <a:r>
              <a:rPr lang="en-US" sz="3300" dirty="0"/>
              <a:t> </a:t>
            </a:r>
            <a:r>
              <a:rPr lang="en-US" sz="3300" dirty="0" err="1"/>
              <a:t>kembali</a:t>
            </a:r>
            <a:r>
              <a:rPr lang="en-US" sz="3300" dirty="0"/>
              <a:t> </a:t>
            </a:r>
            <a:r>
              <a:rPr lang="en-US" sz="3300" dirty="0" err="1"/>
              <a:t>aspek</a:t>
            </a:r>
            <a:r>
              <a:rPr lang="en-US" sz="3300" dirty="0"/>
              <a:t> </a:t>
            </a:r>
            <a:r>
              <a:rPr lang="en-US" sz="3300" dirty="0" err="1"/>
              <a:t>kualitas</a:t>
            </a:r>
            <a:r>
              <a:rPr lang="en-US" sz="3300" dirty="0"/>
              <a:t> </a:t>
            </a:r>
            <a:r>
              <a:rPr lang="en-US" sz="3300" dirty="0" err="1"/>
              <a:t>dari</a:t>
            </a:r>
            <a:r>
              <a:rPr lang="en-US" sz="3300" dirty="0"/>
              <a:t> </a:t>
            </a:r>
            <a:r>
              <a:rPr lang="en-US" sz="3300" dirty="0" err="1"/>
              <a:t>lulusan</a:t>
            </a:r>
            <a:r>
              <a:rPr lang="en-US" sz="3300" dirty="0"/>
              <a:t>. </a:t>
            </a:r>
            <a:r>
              <a:rPr lang="en-US" sz="3300" dirty="0" err="1"/>
              <a:t>Namun</a:t>
            </a:r>
            <a:r>
              <a:rPr lang="en-US" sz="3300" dirty="0"/>
              <a:t> </a:t>
            </a:r>
            <a:r>
              <a:rPr lang="en-US" sz="3300" dirty="0" err="1"/>
              <a:t>sayangnya</a:t>
            </a:r>
            <a:r>
              <a:rPr lang="en-US" sz="3300" dirty="0"/>
              <a:t>, </a:t>
            </a:r>
            <a:r>
              <a:rPr lang="en-US" sz="3300" dirty="0" err="1"/>
              <a:t>dengan</a:t>
            </a:r>
            <a:r>
              <a:rPr lang="en-US" sz="3300" dirty="0"/>
              <a:t> </a:t>
            </a:r>
            <a:r>
              <a:rPr lang="en-US" sz="3300" dirty="0" err="1"/>
              <a:t>dalih</a:t>
            </a:r>
            <a:r>
              <a:rPr lang="en-US" sz="3300" dirty="0"/>
              <a:t> </a:t>
            </a:r>
            <a:r>
              <a:rPr lang="en-US" sz="3300" dirty="0" err="1"/>
              <a:t>memberikan</a:t>
            </a:r>
            <a:r>
              <a:rPr lang="en-US" sz="3300" dirty="0"/>
              <a:t> </a:t>
            </a:r>
            <a:r>
              <a:rPr lang="en-US" sz="3300" dirty="0" err="1"/>
              <a:t>kualitas</a:t>
            </a:r>
            <a:r>
              <a:rPr lang="en-US" sz="3300" dirty="0"/>
              <a:t> yang </a:t>
            </a:r>
            <a:r>
              <a:rPr lang="en-US" sz="3300" dirty="0" err="1"/>
              <a:t>tinggi</a:t>
            </a:r>
            <a:r>
              <a:rPr lang="en-US" sz="3300" dirty="0"/>
              <a:t>, </a:t>
            </a:r>
            <a:r>
              <a:rPr lang="en-US" sz="3300" dirty="0" err="1"/>
              <a:t>mereka</a:t>
            </a:r>
            <a:r>
              <a:rPr lang="en-US" sz="3300" dirty="0"/>
              <a:t> pun </a:t>
            </a:r>
            <a:r>
              <a:rPr lang="en-US" sz="3300" dirty="0" err="1"/>
              <a:t>meminta</a:t>
            </a:r>
            <a:r>
              <a:rPr lang="en-US" sz="3300" dirty="0"/>
              <a:t> </a:t>
            </a:r>
            <a:r>
              <a:rPr lang="en-US" sz="3300" dirty="0" err="1"/>
              <a:t>kompensasi</a:t>
            </a:r>
            <a:r>
              <a:rPr lang="en-US" sz="3300" dirty="0"/>
              <a:t> yang </a:t>
            </a:r>
            <a:r>
              <a:rPr lang="en-US" sz="3300" dirty="0" err="1"/>
              <a:t>tinggi</a:t>
            </a:r>
            <a:r>
              <a:rPr lang="en-US" sz="3300" dirty="0"/>
              <a:t> pula, </a:t>
            </a:r>
            <a:r>
              <a:rPr lang="en-US" sz="3300" dirty="0" err="1"/>
              <a:t>berupa</a:t>
            </a:r>
            <a:r>
              <a:rPr lang="en-US" sz="3300" dirty="0"/>
              <a:t> </a:t>
            </a:r>
            <a:r>
              <a:rPr lang="en-US" sz="3300" dirty="0" err="1"/>
              <a:t>biaya</a:t>
            </a:r>
            <a:r>
              <a:rPr lang="en-US" sz="3300" dirty="0"/>
              <a:t> </a:t>
            </a:r>
            <a:r>
              <a:rPr lang="en-US" sz="3300" dirty="0" err="1"/>
              <a:t>pendidikan</a:t>
            </a:r>
            <a:r>
              <a:rPr lang="en-US" sz="3300" dirty="0"/>
              <a:t> yang </a:t>
            </a:r>
            <a:r>
              <a:rPr lang="en-US" sz="3300" dirty="0" err="1"/>
              <a:t>mahal</a:t>
            </a:r>
            <a:r>
              <a:rPr lang="en-US" sz="3300" dirty="0"/>
              <a:t>. </a:t>
            </a:r>
            <a:r>
              <a:rPr lang="en-US" sz="3300" dirty="0" err="1"/>
              <a:t>Kondisi</a:t>
            </a:r>
            <a:r>
              <a:rPr lang="en-US" sz="3300" dirty="0"/>
              <a:t> </a:t>
            </a:r>
            <a:r>
              <a:rPr lang="en-US" sz="3300" dirty="0" err="1"/>
              <a:t>ini</a:t>
            </a:r>
            <a:r>
              <a:rPr lang="en-US" sz="3300" dirty="0"/>
              <a:t> </a:t>
            </a:r>
            <a:r>
              <a:rPr lang="en-US" sz="3300" dirty="0" err="1"/>
              <a:t>menyebabkan</a:t>
            </a:r>
            <a:r>
              <a:rPr lang="en-US" sz="3300" dirty="0"/>
              <a:t> </a:t>
            </a:r>
            <a:r>
              <a:rPr lang="en-US" sz="3300" dirty="0" err="1"/>
              <a:t>hanya</a:t>
            </a:r>
            <a:r>
              <a:rPr lang="en-US" sz="3300" dirty="0"/>
              <a:t> </a:t>
            </a:r>
            <a:r>
              <a:rPr lang="en-US" sz="3300" dirty="0" err="1"/>
              <a:t>mereka</a:t>
            </a:r>
            <a:r>
              <a:rPr lang="en-US" sz="3300" dirty="0"/>
              <a:t> yang </a:t>
            </a:r>
            <a:r>
              <a:rPr lang="en-US" sz="3300" dirty="0" err="1"/>
              <a:t>berasal</a:t>
            </a:r>
            <a:r>
              <a:rPr lang="en-US" sz="3300" dirty="0"/>
              <a:t> </a:t>
            </a:r>
            <a:r>
              <a:rPr lang="en-US" sz="3300" dirty="0" err="1"/>
              <a:t>dari</a:t>
            </a:r>
            <a:r>
              <a:rPr lang="en-US" sz="3300" dirty="0"/>
              <a:t> </a:t>
            </a:r>
            <a:r>
              <a:rPr lang="en-US" sz="3300" dirty="0" err="1"/>
              <a:t>kalangan</a:t>
            </a:r>
            <a:r>
              <a:rPr lang="en-US" sz="3300" dirty="0"/>
              <a:t> </a:t>
            </a:r>
            <a:r>
              <a:rPr lang="en-US" sz="3300" dirty="0" err="1"/>
              <a:t>berada</a:t>
            </a:r>
            <a:r>
              <a:rPr lang="en-US" sz="3300" dirty="0"/>
              <a:t> </a:t>
            </a:r>
            <a:r>
              <a:rPr lang="en-US" sz="3300" dirty="0" err="1"/>
              <a:t>saja</a:t>
            </a:r>
            <a:r>
              <a:rPr lang="en-US" sz="3300" dirty="0"/>
              <a:t> yang </a:t>
            </a:r>
            <a:r>
              <a:rPr lang="en-US" sz="3300" dirty="0" err="1"/>
              <a:t>mampu</a:t>
            </a:r>
            <a:r>
              <a:rPr lang="en-US" sz="3300" dirty="0"/>
              <a:t> </a:t>
            </a:r>
            <a:r>
              <a:rPr lang="en-US" sz="3300" dirty="0" err="1"/>
              <a:t>masuk</a:t>
            </a:r>
            <a:r>
              <a:rPr lang="en-US" sz="3300" dirty="0"/>
              <a:t> </a:t>
            </a:r>
            <a:r>
              <a:rPr lang="en-US" sz="3300" dirty="0" err="1"/>
              <a:t>ke</a:t>
            </a:r>
            <a:r>
              <a:rPr lang="en-US" sz="3300" dirty="0"/>
              <a:t> </a:t>
            </a:r>
            <a:r>
              <a:rPr lang="en-US" sz="3300" dirty="0" err="1"/>
              <a:t>sekolah</a:t>
            </a:r>
            <a:r>
              <a:rPr lang="en-US" sz="3300" dirty="0"/>
              <a:t> </a:t>
            </a:r>
            <a:r>
              <a:rPr lang="en-US" sz="3300" dirty="0" err="1"/>
              <a:t>tersebut</a:t>
            </a:r>
            <a:r>
              <a:rPr lang="en-US" sz="3300" dirty="0"/>
              <a:t>. Hal </a:t>
            </a:r>
            <a:r>
              <a:rPr lang="en-US" sz="3300" dirty="0" err="1"/>
              <a:t>ini</a:t>
            </a:r>
            <a:r>
              <a:rPr lang="en-US" sz="3300" dirty="0"/>
              <a:t> </a:t>
            </a:r>
            <a:r>
              <a:rPr lang="en-US" sz="3300" dirty="0" err="1"/>
              <a:t>membuat</a:t>
            </a:r>
            <a:r>
              <a:rPr lang="en-US" sz="3300" dirty="0"/>
              <a:t> </a:t>
            </a:r>
            <a:r>
              <a:rPr lang="en-US" sz="3300" dirty="0" err="1"/>
              <a:t>sistem</a:t>
            </a:r>
            <a:r>
              <a:rPr lang="en-US" sz="3300" dirty="0"/>
              <a:t> </a:t>
            </a:r>
            <a:r>
              <a:rPr lang="en-US" sz="3300" dirty="0" err="1"/>
              <a:t>pendidikan</a:t>
            </a:r>
            <a:r>
              <a:rPr lang="en-US" sz="3300" dirty="0"/>
              <a:t> di Indonesia </a:t>
            </a:r>
            <a:r>
              <a:rPr lang="en-US" sz="3300" dirty="0" err="1"/>
              <a:t>kembali</a:t>
            </a:r>
            <a:r>
              <a:rPr lang="en-US" sz="3300" dirty="0"/>
              <a:t> </a:t>
            </a:r>
            <a:r>
              <a:rPr lang="en-US" sz="3300" dirty="0" err="1"/>
              <a:t>terjebak</a:t>
            </a:r>
            <a:r>
              <a:rPr lang="en-US" sz="3300" dirty="0"/>
              <a:t> </a:t>
            </a:r>
            <a:r>
              <a:rPr lang="en-US" sz="3300" dirty="0" err="1"/>
              <a:t>ke</a:t>
            </a:r>
            <a:r>
              <a:rPr lang="en-US" sz="3300" dirty="0"/>
              <a:t> </a:t>
            </a:r>
            <a:r>
              <a:rPr lang="en-US" sz="3300" dirty="0" err="1"/>
              <a:t>dalam</a:t>
            </a:r>
            <a:r>
              <a:rPr lang="en-US" sz="3300" dirty="0"/>
              <a:t> </a:t>
            </a:r>
            <a:r>
              <a:rPr lang="en-US" sz="3300" dirty="0" err="1"/>
              <a:t>sistem</a:t>
            </a:r>
            <a:r>
              <a:rPr lang="en-US" sz="3300" dirty="0"/>
              <a:t> yang </a:t>
            </a:r>
            <a:r>
              <a:rPr lang="en-US" sz="3300" dirty="0" err="1"/>
              <a:t>tidak</a:t>
            </a:r>
            <a:r>
              <a:rPr lang="en-US" sz="3300" dirty="0"/>
              <a:t> </a:t>
            </a:r>
            <a:r>
              <a:rPr lang="en-US" sz="3300" dirty="0" err="1"/>
              <a:t>menunjang</a:t>
            </a:r>
            <a:r>
              <a:rPr lang="en-US" sz="3300" dirty="0"/>
              <a:t> </a:t>
            </a:r>
            <a:r>
              <a:rPr lang="en-US" sz="3300" dirty="0" err="1"/>
              <a:t>pada</a:t>
            </a:r>
            <a:r>
              <a:rPr lang="en-US" sz="3300" dirty="0"/>
              <a:t> ide </a:t>
            </a:r>
            <a:r>
              <a:rPr lang="en-US" sz="3300" dirty="0" err="1"/>
              <a:t>dasar</a:t>
            </a:r>
            <a:r>
              <a:rPr lang="en-US" sz="3300" dirty="0"/>
              <a:t> </a:t>
            </a:r>
            <a:r>
              <a:rPr lang="en-US" sz="3300" dirty="0" err="1"/>
              <a:t>pendidikan</a:t>
            </a:r>
            <a:r>
              <a:rPr lang="en-US" sz="3300" dirty="0"/>
              <a:t> </a:t>
            </a:r>
            <a:r>
              <a:rPr lang="en-US" sz="3300" dirty="0" err="1"/>
              <a:t>sebagai</a:t>
            </a:r>
            <a:r>
              <a:rPr lang="en-US" sz="3300" dirty="0"/>
              <a:t> </a:t>
            </a:r>
            <a:r>
              <a:rPr lang="en-US" sz="3300" dirty="0" err="1"/>
              <a:t>sarana</a:t>
            </a:r>
            <a:r>
              <a:rPr lang="en-US" sz="3300" dirty="0"/>
              <a:t> </a:t>
            </a:r>
            <a:r>
              <a:rPr lang="en-US" sz="3300" dirty="0" err="1"/>
              <a:t>perubahan</a:t>
            </a:r>
            <a:r>
              <a:rPr lang="en-US" sz="3300" dirty="0"/>
              <a:t> </a:t>
            </a:r>
            <a:r>
              <a:rPr lang="en-US" sz="3300" dirty="0" err="1"/>
              <a:t>sosial</a:t>
            </a:r>
            <a:r>
              <a:rPr lang="en-US" sz="3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424366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err="1"/>
              <a:t>Deschooling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514600"/>
            <a:ext cx="10642600" cy="6324600"/>
          </a:xfrm>
        </p:spPr>
        <p:txBody>
          <a:bodyPr/>
          <a:lstStyle/>
          <a:p>
            <a:pPr algn="just"/>
            <a:r>
              <a:rPr lang="en-US" sz="3400" dirty="0" err="1"/>
              <a:t>Karena</a:t>
            </a:r>
            <a:r>
              <a:rPr lang="en-US" sz="3400" dirty="0"/>
              <a:t> </a:t>
            </a:r>
            <a:r>
              <a:rPr lang="en-US" sz="3400" dirty="0" err="1"/>
              <a:t>adanya</a:t>
            </a:r>
            <a:r>
              <a:rPr lang="en-US" sz="3400" dirty="0"/>
              <a:t> </a:t>
            </a:r>
            <a:r>
              <a:rPr lang="en-US" sz="3400" dirty="0" err="1"/>
              <a:t>permintaan</a:t>
            </a:r>
            <a:r>
              <a:rPr lang="en-US" sz="3400" dirty="0"/>
              <a:t> </a:t>
            </a:r>
            <a:r>
              <a:rPr lang="en-US" sz="3400" dirty="0" err="1"/>
              <a:t>kompensasi</a:t>
            </a:r>
            <a:r>
              <a:rPr lang="en-US" sz="3400" dirty="0"/>
              <a:t> </a:t>
            </a:r>
            <a:r>
              <a:rPr lang="en-US" sz="3400" dirty="0" err="1"/>
              <a:t>berupa</a:t>
            </a:r>
            <a:r>
              <a:rPr lang="en-US" sz="3400" dirty="0"/>
              <a:t> </a:t>
            </a:r>
            <a:r>
              <a:rPr lang="en-US" sz="3400" dirty="0" err="1"/>
              <a:t>biaya</a:t>
            </a:r>
            <a:r>
              <a:rPr lang="en-US" sz="3400" dirty="0"/>
              <a:t> </a:t>
            </a:r>
            <a:r>
              <a:rPr lang="en-US" sz="3400" dirty="0" err="1"/>
              <a:t>tinggi</a:t>
            </a:r>
            <a:r>
              <a:rPr lang="en-US" sz="3400" dirty="0"/>
              <a:t> </a:t>
            </a:r>
            <a:r>
              <a:rPr lang="en-US" sz="3400" dirty="0" err="1"/>
              <a:t>dari</a:t>
            </a:r>
            <a:r>
              <a:rPr lang="en-US" sz="3400" dirty="0"/>
              <a:t> </a:t>
            </a:r>
            <a:r>
              <a:rPr lang="en-US" sz="3400" dirty="0" err="1"/>
              <a:t>penyelenggara</a:t>
            </a:r>
            <a:r>
              <a:rPr lang="en-US" sz="3400" dirty="0"/>
              <a:t> </a:t>
            </a:r>
            <a:r>
              <a:rPr lang="en-US" sz="3400" dirty="0" err="1"/>
              <a:t>pendidikan</a:t>
            </a:r>
            <a:r>
              <a:rPr lang="en-US" sz="3400" dirty="0"/>
              <a:t>, </a:t>
            </a:r>
            <a:r>
              <a:rPr lang="en-US" sz="3400" dirty="0" err="1"/>
              <a:t>maka</a:t>
            </a:r>
            <a:r>
              <a:rPr lang="en-US" sz="3400" dirty="0"/>
              <a:t> </a:t>
            </a:r>
            <a:r>
              <a:rPr lang="en-US" sz="3400" dirty="0" err="1"/>
              <a:t>akhirnya</a:t>
            </a:r>
            <a:r>
              <a:rPr lang="en-US" sz="3400" dirty="0"/>
              <a:t> </a:t>
            </a:r>
            <a:r>
              <a:rPr lang="en-US" sz="3400" dirty="0" err="1"/>
              <a:t>muncullah</a:t>
            </a:r>
            <a:r>
              <a:rPr lang="en-US" sz="3400" dirty="0"/>
              <a:t> ide-ide </a:t>
            </a:r>
            <a:r>
              <a:rPr lang="en-US" sz="3400" dirty="0" err="1"/>
              <a:t>untuk</a:t>
            </a:r>
            <a:r>
              <a:rPr lang="en-US" sz="3400" dirty="0"/>
              <a:t> </a:t>
            </a:r>
            <a:r>
              <a:rPr lang="en-US" sz="3400" dirty="0" err="1"/>
              <a:t>menyiasati</a:t>
            </a:r>
            <a:r>
              <a:rPr lang="en-US" sz="3400" dirty="0"/>
              <a:t> </a:t>
            </a:r>
            <a:r>
              <a:rPr lang="en-US" sz="3400" dirty="0" err="1"/>
              <a:t>kesulitan</a:t>
            </a:r>
            <a:r>
              <a:rPr lang="en-US" sz="3400" dirty="0"/>
              <a:t> </a:t>
            </a:r>
            <a:r>
              <a:rPr lang="en-US" sz="3400" dirty="0" err="1"/>
              <a:t>bersekolah</a:t>
            </a:r>
            <a:r>
              <a:rPr lang="en-US" sz="3400" dirty="0"/>
              <a:t> </a:t>
            </a:r>
            <a:r>
              <a:rPr lang="en-US" sz="3400" dirty="0" err="1"/>
              <a:t>bagi</a:t>
            </a:r>
            <a:r>
              <a:rPr lang="en-US" sz="3400" dirty="0"/>
              <a:t>  </a:t>
            </a:r>
            <a:r>
              <a:rPr lang="en-US" sz="3400" dirty="0" err="1"/>
              <a:t>kalangan</a:t>
            </a:r>
            <a:r>
              <a:rPr lang="en-US" sz="3400" dirty="0"/>
              <a:t> </a:t>
            </a:r>
            <a:r>
              <a:rPr lang="en-US" sz="3400" dirty="0" err="1"/>
              <a:t>tidak</a:t>
            </a:r>
            <a:r>
              <a:rPr lang="en-US" sz="3400" dirty="0"/>
              <a:t> </a:t>
            </a:r>
            <a:r>
              <a:rPr lang="en-US" sz="3400" dirty="0" err="1"/>
              <a:t>mampu</a:t>
            </a:r>
            <a:r>
              <a:rPr lang="en-US" sz="3400" dirty="0"/>
              <a:t>. </a:t>
            </a:r>
            <a:r>
              <a:rPr lang="en-US" sz="3400" dirty="0" err="1"/>
              <a:t>Munculnya</a:t>
            </a:r>
            <a:r>
              <a:rPr lang="en-US" sz="3400" dirty="0"/>
              <a:t> </a:t>
            </a:r>
            <a:r>
              <a:rPr lang="en-US" sz="3400" dirty="0" err="1"/>
              <a:t>berbagai</a:t>
            </a:r>
            <a:r>
              <a:rPr lang="en-US" sz="3400" dirty="0"/>
              <a:t> </a:t>
            </a:r>
            <a:r>
              <a:rPr lang="en-US" sz="3400" dirty="0" err="1"/>
              <a:t>pendidikan</a:t>
            </a:r>
            <a:r>
              <a:rPr lang="en-US" sz="3400" dirty="0"/>
              <a:t> </a:t>
            </a:r>
            <a:r>
              <a:rPr lang="en-US" sz="3400" dirty="0" err="1"/>
              <a:t>alternatif</a:t>
            </a:r>
            <a:r>
              <a:rPr lang="en-US" sz="3400" dirty="0"/>
              <a:t>, </a:t>
            </a:r>
            <a:r>
              <a:rPr lang="en-US" sz="3400" dirty="0" err="1"/>
              <a:t>diyakini</a:t>
            </a:r>
            <a:r>
              <a:rPr lang="en-US" sz="3400" dirty="0"/>
              <a:t> </a:t>
            </a:r>
            <a:r>
              <a:rPr lang="en-US" sz="3400" dirty="0" err="1"/>
              <a:t>sebagian</a:t>
            </a:r>
            <a:r>
              <a:rPr lang="en-US" sz="3400" dirty="0"/>
              <a:t> </a:t>
            </a:r>
            <a:r>
              <a:rPr lang="en-US" sz="3400" dirty="0" err="1"/>
              <a:t>kalangan</a:t>
            </a:r>
            <a:r>
              <a:rPr lang="en-US" sz="3400" dirty="0"/>
              <a:t> </a:t>
            </a:r>
            <a:r>
              <a:rPr lang="en-US" sz="3400" dirty="0" err="1"/>
              <a:t>menjadi</a:t>
            </a:r>
            <a:r>
              <a:rPr lang="en-US" sz="3400" dirty="0"/>
              <a:t> </a:t>
            </a:r>
            <a:r>
              <a:rPr lang="en-US" sz="3400" dirty="0" err="1"/>
              <a:t>cara</a:t>
            </a:r>
            <a:r>
              <a:rPr lang="en-US" sz="3400" dirty="0"/>
              <a:t> </a:t>
            </a:r>
            <a:r>
              <a:rPr lang="en-US" sz="3400" dirty="0" err="1"/>
              <a:t>untuk</a:t>
            </a:r>
            <a:r>
              <a:rPr lang="en-US" sz="3400" dirty="0"/>
              <a:t> </a:t>
            </a:r>
            <a:r>
              <a:rPr lang="en-US" sz="3400" dirty="0" err="1"/>
              <a:t>menyebarkan</a:t>
            </a:r>
            <a:r>
              <a:rPr lang="en-US" sz="3400" dirty="0"/>
              <a:t> </a:t>
            </a:r>
            <a:r>
              <a:rPr lang="en-US" sz="3400" dirty="0" err="1"/>
              <a:t>pendidikan</a:t>
            </a:r>
            <a:r>
              <a:rPr lang="en-US" sz="3400" dirty="0"/>
              <a:t> </a:t>
            </a:r>
            <a:r>
              <a:rPr lang="en-US" sz="3400" dirty="0" err="1"/>
              <a:t>bagi</a:t>
            </a:r>
            <a:r>
              <a:rPr lang="en-US" sz="3400" dirty="0"/>
              <a:t> </a:t>
            </a:r>
            <a:r>
              <a:rPr lang="en-US" sz="3400" dirty="0" err="1"/>
              <a:t>seluruh</a:t>
            </a:r>
            <a:r>
              <a:rPr lang="en-US" sz="3400" dirty="0"/>
              <a:t> </a:t>
            </a:r>
            <a:r>
              <a:rPr lang="en-US" sz="3400" dirty="0" err="1"/>
              <a:t>masyarakat</a:t>
            </a:r>
            <a:r>
              <a:rPr lang="en-US" sz="3400" dirty="0"/>
              <a:t>. </a:t>
            </a:r>
            <a:r>
              <a:rPr lang="en-US" sz="3400" dirty="0" err="1"/>
              <a:t>Bukan</a:t>
            </a:r>
            <a:r>
              <a:rPr lang="en-US" sz="3400" dirty="0"/>
              <a:t> </a:t>
            </a:r>
            <a:r>
              <a:rPr lang="en-US" sz="3400" dirty="0" err="1"/>
              <a:t>hanya</a:t>
            </a:r>
            <a:r>
              <a:rPr lang="en-US" sz="3400" dirty="0"/>
              <a:t> </a:t>
            </a:r>
            <a:r>
              <a:rPr lang="en-US" sz="3400" dirty="0" err="1"/>
              <a:t>itu</a:t>
            </a:r>
            <a:r>
              <a:rPr lang="en-US" sz="3400" dirty="0"/>
              <a:t>, </a:t>
            </a:r>
            <a:r>
              <a:rPr lang="en-US" sz="3400" dirty="0" err="1"/>
              <a:t>kecenderungan</a:t>
            </a:r>
            <a:r>
              <a:rPr lang="en-US" sz="3400" dirty="0"/>
              <a:t> </a:t>
            </a:r>
            <a:r>
              <a:rPr lang="en-US" sz="3400" dirty="0" err="1"/>
              <a:t>sistem</a:t>
            </a:r>
            <a:r>
              <a:rPr lang="en-US" sz="3400" dirty="0"/>
              <a:t> </a:t>
            </a:r>
            <a:r>
              <a:rPr lang="en-US" sz="3400" dirty="0" err="1"/>
              <a:t>pendidikan</a:t>
            </a:r>
            <a:r>
              <a:rPr lang="en-US" sz="3400" dirty="0"/>
              <a:t> yang </a:t>
            </a:r>
            <a:r>
              <a:rPr lang="en-US" sz="3400" dirty="0" err="1"/>
              <a:t>mulai</a:t>
            </a:r>
            <a:r>
              <a:rPr lang="en-US" sz="3400" dirty="0"/>
              <a:t> </a:t>
            </a:r>
            <a:r>
              <a:rPr lang="en-US" sz="3400" dirty="0" err="1"/>
              <a:t>mengabaikan</a:t>
            </a:r>
            <a:r>
              <a:rPr lang="en-US" sz="3400" dirty="0"/>
              <a:t> proses, </a:t>
            </a:r>
            <a:r>
              <a:rPr lang="en-US" sz="3400" dirty="0" err="1"/>
              <a:t>diyakini</a:t>
            </a:r>
            <a:r>
              <a:rPr lang="en-US" sz="3400" dirty="0"/>
              <a:t> pula </a:t>
            </a:r>
            <a:r>
              <a:rPr lang="en-US" sz="3400" dirty="0" err="1"/>
              <a:t>bisa</a:t>
            </a:r>
            <a:r>
              <a:rPr lang="en-US" sz="3400" dirty="0"/>
              <a:t> </a:t>
            </a:r>
            <a:r>
              <a:rPr lang="en-US" sz="3400" dirty="0" err="1"/>
              <a:t>diatasi</a:t>
            </a:r>
            <a:r>
              <a:rPr lang="en-US" sz="3400" dirty="0"/>
              <a:t> </a:t>
            </a:r>
            <a:r>
              <a:rPr lang="en-US" sz="3400" dirty="0" err="1"/>
              <a:t>dengan</a:t>
            </a:r>
            <a:r>
              <a:rPr lang="en-US" sz="3400" dirty="0"/>
              <a:t> </a:t>
            </a:r>
            <a:r>
              <a:rPr lang="en-US" sz="3400" dirty="0" err="1"/>
              <a:t>pendidikan</a:t>
            </a:r>
            <a:r>
              <a:rPr lang="en-US" sz="3400" dirty="0"/>
              <a:t> </a:t>
            </a:r>
            <a:r>
              <a:rPr lang="en-US" sz="3400" dirty="0" err="1"/>
              <a:t>alternatif</a:t>
            </a:r>
            <a:r>
              <a:rPr lang="en-US" sz="3400" dirty="0"/>
              <a:t>. Salah </a:t>
            </a:r>
            <a:r>
              <a:rPr lang="en-US" sz="3400" dirty="0" err="1"/>
              <a:t>satu</a:t>
            </a:r>
            <a:r>
              <a:rPr lang="en-US" sz="3400" dirty="0"/>
              <a:t> </a:t>
            </a:r>
            <a:r>
              <a:rPr lang="en-US" sz="3400" dirty="0" err="1"/>
              <a:t>pendidikan</a:t>
            </a:r>
            <a:r>
              <a:rPr lang="en-US" sz="3400" dirty="0"/>
              <a:t> </a:t>
            </a:r>
            <a:r>
              <a:rPr lang="en-US" sz="3400" dirty="0" err="1"/>
              <a:t>alternatif</a:t>
            </a:r>
            <a:r>
              <a:rPr lang="en-US" sz="3400" dirty="0"/>
              <a:t> yang </a:t>
            </a:r>
            <a:r>
              <a:rPr lang="en-US" sz="3400" dirty="0" err="1"/>
              <a:t>kini</a:t>
            </a:r>
            <a:r>
              <a:rPr lang="en-US" sz="3400" dirty="0"/>
              <a:t> </a:t>
            </a:r>
            <a:r>
              <a:rPr lang="en-US" sz="3400" dirty="0" err="1"/>
              <a:t>mulai</a:t>
            </a:r>
            <a:r>
              <a:rPr lang="en-US" sz="3400" dirty="0"/>
              <a:t> </a:t>
            </a:r>
            <a:r>
              <a:rPr lang="en-US" sz="3400" dirty="0" err="1"/>
              <a:t>diminati</a:t>
            </a:r>
            <a:r>
              <a:rPr lang="en-US" sz="3400" dirty="0"/>
              <a:t> </a:t>
            </a:r>
            <a:r>
              <a:rPr lang="en-US" sz="3400" dirty="0" err="1"/>
              <a:t>adalah</a:t>
            </a:r>
            <a:r>
              <a:rPr lang="en-US" sz="3400" dirty="0"/>
              <a:t> </a:t>
            </a:r>
            <a:r>
              <a:rPr lang="en-US" sz="3400" i="1" dirty="0" err="1"/>
              <a:t>deschooling</a:t>
            </a:r>
            <a:r>
              <a:rPr lang="en-US" sz="3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45072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000" dirty="0" err="1"/>
              <a:t>Lanjutan</a:t>
            </a:r>
            <a:r>
              <a:rPr lang="en-ID" sz="40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000" dirty="0"/>
              <a:t>Ide </a:t>
            </a:r>
            <a:r>
              <a:rPr lang="en-US" sz="3000" dirty="0" err="1"/>
              <a:t>dasar</a:t>
            </a:r>
            <a:r>
              <a:rPr lang="en-US" sz="3000" dirty="0"/>
              <a:t> </a:t>
            </a:r>
            <a:r>
              <a:rPr lang="en-US" sz="3000" i="1" dirty="0" err="1"/>
              <a:t>deschooling</a:t>
            </a:r>
            <a:r>
              <a:rPr lang="en-US" sz="3000" i="1" dirty="0"/>
              <a:t> </a:t>
            </a:r>
            <a:r>
              <a:rPr lang="en-US" sz="3000" dirty="0" err="1"/>
              <a:t>adalah</a:t>
            </a:r>
            <a:r>
              <a:rPr lang="en-US" sz="3000" dirty="0"/>
              <a:t> </a:t>
            </a:r>
            <a:r>
              <a:rPr lang="en-US" sz="3000" dirty="0" err="1"/>
              <a:t>membebaskan</a:t>
            </a:r>
            <a:r>
              <a:rPr lang="en-US" sz="3000" dirty="0"/>
              <a:t> </a:t>
            </a:r>
            <a:r>
              <a:rPr lang="en-US" sz="3000" dirty="0" err="1"/>
              <a:t>masyarakat</a:t>
            </a:r>
            <a:r>
              <a:rPr lang="en-US" sz="3000" dirty="0"/>
              <a:t> </a:t>
            </a:r>
            <a:r>
              <a:rPr lang="en-US" sz="3000" dirty="0" err="1"/>
              <a:t>dari</a:t>
            </a:r>
            <a:r>
              <a:rPr lang="en-US" sz="3000" dirty="0"/>
              <a:t> </a:t>
            </a:r>
            <a:r>
              <a:rPr lang="en-US" sz="3000" dirty="0" err="1"/>
              <a:t>sekolah</a:t>
            </a:r>
            <a:r>
              <a:rPr lang="en-US" sz="3000" dirty="0"/>
              <a:t>. </a:t>
            </a:r>
            <a:r>
              <a:rPr lang="en-US" sz="3000" dirty="0" err="1"/>
              <a:t>Tokoh</a:t>
            </a:r>
            <a:r>
              <a:rPr lang="en-US" sz="3000" dirty="0"/>
              <a:t> </a:t>
            </a:r>
            <a:r>
              <a:rPr lang="en-US" sz="3000" dirty="0" err="1"/>
              <a:t>pencetus</a:t>
            </a:r>
            <a:r>
              <a:rPr lang="en-US" sz="3000" dirty="0"/>
              <a:t> </a:t>
            </a:r>
            <a:r>
              <a:rPr lang="en-US" sz="3000" dirty="0" err="1"/>
              <a:t>gagasan</a:t>
            </a:r>
            <a:r>
              <a:rPr lang="en-US" sz="3000" dirty="0"/>
              <a:t> </a:t>
            </a:r>
            <a:r>
              <a:rPr lang="en-US" sz="3000" i="1" dirty="0" err="1"/>
              <a:t>deschooling</a:t>
            </a:r>
            <a:r>
              <a:rPr lang="en-US" sz="3000" dirty="0"/>
              <a:t> </a:t>
            </a:r>
            <a:r>
              <a:rPr lang="en-US" sz="3000" dirty="0" err="1"/>
              <a:t>antara</a:t>
            </a:r>
            <a:r>
              <a:rPr lang="en-US" sz="3000" dirty="0"/>
              <a:t> lain Ivan </a:t>
            </a:r>
            <a:r>
              <a:rPr lang="en-US" sz="3000" dirty="0" err="1"/>
              <a:t>Illich</a:t>
            </a:r>
            <a:r>
              <a:rPr lang="en-US" sz="3000" dirty="0"/>
              <a:t>, E Reimer, </a:t>
            </a:r>
            <a:r>
              <a:rPr lang="en-US" sz="3000" dirty="0" err="1"/>
              <a:t>dan</a:t>
            </a:r>
            <a:r>
              <a:rPr lang="en-US" sz="3000" dirty="0"/>
              <a:t> Goodman. </a:t>
            </a:r>
            <a:r>
              <a:rPr lang="en-US" sz="3000" dirty="0" err="1"/>
              <a:t>Pendukung</a:t>
            </a:r>
            <a:r>
              <a:rPr lang="en-US" sz="3000" dirty="0"/>
              <a:t> </a:t>
            </a:r>
            <a:r>
              <a:rPr lang="en-US" sz="3000" dirty="0" err="1"/>
              <a:t>gerakan</a:t>
            </a:r>
            <a:r>
              <a:rPr lang="en-US" sz="3000" dirty="0"/>
              <a:t> </a:t>
            </a:r>
            <a:r>
              <a:rPr lang="en-US" sz="3000" dirty="0" err="1"/>
              <a:t>ini</a:t>
            </a:r>
            <a:r>
              <a:rPr lang="en-US" sz="3000" dirty="0"/>
              <a:t> </a:t>
            </a:r>
            <a:r>
              <a:rPr lang="en-US" sz="3000" dirty="0" err="1"/>
              <a:t>berusaha</a:t>
            </a:r>
            <a:r>
              <a:rPr lang="en-US" sz="3000" dirty="0"/>
              <a:t> </a:t>
            </a:r>
            <a:r>
              <a:rPr lang="en-US" sz="3000" dirty="0" err="1"/>
              <a:t>untuk</a:t>
            </a:r>
            <a:r>
              <a:rPr lang="en-US" sz="3000" dirty="0"/>
              <a:t> </a:t>
            </a:r>
            <a:r>
              <a:rPr lang="en-US" sz="3000" dirty="0" err="1"/>
              <a:t>menghilangkan</a:t>
            </a:r>
            <a:r>
              <a:rPr lang="en-US" sz="3000" dirty="0"/>
              <a:t> </a:t>
            </a:r>
            <a:r>
              <a:rPr lang="en-US" sz="3000" dirty="0" err="1"/>
              <a:t>persepsi</a:t>
            </a:r>
            <a:r>
              <a:rPr lang="en-US" sz="3000" dirty="0"/>
              <a:t> yang </a:t>
            </a:r>
            <a:r>
              <a:rPr lang="en-US" sz="3000" dirty="0" err="1"/>
              <a:t>mengatakan</a:t>
            </a:r>
            <a:r>
              <a:rPr lang="en-US" sz="3000" dirty="0"/>
              <a:t> </a:t>
            </a:r>
            <a:r>
              <a:rPr lang="en-US" sz="3000" dirty="0" err="1"/>
              <a:t>bahwa</a:t>
            </a:r>
            <a:r>
              <a:rPr lang="en-US" sz="3000" dirty="0"/>
              <a:t> </a:t>
            </a:r>
            <a:r>
              <a:rPr lang="en-US" sz="3000" dirty="0" err="1"/>
              <a:t>pendidikan</a:t>
            </a:r>
            <a:r>
              <a:rPr lang="en-US" sz="3000" dirty="0"/>
              <a:t> </a:t>
            </a:r>
            <a:r>
              <a:rPr lang="en-US" sz="3000" dirty="0" err="1"/>
              <a:t>hanya</a:t>
            </a:r>
            <a:r>
              <a:rPr lang="en-US" sz="3000" dirty="0"/>
              <a:t> </a:t>
            </a:r>
            <a:r>
              <a:rPr lang="en-US" sz="3000" dirty="0" err="1"/>
              <a:t>bisa</a:t>
            </a:r>
            <a:r>
              <a:rPr lang="en-US" sz="3000" dirty="0"/>
              <a:t> </a:t>
            </a:r>
            <a:r>
              <a:rPr lang="en-US" sz="3000" dirty="0" err="1"/>
              <a:t>didapatkan</a:t>
            </a:r>
            <a:r>
              <a:rPr lang="en-US" sz="3000" dirty="0"/>
              <a:t> </a:t>
            </a:r>
            <a:r>
              <a:rPr lang="en-US" sz="3000" dirty="0" err="1"/>
              <a:t>dalam</a:t>
            </a:r>
            <a:r>
              <a:rPr lang="en-US" sz="3000" dirty="0"/>
              <a:t> </a:t>
            </a:r>
            <a:r>
              <a:rPr lang="en-US" sz="3000" dirty="0" err="1"/>
              <a:t>sistem</a:t>
            </a:r>
            <a:r>
              <a:rPr lang="en-US" sz="3000" dirty="0"/>
              <a:t> </a:t>
            </a:r>
            <a:r>
              <a:rPr lang="en-US" sz="3000" dirty="0" err="1"/>
              <a:t>pendidikan</a:t>
            </a:r>
            <a:r>
              <a:rPr lang="en-US" sz="3000" dirty="0"/>
              <a:t> yang formal </a:t>
            </a:r>
            <a:r>
              <a:rPr lang="en-US" sz="3000" dirty="0" err="1"/>
              <a:t>yaitu</a:t>
            </a:r>
            <a:r>
              <a:rPr lang="en-US" sz="3000" dirty="0"/>
              <a:t> </a:t>
            </a:r>
            <a:r>
              <a:rPr lang="en-US" sz="3000" dirty="0" err="1"/>
              <a:t>sekolahan</a:t>
            </a:r>
            <a:r>
              <a:rPr lang="en-US" sz="3000" dirty="0"/>
              <a:t>.</a:t>
            </a:r>
          </a:p>
          <a:p>
            <a:pPr algn="just"/>
            <a:r>
              <a:rPr lang="en-US" sz="3000" dirty="0"/>
              <a:t>Salah </a:t>
            </a:r>
            <a:r>
              <a:rPr lang="en-US" sz="3000" dirty="0" err="1"/>
              <a:t>satu</a:t>
            </a:r>
            <a:r>
              <a:rPr lang="en-US" sz="3000" dirty="0"/>
              <a:t> </a:t>
            </a:r>
            <a:r>
              <a:rPr lang="en-US" sz="3000" dirty="0" err="1"/>
              <a:t>bentuk</a:t>
            </a:r>
            <a:r>
              <a:rPr lang="en-US" sz="3000" dirty="0"/>
              <a:t> </a:t>
            </a:r>
            <a:r>
              <a:rPr lang="en-US" sz="3000" i="1" dirty="0" err="1"/>
              <a:t>deschooling</a:t>
            </a:r>
            <a:r>
              <a:rPr lang="en-US" sz="3000" dirty="0"/>
              <a:t> </a:t>
            </a:r>
            <a:r>
              <a:rPr lang="en-US" sz="3000" dirty="0" err="1"/>
              <a:t>adalah</a:t>
            </a:r>
            <a:r>
              <a:rPr lang="en-US" sz="3000" dirty="0"/>
              <a:t> </a:t>
            </a:r>
            <a:r>
              <a:rPr lang="en-US" sz="3000" i="1" dirty="0"/>
              <a:t>home schooling</a:t>
            </a:r>
            <a:r>
              <a:rPr lang="en-US" sz="3000" dirty="0"/>
              <a:t>. </a:t>
            </a:r>
            <a:r>
              <a:rPr lang="en-US" sz="3000" dirty="0" err="1"/>
              <a:t>Prinsip</a:t>
            </a:r>
            <a:r>
              <a:rPr lang="en-US" sz="3000" dirty="0"/>
              <a:t> </a:t>
            </a:r>
            <a:r>
              <a:rPr lang="en-US" sz="3000" dirty="0" err="1"/>
              <a:t>dasar</a:t>
            </a:r>
            <a:r>
              <a:rPr lang="en-US" sz="3000" dirty="0"/>
              <a:t> </a:t>
            </a:r>
            <a:r>
              <a:rPr lang="en-US" sz="3000" i="1" dirty="0"/>
              <a:t>home schooling</a:t>
            </a:r>
            <a:r>
              <a:rPr lang="en-US" sz="3000" dirty="0"/>
              <a:t> </a:t>
            </a:r>
            <a:r>
              <a:rPr lang="en-US" sz="3000" dirty="0" err="1"/>
              <a:t>adalah</a:t>
            </a:r>
            <a:r>
              <a:rPr lang="en-US" sz="3000" dirty="0"/>
              <a:t> </a:t>
            </a:r>
            <a:r>
              <a:rPr lang="en-US" sz="3000" dirty="0" err="1"/>
              <a:t>belajar</a:t>
            </a:r>
            <a:r>
              <a:rPr lang="en-US" sz="3000" dirty="0"/>
              <a:t> </a:t>
            </a:r>
            <a:r>
              <a:rPr lang="en-US" sz="3000" dirty="0" err="1"/>
              <a:t>bukan</a:t>
            </a:r>
            <a:r>
              <a:rPr lang="en-US" sz="3000" dirty="0"/>
              <a:t> </a:t>
            </a:r>
            <a:r>
              <a:rPr lang="en-US" sz="3000" dirty="0" err="1"/>
              <a:t>sebagai</a:t>
            </a:r>
            <a:r>
              <a:rPr lang="en-US" sz="3000" dirty="0"/>
              <a:t> </a:t>
            </a:r>
            <a:r>
              <a:rPr lang="en-US" sz="3000" dirty="0" err="1"/>
              <a:t>kewajiban</a:t>
            </a:r>
            <a:r>
              <a:rPr lang="en-US" sz="3000" dirty="0"/>
              <a:t> </a:t>
            </a:r>
            <a:r>
              <a:rPr lang="en-US" sz="3000" dirty="0" err="1"/>
              <a:t>tapi</a:t>
            </a:r>
            <a:r>
              <a:rPr lang="en-US" sz="3000" dirty="0"/>
              <a:t> </a:t>
            </a:r>
            <a:r>
              <a:rPr lang="en-US" sz="3000" dirty="0" err="1"/>
              <a:t>kebutuhan</a:t>
            </a:r>
            <a:r>
              <a:rPr lang="en-US" sz="3000" dirty="0"/>
              <a:t> </a:t>
            </a:r>
            <a:r>
              <a:rPr lang="en-US" sz="3000" dirty="0" err="1"/>
              <a:t>bagi</a:t>
            </a:r>
            <a:r>
              <a:rPr lang="en-US" sz="3000" dirty="0"/>
              <a:t> </a:t>
            </a:r>
            <a:r>
              <a:rPr lang="en-US" sz="3000" dirty="0" err="1"/>
              <a:t>anak-anak</a:t>
            </a:r>
            <a:r>
              <a:rPr lang="en-US" sz="3000" dirty="0"/>
              <a:t>. </a:t>
            </a:r>
            <a:r>
              <a:rPr lang="en-US" sz="3000" dirty="0" err="1"/>
              <a:t>Anak</a:t>
            </a:r>
            <a:r>
              <a:rPr lang="en-US" sz="3000" dirty="0"/>
              <a:t> </a:t>
            </a:r>
            <a:r>
              <a:rPr lang="en-US" sz="3000" dirty="0" err="1"/>
              <a:t>akan</a:t>
            </a:r>
            <a:r>
              <a:rPr lang="en-US" sz="3000" dirty="0"/>
              <a:t> </a:t>
            </a:r>
            <a:r>
              <a:rPr lang="en-US" sz="3000" dirty="0" err="1"/>
              <a:t>belajar</a:t>
            </a:r>
            <a:r>
              <a:rPr lang="en-US" sz="3000" dirty="0"/>
              <a:t> </a:t>
            </a:r>
            <a:r>
              <a:rPr lang="en-US" sz="3000" dirty="0" err="1"/>
              <a:t>tanpa</a:t>
            </a:r>
            <a:r>
              <a:rPr lang="en-US" sz="3000" dirty="0"/>
              <a:t> </a:t>
            </a:r>
            <a:r>
              <a:rPr lang="en-US" sz="3000" dirty="0" err="1"/>
              <a:t>adanya</a:t>
            </a:r>
            <a:r>
              <a:rPr lang="en-US" sz="3000" dirty="0"/>
              <a:t> </a:t>
            </a:r>
            <a:r>
              <a:rPr lang="en-US" sz="3000" dirty="0" err="1"/>
              <a:t>unsur</a:t>
            </a:r>
            <a:r>
              <a:rPr lang="en-US" sz="3000" dirty="0"/>
              <a:t> </a:t>
            </a:r>
            <a:r>
              <a:rPr lang="en-US" sz="3000" dirty="0" err="1"/>
              <a:t>keterpaksaan</a:t>
            </a:r>
            <a:r>
              <a:rPr lang="en-US" sz="3000" b="1" dirty="0"/>
              <a:t>.</a:t>
            </a:r>
            <a:endParaRPr lang="en-US" sz="3000" dirty="0"/>
          </a:p>
          <a:p>
            <a:pPr algn="just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4575610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4000" dirty="0" err="1"/>
              <a:t>Lanjutan</a:t>
            </a:r>
            <a:endParaRPr lang="en-ID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/>
              <a:t>Ada </a:t>
            </a:r>
            <a:r>
              <a:rPr lang="en-US" sz="3000" dirty="0" err="1"/>
              <a:t>tiga</a:t>
            </a:r>
            <a:r>
              <a:rPr lang="en-US" sz="3000" dirty="0"/>
              <a:t> </a:t>
            </a:r>
            <a:r>
              <a:rPr lang="en-US" sz="3000" dirty="0" err="1"/>
              <a:t>bentuk</a:t>
            </a:r>
            <a:r>
              <a:rPr lang="en-US" sz="3000" dirty="0"/>
              <a:t> </a:t>
            </a:r>
            <a:r>
              <a:rPr lang="en-US" sz="3000" dirty="0" err="1"/>
              <a:t>dari</a:t>
            </a:r>
            <a:r>
              <a:rPr lang="en-US" sz="3000" dirty="0"/>
              <a:t> </a:t>
            </a:r>
            <a:r>
              <a:rPr lang="en-US" sz="3000" i="1" dirty="0"/>
              <a:t>home schooling, </a:t>
            </a:r>
            <a:r>
              <a:rPr lang="en-US" sz="3000" dirty="0" err="1"/>
              <a:t>yaitu</a:t>
            </a:r>
            <a:r>
              <a:rPr lang="en-US" sz="3000" dirty="0"/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000" dirty="0" err="1"/>
              <a:t>Pertama</a:t>
            </a:r>
            <a:r>
              <a:rPr lang="en-US" sz="3000" dirty="0"/>
              <a:t>, </a:t>
            </a:r>
            <a:r>
              <a:rPr lang="en-US" sz="3000" i="1" dirty="0"/>
              <a:t>home schooling</a:t>
            </a:r>
            <a:r>
              <a:rPr lang="en-US" sz="3000" dirty="0"/>
              <a:t> </a:t>
            </a:r>
            <a:r>
              <a:rPr lang="en-US" sz="3000" dirty="0" err="1"/>
              <a:t>tunggal</a:t>
            </a:r>
            <a:r>
              <a:rPr lang="en-US" sz="3000" dirty="0"/>
              <a:t>. </a:t>
            </a:r>
            <a:r>
              <a:rPr lang="en-US" sz="3000" dirty="0" err="1"/>
              <a:t>Pembelajaran</a:t>
            </a:r>
            <a:r>
              <a:rPr lang="en-US" sz="3000" dirty="0"/>
              <a:t> yang </a:t>
            </a:r>
            <a:r>
              <a:rPr lang="en-US" sz="3000" dirty="0" err="1"/>
              <a:t>dilakukan</a:t>
            </a:r>
            <a:r>
              <a:rPr lang="en-US" sz="3000" dirty="0"/>
              <a:t> </a:t>
            </a:r>
            <a:r>
              <a:rPr lang="en-US" sz="3000" dirty="0" err="1"/>
              <a:t>dalam</a:t>
            </a:r>
            <a:r>
              <a:rPr lang="en-US" sz="3000" dirty="0"/>
              <a:t> </a:t>
            </a:r>
            <a:r>
              <a:rPr lang="en-US" sz="3000" dirty="0" err="1"/>
              <a:t>satu</a:t>
            </a:r>
            <a:r>
              <a:rPr lang="en-US" sz="3000" dirty="0"/>
              <a:t> </a:t>
            </a:r>
            <a:r>
              <a:rPr lang="en-US" sz="3000" dirty="0" err="1"/>
              <a:t>keluarga</a:t>
            </a:r>
            <a:r>
              <a:rPr lang="en-US" sz="3000" dirty="0"/>
              <a:t> </a:t>
            </a:r>
            <a:r>
              <a:rPr lang="en-US" sz="3000" dirty="0" err="1"/>
              <a:t>dan</a:t>
            </a:r>
            <a:r>
              <a:rPr lang="en-US" sz="3000" dirty="0"/>
              <a:t> proses </a:t>
            </a:r>
            <a:r>
              <a:rPr lang="en-US" sz="3000" dirty="0" err="1"/>
              <a:t>belajar</a:t>
            </a:r>
            <a:r>
              <a:rPr lang="en-US" sz="3000" dirty="0"/>
              <a:t> </a:t>
            </a:r>
            <a:r>
              <a:rPr lang="en-US" sz="3000" dirty="0" err="1"/>
              <a:t>mengajar</a:t>
            </a:r>
            <a:r>
              <a:rPr lang="en-US" sz="3000" dirty="0"/>
              <a:t> </a:t>
            </a:r>
            <a:r>
              <a:rPr lang="en-US" sz="3000" dirty="0" err="1"/>
              <a:t>dilakukan</a:t>
            </a:r>
            <a:r>
              <a:rPr lang="en-US" sz="3000" dirty="0"/>
              <a:t> di </a:t>
            </a:r>
            <a:r>
              <a:rPr lang="en-US" sz="3000" dirty="0" err="1"/>
              <a:t>dalam</a:t>
            </a:r>
            <a:r>
              <a:rPr lang="en-US" sz="3000" dirty="0"/>
              <a:t> </a:t>
            </a:r>
            <a:r>
              <a:rPr lang="en-US" sz="3000" dirty="0" err="1"/>
              <a:t>rumah</a:t>
            </a:r>
            <a:r>
              <a:rPr lang="en-US" sz="3000" dirty="0"/>
              <a:t> </a:t>
            </a:r>
            <a:r>
              <a:rPr lang="en-US" sz="3000" dirty="0" err="1"/>
              <a:t>dan</a:t>
            </a:r>
            <a:r>
              <a:rPr lang="en-US" sz="3000" dirty="0"/>
              <a:t> </a:t>
            </a:r>
            <a:r>
              <a:rPr lang="en-US" sz="3000" dirty="0" err="1"/>
              <a:t>dilaksanakan</a:t>
            </a:r>
            <a:r>
              <a:rPr lang="en-US" sz="3000" dirty="0"/>
              <a:t> </a:t>
            </a:r>
            <a:r>
              <a:rPr lang="en-US" sz="3000" dirty="0" err="1"/>
              <a:t>oleh</a:t>
            </a:r>
            <a:r>
              <a:rPr lang="en-US" sz="3000" dirty="0"/>
              <a:t> </a:t>
            </a:r>
            <a:r>
              <a:rPr lang="en-US" sz="3000" dirty="0" err="1"/>
              <a:t>anggota</a:t>
            </a:r>
            <a:r>
              <a:rPr lang="en-US" sz="3000" dirty="0"/>
              <a:t> </a:t>
            </a:r>
            <a:r>
              <a:rPr lang="en-US" sz="3000" dirty="0" err="1"/>
              <a:t>keluarga</a:t>
            </a:r>
            <a:r>
              <a:rPr lang="en-US" sz="30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000" dirty="0" err="1"/>
              <a:t>Kedua</a:t>
            </a:r>
            <a:r>
              <a:rPr lang="en-US" sz="3000" dirty="0"/>
              <a:t>, </a:t>
            </a:r>
            <a:r>
              <a:rPr lang="en-US" sz="3000" i="1" dirty="0"/>
              <a:t>home schooling</a:t>
            </a:r>
            <a:r>
              <a:rPr lang="en-US" sz="3000" dirty="0"/>
              <a:t> </a:t>
            </a:r>
            <a:r>
              <a:rPr lang="en-US" sz="3000" dirty="0" err="1"/>
              <a:t>majemuk</a:t>
            </a:r>
            <a:r>
              <a:rPr lang="en-US" sz="3000" dirty="0"/>
              <a:t>. </a:t>
            </a:r>
            <a:r>
              <a:rPr lang="en-US" sz="3000" dirty="0" err="1"/>
              <a:t>Pembelajaran</a:t>
            </a:r>
            <a:r>
              <a:rPr lang="en-US" sz="3000" dirty="0"/>
              <a:t> yang </a:t>
            </a:r>
            <a:r>
              <a:rPr lang="en-US" sz="3000" dirty="0" err="1"/>
              <a:t>dilakukan</a:t>
            </a:r>
            <a:r>
              <a:rPr lang="en-US" sz="3000" dirty="0"/>
              <a:t> </a:t>
            </a:r>
            <a:r>
              <a:rPr lang="en-US" sz="3000" dirty="0" err="1"/>
              <a:t>oleh</a:t>
            </a:r>
            <a:r>
              <a:rPr lang="en-US" sz="3000" dirty="0"/>
              <a:t> </a:t>
            </a:r>
            <a:r>
              <a:rPr lang="en-US" sz="3000" dirty="0" err="1"/>
              <a:t>dua</a:t>
            </a:r>
            <a:r>
              <a:rPr lang="en-US" sz="3000" dirty="0"/>
              <a:t> </a:t>
            </a:r>
            <a:r>
              <a:rPr lang="en-US" sz="3000" dirty="0" err="1"/>
              <a:t>keluarga</a:t>
            </a:r>
            <a:r>
              <a:rPr lang="en-US" sz="300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000" dirty="0" err="1"/>
              <a:t>Ketiga</a:t>
            </a:r>
            <a:r>
              <a:rPr lang="en-US" sz="3000" dirty="0"/>
              <a:t>, </a:t>
            </a:r>
            <a:r>
              <a:rPr lang="en-US" sz="3000" i="1" dirty="0"/>
              <a:t>home schooling</a:t>
            </a:r>
            <a:r>
              <a:rPr lang="en-US" sz="3000" dirty="0"/>
              <a:t> </a:t>
            </a:r>
            <a:r>
              <a:rPr lang="en-US" sz="3000" dirty="0" err="1"/>
              <a:t>komunitas</a:t>
            </a:r>
            <a:r>
              <a:rPr lang="en-US" sz="3000" dirty="0"/>
              <a:t>. </a:t>
            </a:r>
            <a:r>
              <a:rPr lang="en-US" sz="3000" dirty="0" err="1"/>
              <a:t>Pembelajaran</a:t>
            </a:r>
            <a:r>
              <a:rPr lang="en-US" sz="3000" dirty="0"/>
              <a:t> yang </a:t>
            </a:r>
            <a:r>
              <a:rPr lang="en-US" sz="3000" dirty="0" err="1"/>
              <a:t>dilakukan</a:t>
            </a:r>
            <a:r>
              <a:rPr lang="en-US" sz="3000" dirty="0"/>
              <a:t> </a:t>
            </a:r>
            <a:r>
              <a:rPr lang="en-US" sz="3000" dirty="0" err="1"/>
              <a:t>dalam</a:t>
            </a:r>
            <a:r>
              <a:rPr lang="en-US" sz="3000" dirty="0"/>
              <a:t> </a:t>
            </a:r>
            <a:r>
              <a:rPr lang="en-US" sz="3000" dirty="0" err="1"/>
              <a:t>suatu</a:t>
            </a:r>
            <a:r>
              <a:rPr lang="en-US" sz="3000" dirty="0"/>
              <a:t> </a:t>
            </a:r>
            <a:r>
              <a:rPr lang="en-US" sz="3000" dirty="0" err="1"/>
              <a:t>kelompok</a:t>
            </a:r>
            <a:r>
              <a:rPr lang="en-US" sz="3000" dirty="0"/>
              <a:t> </a:t>
            </a:r>
            <a:r>
              <a:rPr lang="en-US" sz="3000" dirty="0" err="1"/>
              <a:t>dengan</a:t>
            </a:r>
            <a:r>
              <a:rPr lang="en-US" sz="3000" dirty="0"/>
              <a:t> </a:t>
            </a:r>
            <a:r>
              <a:rPr lang="en-US" sz="3000" dirty="0" err="1"/>
              <a:t>metode</a:t>
            </a:r>
            <a:r>
              <a:rPr lang="en-US" sz="3000" dirty="0"/>
              <a:t> </a:t>
            </a:r>
            <a:r>
              <a:rPr lang="en-US" sz="3000" dirty="0" err="1"/>
              <a:t>pembelajaran</a:t>
            </a:r>
            <a:r>
              <a:rPr lang="en-US" sz="3000" dirty="0"/>
              <a:t> </a:t>
            </a:r>
            <a:r>
              <a:rPr lang="en-US" sz="3000" dirty="0" err="1"/>
              <a:t>secara</a:t>
            </a:r>
            <a:r>
              <a:rPr lang="en-US" sz="3000" dirty="0"/>
              <a:t> tutorial.</a:t>
            </a:r>
            <a:endParaRPr lang="en-ID" sz="3000" dirty="0"/>
          </a:p>
        </p:txBody>
      </p:sp>
    </p:spTree>
    <p:extLst>
      <p:ext uri="{BB962C8B-B14F-4D97-AF65-F5344CB8AC3E}">
        <p14:creationId xmlns:p14="http://schemas.microsoft.com/office/powerpoint/2010/main" val="192739814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0" y="330200"/>
            <a:ext cx="10464800" cy="2438400"/>
          </a:xfrm>
        </p:spPr>
        <p:txBody>
          <a:bodyPr/>
          <a:lstStyle/>
          <a:p>
            <a:r>
              <a:rPr lang="en-ID" sz="6000" dirty="0" err="1"/>
              <a:t>Pendidikan</a:t>
            </a:r>
            <a:r>
              <a:rPr lang="en-ID" sz="6000" dirty="0"/>
              <a:t> </a:t>
            </a:r>
            <a:r>
              <a:rPr lang="en-ID" sz="6000" dirty="0" err="1"/>
              <a:t>sebagai</a:t>
            </a:r>
            <a:r>
              <a:rPr lang="en-ID" sz="6000" dirty="0"/>
              <a:t> </a:t>
            </a:r>
            <a:r>
              <a:rPr lang="en-ID" sz="6000" dirty="0" err="1"/>
              <a:t>Investasi</a:t>
            </a:r>
            <a:r>
              <a:rPr lang="en-ID" sz="6000" dirty="0"/>
              <a:t> </a:t>
            </a:r>
            <a:r>
              <a:rPr lang="en-ID" sz="6000" dirty="0" err="1"/>
              <a:t>Jangka</a:t>
            </a:r>
            <a:r>
              <a:rPr lang="en-ID" sz="6000" dirty="0"/>
              <a:t> </a:t>
            </a:r>
            <a:r>
              <a:rPr lang="en-ID" sz="6000" dirty="0" err="1"/>
              <a:t>Panajng</a:t>
            </a:r>
            <a:r>
              <a:rPr lang="en-ID" sz="60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. </a:t>
            </a:r>
            <a:r>
              <a:rPr lang="en-US" dirty="0" err="1"/>
              <a:t>Setidaknya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/>
              <a:t>Pertama</a:t>
            </a:r>
            <a:r>
              <a:rPr lang="en-US" dirty="0"/>
              <a:t>,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mengungkapkan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kecenderungan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bekal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yang </a:t>
            </a:r>
            <a:r>
              <a:rPr lang="en-US" dirty="0" err="1"/>
              <a:t>didapat</a:t>
            </a:r>
            <a:r>
              <a:rPr lang="en-US" dirty="0"/>
              <a:t>, </a:t>
            </a:r>
            <a:r>
              <a:rPr lang="en-US" dirty="0" err="1"/>
              <a:t>setidaknya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(</a:t>
            </a:r>
            <a:r>
              <a:rPr lang="en-US" dirty="0" err="1"/>
              <a:t>keterampilan</a:t>
            </a:r>
            <a:r>
              <a:rPr lang="en-US" dirty="0"/>
              <a:t>)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ID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09012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1849</TotalTime>
  <Pages>0</Pages>
  <Words>970</Words>
  <Characters>0</Characters>
  <Application>Microsoft Office PowerPoint</Application>
  <PresentationFormat>Custom</PresentationFormat>
  <Lines>0</Lines>
  <Paragraphs>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Gill Sans</vt:lpstr>
      <vt:lpstr>Wingdings</vt:lpstr>
      <vt:lpstr>ヒラギノ角ゴ ProN W3</vt:lpstr>
      <vt:lpstr>Title &amp; Subtitle</vt:lpstr>
      <vt:lpstr>Custom Design</vt:lpstr>
      <vt:lpstr>Title &amp; Bullets - 2 Column</vt:lpstr>
      <vt:lpstr>Pendidikan di Sekolah dan Perubahan Sosial (Pertemuan 7)</vt:lpstr>
      <vt:lpstr>Sistem Pendidikan di Indonesia</vt:lpstr>
      <vt:lpstr>Lanjutan</vt:lpstr>
      <vt:lpstr>Lanjutan</vt:lpstr>
      <vt:lpstr>Lanjutan</vt:lpstr>
      <vt:lpstr>Deschooling</vt:lpstr>
      <vt:lpstr>Lanjutan </vt:lpstr>
      <vt:lpstr>Lanjutan</vt:lpstr>
      <vt:lpstr>Pendidikan sebagai Investasi Jangka Panajng </vt:lpstr>
      <vt:lpstr>Lanjutan</vt:lpstr>
      <vt:lpstr>Pendidikan Wiraswasta</vt:lpstr>
      <vt:lpstr>Lanjutan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M. Husni Arifin PhD</cp:lastModifiedBy>
  <cp:revision>235</cp:revision>
  <dcterms:modified xsi:type="dcterms:W3CDTF">2019-03-06T02:00:33Z</dcterms:modified>
</cp:coreProperties>
</file>