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7"/>
  </p:notesMasterIdLst>
  <p:sldIdLst>
    <p:sldId id="256" r:id="rId3"/>
    <p:sldId id="259" r:id="rId4"/>
    <p:sldId id="260" r:id="rId5"/>
    <p:sldId id="262" r:id="rId6"/>
  </p:sldIdLst>
  <p:sldSz cx="13004800" cy="9753600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>
        <p:scale>
          <a:sx n="60" d="100"/>
          <a:sy n="60" d="100"/>
        </p:scale>
        <p:origin x="-1242" y="-7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987C2E09-1E8F-417F-91A7-5961F116AD7A}"/>
              </a:ext>
            </a:extLst>
          </p:cNvPr>
          <p:cNvSpPr txBox="1">
            <a:spLocks/>
          </p:cNvSpPr>
          <p:nvPr/>
        </p:nvSpPr>
        <p:spPr bwMode="auto">
          <a:xfrm>
            <a:off x="1650330" y="2596651"/>
            <a:ext cx="9704139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id-ID" kern="0" dirty="0" smtClean="0"/>
              <a:t>URBANISASI</a:t>
            </a:r>
            <a:endParaRPr lang="en-GB" kern="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E916230F-2970-4D44-B119-F55C33ADAC9A}"/>
              </a:ext>
            </a:extLst>
          </p:cNvPr>
          <p:cNvSpPr txBox="1">
            <a:spLocks/>
          </p:cNvSpPr>
          <p:nvPr/>
        </p:nvSpPr>
        <p:spPr bwMode="auto">
          <a:xfrm>
            <a:off x="1951038" y="4876800"/>
            <a:ext cx="91027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kern="0" dirty="0" err="1"/>
              <a:t>Inisiasi</a:t>
            </a:r>
            <a:r>
              <a:rPr lang="en-US" kern="0" dirty="0"/>
              <a:t> </a:t>
            </a:r>
            <a:r>
              <a:rPr lang="en-US" kern="0" dirty="0" err="1"/>
              <a:t>Tuton</a:t>
            </a:r>
            <a:r>
              <a:rPr lang="en-US" kern="0" dirty="0"/>
              <a:t> ke 4</a:t>
            </a:r>
          </a:p>
          <a:p>
            <a:r>
              <a:rPr lang="en-US" kern="0" dirty="0"/>
              <a:t>Mata </a:t>
            </a:r>
            <a:r>
              <a:rPr lang="en-US" kern="0" dirty="0" err="1"/>
              <a:t>Kuliah</a:t>
            </a:r>
            <a:r>
              <a:rPr lang="en-US" kern="0" dirty="0"/>
              <a:t> </a:t>
            </a:r>
            <a:r>
              <a:rPr lang="en-US" kern="0" dirty="0" err="1" smtClean="0"/>
              <a:t>Sosiologi</a:t>
            </a:r>
            <a:r>
              <a:rPr lang="id-ID" kern="0" dirty="0"/>
              <a:t> </a:t>
            </a:r>
            <a:r>
              <a:rPr lang="id-ID" kern="0" dirty="0" smtClean="0"/>
              <a:t>Perkotaan</a:t>
            </a:r>
            <a:endParaRPr lang="en-US" kern="0" dirty="0"/>
          </a:p>
          <a:p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Sosiologi</a:t>
            </a:r>
          </a:p>
          <a:p>
            <a:r>
              <a:rPr lang="en-US" kern="0" dirty="0" err="1"/>
              <a:t>Fakultas</a:t>
            </a:r>
            <a:r>
              <a:rPr lang="en-US" kern="0" dirty="0"/>
              <a:t> </a:t>
            </a:r>
            <a:r>
              <a:rPr lang="en-US" kern="0" dirty="0" err="1"/>
              <a:t>Hukum</a:t>
            </a:r>
            <a:r>
              <a:rPr lang="en-US" kern="0" dirty="0"/>
              <a:t>, </a:t>
            </a:r>
            <a:r>
              <a:rPr lang="en-US" kern="0" dirty="0" err="1"/>
              <a:t>Ilmu</a:t>
            </a:r>
            <a:r>
              <a:rPr lang="en-US" kern="0" dirty="0"/>
              <a:t> </a:t>
            </a:r>
            <a:r>
              <a:rPr lang="en-US" kern="0" dirty="0" err="1"/>
              <a:t>Sosial</a:t>
            </a:r>
            <a:r>
              <a:rPr lang="en-US" kern="0" dirty="0"/>
              <a:t>, dan </a:t>
            </a:r>
            <a:r>
              <a:rPr lang="en-US" kern="0" dirty="0" err="1"/>
              <a:t>Ilmu</a:t>
            </a:r>
            <a:r>
              <a:rPr lang="en-US" kern="0" dirty="0"/>
              <a:t> </a:t>
            </a:r>
            <a:r>
              <a:rPr lang="en-US" kern="0" dirty="0" err="1"/>
              <a:t>Politik</a:t>
            </a:r>
            <a:endParaRPr lang="en-GB" kern="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5CEB1F0C-4E44-43AD-9E6E-DB93B82B2A50}"/>
              </a:ext>
            </a:extLst>
          </p:cNvPr>
          <p:cNvSpPr txBox="1">
            <a:spLocks/>
          </p:cNvSpPr>
          <p:nvPr/>
        </p:nvSpPr>
        <p:spPr bwMode="auto">
          <a:xfrm>
            <a:off x="9454728" y="487362"/>
            <a:ext cx="4134173" cy="17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  <a:latin typeface="Adobe Caslon Pro Bold" panose="0205070206050A020403" pitchFamily="18" charset="0"/>
              </a:rPr>
              <a:t>Sosiologi</a:t>
            </a:r>
          </a:p>
          <a:p>
            <a:r>
              <a:rPr lang="en-US" kern="0" dirty="0" smtClean="0">
                <a:solidFill>
                  <a:schemeClr val="bg1"/>
                </a:solidFill>
                <a:latin typeface="Adobe Caslon Pro Bold" panose="0205070206050A020403" pitchFamily="18" charset="0"/>
              </a:rPr>
              <a:t>P</a:t>
            </a:r>
            <a:r>
              <a:rPr lang="id-ID" kern="0" dirty="0" smtClean="0">
                <a:solidFill>
                  <a:schemeClr val="bg1"/>
                </a:solidFill>
                <a:latin typeface="Adobe Caslon Pro Bold" panose="0205070206050A020403" pitchFamily="18" charset="0"/>
              </a:rPr>
              <a:t>erkotaan</a:t>
            </a:r>
            <a:endParaRPr lang="en-GB" kern="0" dirty="0">
              <a:solidFill>
                <a:schemeClr val="bg1"/>
              </a:solidFill>
              <a:latin typeface="Adobe Caslon Pro Bold" panose="0205070206050A020403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9686" y="3580656"/>
            <a:ext cx="12313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Urbanisasi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proses </a:t>
            </a:r>
            <a:r>
              <a:rPr lang="en-US" sz="2000" dirty="0" err="1"/>
              <a:t>perpindahan</a:t>
            </a:r>
            <a:r>
              <a:rPr lang="en-US" sz="2000" dirty="0"/>
              <a:t> </a:t>
            </a:r>
            <a:r>
              <a:rPr lang="en-US" sz="2000" dirty="0" err="1"/>
              <a:t>penduduk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desa</a:t>
            </a:r>
            <a:r>
              <a:rPr lang="en-US" sz="2000" dirty="0"/>
              <a:t> (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kecil</a:t>
            </a:r>
            <a:r>
              <a:rPr lang="en-US" sz="2000" dirty="0"/>
              <a:t>) </a:t>
            </a:r>
            <a:r>
              <a:rPr lang="en-US" sz="2000" dirty="0" err="1"/>
              <a:t>menuju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, yang </a:t>
            </a:r>
            <a:r>
              <a:rPr lang="en-US" sz="2000" dirty="0" err="1"/>
              <a:t>selanjutnya</a:t>
            </a:r>
            <a:r>
              <a:rPr lang="en-US" sz="2000" dirty="0"/>
              <a:t> </a:t>
            </a:r>
            <a:r>
              <a:rPr lang="en-US" sz="2000" dirty="0" err="1"/>
              <a:t>menyebabkan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, </a:t>
            </a:r>
            <a:r>
              <a:rPr lang="en-US" sz="2000" dirty="0" err="1"/>
              <a:t>munculnya</a:t>
            </a:r>
            <a:r>
              <a:rPr lang="en-US" sz="2000" dirty="0"/>
              <a:t> </a:t>
            </a:r>
            <a:r>
              <a:rPr lang="en-US" sz="2000" dirty="0" err="1"/>
              <a:t>lapisan</a:t>
            </a:r>
            <a:r>
              <a:rPr lang="en-US" sz="2000" dirty="0"/>
              <a:t> social </a:t>
            </a:r>
            <a:r>
              <a:rPr lang="en-US" sz="2000" dirty="0" err="1"/>
              <a:t>baru</a:t>
            </a:r>
            <a:r>
              <a:rPr lang="en-US" sz="2000" dirty="0"/>
              <a:t>,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sikap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,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mata</a:t>
            </a:r>
            <a:r>
              <a:rPr lang="en-US" sz="2000" dirty="0"/>
              <a:t> </a:t>
            </a:r>
            <a:r>
              <a:rPr lang="en-US" sz="2000" dirty="0" err="1"/>
              <a:t>pencaharian</a:t>
            </a:r>
            <a:r>
              <a:rPr lang="en-US" sz="2000" dirty="0"/>
              <a:t>, </a:t>
            </a:r>
            <a:r>
              <a:rPr lang="en-US" sz="2000" dirty="0" err="1"/>
              <a:t>khususnya</a:t>
            </a:r>
            <a:r>
              <a:rPr lang="en-US" sz="2000" dirty="0"/>
              <a:t> industry </a:t>
            </a:r>
            <a:r>
              <a:rPr lang="en-US" sz="2000" dirty="0" err="1"/>
              <a:t>atau</a:t>
            </a:r>
            <a:r>
              <a:rPr lang="en-US" sz="2000" dirty="0"/>
              <a:t> sector formal. </a:t>
            </a:r>
            <a:endParaRPr lang="id-ID" sz="2000" dirty="0"/>
          </a:p>
          <a:p>
            <a:r>
              <a:rPr lang="en-US" sz="2000" dirty="0"/>
              <a:t>	</a:t>
            </a:r>
            <a:endParaRPr lang="id-ID" sz="20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134248" y="628328"/>
            <a:ext cx="6976790" cy="1117327"/>
          </a:xfrm>
        </p:spPr>
        <p:txBody>
          <a:bodyPr/>
          <a:lstStyle/>
          <a:p>
            <a:r>
              <a:rPr lang="id-ID" dirty="0" smtClean="0">
                <a:solidFill>
                  <a:schemeClr val="bg1"/>
                </a:solidFill>
              </a:rPr>
              <a:t>Definisi Urbanisasi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4248" y="628328"/>
            <a:ext cx="6976790" cy="1117327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Penyebab Urbanisasi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urbanisasi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factor </a:t>
            </a:r>
            <a:r>
              <a:rPr lang="en-US" dirty="0" err="1"/>
              <a:t>pendorong</a:t>
            </a:r>
            <a:r>
              <a:rPr lang="en-US" dirty="0"/>
              <a:t> yang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(</a:t>
            </a:r>
            <a:r>
              <a:rPr lang="en-US" i="1" dirty="0"/>
              <a:t>push factor),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factor </a:t>
            </a:r>
            <a:r>
              <a:rPr lang="en-US" dirty="0" err="1"/>
              <a:t>penarik</a:t>
            </a:r>
            <a:r>
              <a:rPr lang="en-US" dirty="0"/>
              <a:t> yang dating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dirty="0"/>
              <a:t> (</a:t>
            </a:r>
            <a:r>
              <a:rPr lang="en-US" i="1" dirty="0"/>
              <a:t>pull factor) </a:t>
            </a:r>
            <a:r>
              <a:rPr lang="en-US" i="1" dirty="0" smtClean="0"/>
              <a:t>.</a:t>
            </a:r>
            <a:r>
              <a:rPr lang="id-ID" i="1" dirty="0"/>
              <a:t> </a:t>
            </a:r>
            <a:r>
              <a:rPr lang="en-US" dirty="0" err="1" smtClean="0"/>
              <a:t>Komposisi</a:t>
            </a:r>
            <a:r>
              <a:rPr lang="en-US" dirty="0" smtClean="0"/>
              <a:t> </a:t>
            </a:r>
            <a:r>
              <a:rPr lang="en-US" dirty="0" err="1"/>
              <a:t>penduduk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,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yang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timpang</a:t>
            </a:r>
            <a:r>
              <a:rPr lang="en-US" dirty="0"/>
              <a:t> </a:t>
            </a:r>
            <a:r>
              <a:rPr lang="en-US" dirty="0" err="1"/>
              <a:t>megakibatkan</a:t>
            </a:r>
            <a:r>
              <a:rPr lang="en-US" dirty="0"/>
              <a:t> orang-orang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urbanisasi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3921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4248" y="628328"/>
            <a:ext cx="6976790" cy="1117327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Dampak Urbanisasi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9752" y="2500536"/>
            <a:ext cx="11217275" cy="618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Urbanisasi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memunculkan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negative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di </a:t>
            </a:r>
            <a:r>
              <a:rPr lang="en-US" dirty="0" err="1"/>
              <a:t>desa</a:t>
            </a:r>
            <a:r>
              <a:rPr lang="en-US" dirty="0"/>
              <a:t>. </a:t>
            </a:r>
            <a:r>
              <a:rPr lang="en-US" dirty="0" err="1"/>
              <a:t>Akibat</a:t>
            </a:r>
            <a:r>
              <a:rPr lang="en-US" dirty="0"/>
              <a:t> negative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urbanisasi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berkurangnya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;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pencemaran</a:t>
            </a:r>
            <a:r>
              <a:rPr lang="en-US" dirty="0"/>
              <a:t> air,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transportasi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pencemaran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; </a:t>
            </a:r>
            <a:r>
              <a:rPr lang="en-US" dirty="0" err="1"/>
              <a:t>pencemaran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insudtri</a:t>
            </a:r>
            <a:r>
              <a:rPr lang="en-US" dirty="0"/>
              <a:t>;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sampah</a:t>
            </a:r>
            <a:r>
              <a:rPr lang="en-US" dirty="0"/>
              <a:t>;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kebersihan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;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pemukiman</a:t>
            </a:r>
            <a:r>
              <a:rPr lang="en-US" dirty="0"/>
              <a:t> </a:t>
            </a:r>
            <a:r>
              <a:rPr lang="en-US" dirty="0" err="1"/>
              <a:t>kumuh</a:t>
            </a:r>
            <a:r>
              <a:rPr lang="en-US" dirty="0"/>
              <a:t>; </a:t>
            </a:r>
            <a:r>
              <a:rPr lang="en-US" dirty="0" err="1"/>
              <a:t>pencemaran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pantai</a:t>
            </a:r>
            <a:r>
              <a:rPr lang="en-US" dirty="0"/>
              <a:t>;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;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memunculkan</a:t>
            </a:r>
            <a:r>
              <a:rPr lang="en-US" dirty="0"/>
              <a:t> </a:t>
            </a:r>
            <a:r>
              <a:rPr lang="en-US" dirty="0" err="1"/>
              <a:t>pengangguran</a:t>
            </a:r>
            <a:r>
              <a:rPr lang="en-US" dirty="0"/>
              <a:t>;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kejahatan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yang </a:t>
            </a:r>
            <a:r>
              <a:rPr lang="en-US" dirty="0" err="1"/>
              <a:t>ditinggalkan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perpindahan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menetap</a:t>
            </a:r>
            <a:r>
              <a:rPr lang="en-US" dirty="0"/>
              <a:t> </a:t>
            </a:r>
            <a:r>
              <a:rPr lang="en-US" dirty="0" err="1"/>
              <a:t>dikota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awkatu</a:t>
            </a:r>
            <a:r>
              <a:rPr lang="en-US" dirty="0"/>
              <a:t> </a:t>
            </a:r>
            <a:r>
              <a:rPr lang="en-US" dirty="0" err="1"/>
              <a:t>berjepanjangan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persawahan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terbengkalai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minimnya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. </a:t>
            </a:r>
            <a:r>
              <a:rPr lang="en-US" dirty="0" err="1"/>
              <a:t>Akibatnya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terpuruk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miskin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16274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Pages>0</Pages>
  <Words>244</Words>
  <Characters>0</Characters>
  <Application>Microsoft Office PowerPoint</Application>
  <PresentationFormat>Custom</PresentationFormat>
  <Lines>0</Lines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Title &amp; Subtitle</vt:lpstr>
      <vt:lpstr>Custom Design</vt:lpstr>
      <vt:lpstr>PowerPoint Presentation</vt:lpstr>
      <vt:lpstr>Definisi Urbanisasi</vt:lpstr>
      <vt:lpstr>Penyebab Urbanisasi</vt:lpstr>
      <vt:lpstr>Dampak Urbanisasi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Mr. Asus</cp:lastModifiedBy>
  <cp:revision>193</cp:revision>
  <dcterms:modified xsi:type="dcterms:W3CDTF">2019-03-09T12:13:28Z</dcterms:modified>
</cp:coreProperties>
</file>