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6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0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4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9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6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9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3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9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E4B8A-EFE3-4B5C-BE15-D35E6A40E99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B5706-CAB0-4BAB-A759-E88DA909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646" y="1178719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dirty="0">
                <a:solidFill>
                  <a:srgbClr val="002060"/>
                </a:solidFill>
              </a:rPr>
              <a:t>INISIASI TUTON </a:t>
            </a:r>
            <a:r>
              <a:rPr lang="en-US" sz="4219" b="1">
                <a:solidFill>
                  <a:srgbClr val="002060"/>
                </a:solidFill>
              </a:rPr>
              <a:t>SESI 3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713" y="2984302"/>
            <a:ext cx="7140177" cy="2962870"/>
          </a:xfrm>
        </p:spPr>
        <p:txBody>
          <a:bodyPr>
            <a:normAutofit lnSpcReduction="10000"/>
          </a:bodyPr>
          <a:lstStyle/>
          <a:p>
            <a:r>
              <a:rPr lang="en-US" sz="2812" b="1" dirty="0">
                <a:solidFill>
                  <a:srgbClr val="002060"/>
                </a:solidFill>
              </a:rPr>
              <a:t>Mata </a:t>
            </a:r>
            <a:r>
              <a:rPr lang="en-US" sz="2812" b="1" dirty="0" err="1">
                <a:solidFill>
                  <a:srgbClr val="002060"/>
                </a:solidFill>
              </a:rPr>
              <a:t>Kuliah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Metode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Penelitian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Kualitatif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Program </a:t>
            </a:r>
            <a:r>
              <a:rPr lang="en-US" sz="2812" b="1" dirty="0" err="1">
                <a:solidFill>
                  <a:srgbClr val="002060"/>
                </a:solidFill>
              </a:rPr>
              <a:t>Studi</a:t>
            </a:r>
            <a:r>
              <a:rPr lang="en-US" sz="2812" b="1" dirty="0">
                <a:solidFill>
                  <a:srgbClr val="002060"/>
                </a:solidFill>
              </a:rPr>
              <a:t> Sosiologi</a:t>
            </a:r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Fakultas</a:t>
            </a:r>
            <a:r>
              <a:rPr lang="en-US" sz="2812" b="1" dirty="0">
                <a:solidFill>
                  <a:srgbClr val="002060"/>
                </a:solidFill>
              </a:rPr>
              <a:t> Hukum </a:t>
            </a:r>
            <a:r>
              <a:rPr lang="en-US" sz="2812" b="1" dirty="0" err="1">
                <a:solidFill>
                  <a:srgbClr val="002060"/>
                </a:solidFill>
              </a:rPr>
              <a:t>Ilmu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Sosial</a:t>
            </a:r>
            <a:r>
              <a:rPr lang="en-US" sz="2812" b="1" dirty="0">
                <a:solidFill>
                  <a:srgbClr val="002060"/>
                </a:solidFill>
              </a:rPr>
              <a:t> dan </a:t>
            </a:r>
            <a:r>
              <a:rPr lang="en-US" sz="2812" b="1" dirty="0" err="1">
                <a:solidFill>
                  <a:srgbClr val="002060"/>
                </a:solidFill>
              </a:rPr>
              <a:t>Ilmi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Politik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Penulis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Dr.Pardamean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Daulay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S.Sos</a:t>
            </a:r>
            <a:r>
              <a:rPr lang="en-US" sz="2812" b="1" dirty="0">
                <a:solidFill>
                  <a:srgbClr val="002060"/>
                </a:solidFill>
              </a:rPr>
              <a:t>., </a:t>
            </a:r>
            <a:r>
              <a:rPr lang="en-US" sz="2812" b="1" dirty="0" err="1">
                <a:solidFill>
                  <a:srgbClr val="002060"/>
                </a:solidFill>
              </a:rPr>
              <a:t>M.Si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Email: </a:t>
            </a:r>
            <a:r>
              <a:rPr lang="en-US" sz="2812" b="1" dirty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en-US" sz="2812" b="1" dirty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1315232" y="1813620"/>
            <a:ext cx="6767140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3375" b="1" kern="0" dirty="0"/>
              <a:t>Masa </a:t>
            </a:r>
            <a:r>
              <a:rPr lang="en-US" sz="3375" b="1" kern="0" dirty="0" err="1"/>
              <a:t>Depan</a:t>
            </a:r>
            <a:r>
              <a:rPr lang="en-US" sz="3375" b="1" kern="0" dirty="0"/>
              <a:t> </a:t>
            </a:r>
            <a:r>
              <a:rPr lang="en-US" sz="3375" b="1" kern="0" dirty="0" err="1"/>
              <a:t>Penelitian</a:t>
            </a:r>
            <a:r>
              <a:rPr lang="en-US" sz="3375" b="1" kern="0" dirty="0"/>
              <a:t> </a:t>
            </a:r>
            <a:r>
              <a:rPr lang="en-US" sz="3375" b="1" kern="0" dirty="0" err="1"/>
              <a:t>Kualitatif</a:t>
            </a:r>
            <a:r>
              <a:rPr lang="en-US" sz="3094" b="1" kern="0" dirty="0"/>
              <a:t> </a:t>
            </a:r>
            <a:endParaRPr lang="en-ID" sz="1266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094" b="1" kern="0" dirty="0"/>
              <a:t> </a:t>
            </a:r>
            <a:endParaRPr lang="en-US" sz="2531" b="1" kern="0" dirty="0"/>
          </a:p>
        </p:txBody>
      </p:sp>
    </p:spTree>
    <p:extLst>
      <p:ext uri="{BB962C8B-B14F-4D97-AF65-F5344CB8AC3E}">
        <p14:creationId xmlns:p14="http://schemas.microsoft.com/office/powerpoint/2010/main" val="67134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892" y="1173922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Capaian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Umum</a:t>
            </a:r>
            <a:endParaRPr lang="en-US" sz="4219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571" y="1446610"/>
            <a:ext cx="8242102" cy="473050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Setelah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mengikuti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8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tuton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ahasiswa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 memiliki kemampuan untuk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masa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depan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ID" sz="3797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3547243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203" y="1017984"/>
            <a:ext cx="6913458" cy="696516"/>
          </a:xfrm>
        </p:spPr>
        <p:txBody>
          <a:bodyPr/>
          <a:lstStyle/>
          <a:p>
            <a:r>
              <a:rPr lang="en-US" sz="3797" dirty="0"/>
              <a:t>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969" y="1946672"/>
            <a:ext cx="7358063" cy="3893344"/>
          </a:xfrm>
        </p:spPr>
        <p:txBody>
          <a:bodyPr/>
          <a:lstStyle/>
          <a:p>
            <a:pPr marL="401822" indent="-401822">
              <a:spcBef>
                <a:spcPts val="0"/>
              </a:spcBef>
            </a:pP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software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koputer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309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1822" indent="-401822">
              <a:spcBef>
                <a:spcPts val="0"/>
              </a:spcBef>
            </a:pP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Situasi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software pada masa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sekarang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309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1822" indent="-401822">
              <a:spcBef>
                <a:spcPts val="0"/>
              </a:spcBef>
            </a:pP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software computer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309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1822" indent="-401822">
              <a:spcBef>
                <a:spcPts val="0"/>
              </a:spcBef>
            </a:pP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Isu-isu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seputar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0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endParaRPr lang="en-ID" sz="309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66"/>
              </a:spcBef>
            </a:pPr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338170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4656" y="178594"/>
            <a:ext cx="6179344" cy="1714500"/>
          </a:xfrm>
        </p:spPr>
        <p:txBody>
          <a:bodyPr/>
          <a:lstStyle/>
          <a:p>
            <a:r>
              <a:rPr lang="en-US" sz="4219" b="1" dirty="0" err="1"/>
              <a:t>Kebutuhan</a:t>
            </a:r>
            <a:r>
              <a:rPr lang="en-US" sz="4219" b="1" dirty="0"/>
              <a:t> software </a:t>
            </a:r>
            <a:r>
              <a:rPr lang="en-US" sz="4219" b="1" dirty="0" err="1"/>
              <a:t>Komputer</a:t>
            </a:r>
            <a:r>
              <a:rPr lang="en-US" sz="4219" b="1" dirty="0"/>
              <a:t> </a:t>
            </a:r>
            <a:endParaRPr lang="en-ID" sz="421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672" y="1893094"/>
            <a:ext cx="7447359" cy="4071938"/>
          </a:xfrm>
        </p:spPr>
        <p:txBody>
          <a:bodyPr>
            <a:normAutofit lnSpcReduction="10000"/>
          </a:bodyPr>
          <a:lstStyle/>
          <a:p>
            <a:pPr>
              <a:spcBef>
                <a:spcPts val="1266"/>
              </a:spcBef>
            </a:pPr>
            <a:r>
              <a:rPr lang="en-US" dirty="0"/>
              <a:t>Data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telpon</a:t>
            </a:r>
            <a:r>
              <a:rPr lang="en-US" dirty="0"/>
              <a:t>, Email, </a:t>
            </a:r>
            <a:r>
              <a:rPr lang="en-US" dirty="0" err="1"/>
              <a:t>faxsimile</a:t>
            </a:r>
            <a:r>
              <a:rPr lang="en-US" dirty="0"/>
              <a:t> , WA. </a:t>
            </a:r>
            <a:r>
              <a:rPr lang="en-US" dirty="0" err="1"/>
              <a:t>Dll</a:t>
            </a:r>
            <a:endParaRPr lang="en-US" dirty="0"/>
          </a:p>
          <a:p>
            <a:pPr>
              <a:spcBef>
                <a:spcPts val="1266"/>
              </a:spcBef>
            </a:pPr>
            <a:r>
              <a:rPr lang="en-US" dirty="0"/>
              <a:t>Pada masa </a:t>
            </a:r>
            <a:r>
              <a:rPr lang="en-US" dirty="0" err="1"/>
              <a:t>lau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, pada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, </a:t>
            </a:r>
            <a:r>
              <a:rPr lang="en-US" dirty="0" err="1"/>
              <a:t>diantaranya</a:t>
            </a:r>
            <a:r>
              <a:rPr lang="en-US" dirty="0"/>
              <a:t> computer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hardware </a:t>
            </a:r>
            <a:r>
              <a:rPr lang="en-US" dirty="0" err="1"/>
              <a:t>maupun</a:t>
            </a:r>
            <a:r>
              <a:rPr lang="en-US" dirty="0"/>
              <a:t> soft ware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Untuk</a:t>
            </a:r>
            <a:r>
              <a:rPr lang="en-US" dirty="0"/>
              <a:t> masa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software sangat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dan </a:t>
            </a:r>
            <a:r>
              <a:rPr lang="en-US" dirty="0" err="1"/>
              <a:t>analisis</a:t>
            </a:r>
            <a:r>
              <a:rPr lang="en-US" dirty="0"/>
              <a:t> data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9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C5B9-B2CE-4D89-8E5F-D05857B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560784"/>
            <a:ext cx="8554641" cy="1643063"/>
          </a:xfrm>
        </p:spPr>
        <p:txBody>
          <a:bodyPr/>
          <a:lstStyle/>
          <a:p>
            <a:r>
              <a:rPr lang="en-US" sz="4219" dirty="0"/>
              <a:t>      </a:t>
            </a:r>
            <a:r>
              <a:rPr lang="en-US" sz="4219" b="1" dirty="0" err="1"/>
              <a:t>Isu-isu</a:t>
            </a:r>
            <a:r>
              <a:rPr lang="en-US" sz="4219" b="1" dirty="0"/>
              <a:t> </a:t>
            </a:r>
            <a:r>
              <a:rPr lang="en-US" sz="4219" b="1" dirty="0" err="1"/>
              <a:t>Penelitian</a:t>
            </a:r>
            <a:r>
              <a:rPr lang="en-US" sz="4219" b="1" dirty="0"/>
              <a:t> </a:t>
            </a:r>
            <a:r>
              <a:rPr lang="en-US" sz="4219" b="1" dirty="0" err="1"/>
              <a:t>Kualitatif</a:t>
            </a:r>
            <a:r>
              <a:rPr lang="en-US" sz="4219" b="1" dirty="0"/>
              <a:t> </a:t>
            </a:r>
            <a:br>
              <a:rPr lang="en-US" sz="4219" b="1" dirty="0"/>
            </a:br>
            <a:r>
              <a:rPr lang="en-US" sz="4219" b="1" dirty="0"/>
              <a:t>Masa </a:t>
            </a:r>
            <a:r>
              <a:rPr lang="en-US" sz="4219" b="1" dirty="0" err="1"/>
              <a:t>Sekarang</a:t>
            </a:r>
            <a:r>
              <a:rPr lang="en-US" sz="4219" b="1" dirty="0"/>
              <a:t> </a:t>
            </a:r>
            <a:r>
              <a:rPr lang="en-US" sz="4219" dirty="0"/>
              <a:t> 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4F39-AB31-4D1C-A5D6-0C7D80A24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2203847"/>
            <a:ext cx="7358063" cy="4018359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etnografi</a:t>
            </a:r>
            <a:r>
              <a:rPr lang="en-US" dirty="0"/>
              <a:t> pada </a:t>
            </a:r>
            <a:r>
              <a:rPr lang="en-US" dirty="0" err="1"/>
              <a:t>mulanya</a:t>
            </a:r>
            <a:r>
              <a:rPr lang="en-US" dirty="0"/>
              <a:t> pada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antropologi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kemudia</a:t>
            </a:r>
            <a:r>
              <a:rPr lang="en-US" dirty="0"/>
              <a:t> pada </a:t>
            </a:r>
            <a:r>
              <a:rPr lang="en-US" dirty="0" err="1"/>
              <a:t>ilmu</a:t>
            </a:r>
            <a:r>
              <a:rPr lang="en-US" dirty="0"/>
              <a:t> social lain juga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Sosiologi</a:t>
            </a:r>
          </a:p>
          <a:p>
            <a:r>
              <a:rPr lang="en-US" dirty="0" err="1"/>
              <a:t>Etnografi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di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holistic, </a:t>
            </a:r>
            <a:r>
              <a:rPr lang="en-US" dirty="0" err="1"/>
              <a:t>menyeluruh</a:t>
            </a:r>
            <a:r>
              <a:rPr lang="en-US" dirty="0"/>
              <a:t>, </a:t>
            </a:r>
            <a:r>
              <a:rPr lang="en-US" dirty="0" err="1"/>
              <a:t>mikro</a:t>
            </a:r>
            <a:r>
              <a:rPr lang="en-US" dirty="0"/>
              <a:t>, </a:t>
            </a:r>
            <a:r>
              <a:rPr lang="en-US" dirty="0" err="1"/>
              <a:t>komparatif</a:t>
            </a:r>
            <a:r>
              <a:rPr lang="en-US" dirty="0"/>
              <a:t>, </a:t>
            </a:r>
            <a:r>
              <a:rPr lang="en-US" dirty="0" err="1"/>
              <a:t>terbatas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dan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dan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dua </a:t>
            </a:r>
            <a:r>
              <a:rPr lang="en-US" dirty="0" err="1"/>
              <a:t>rahun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294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25026-BE5B-4D0B-83C7-8DC3F9C4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8594"/>
            <a:ext cx="8515350" cy="1714500"/>
          </a:xfrm>
        </p:spPr>
        <p:txBody>
          <a:bodyPr/>
          <a:lstStyle/>
          <a:p>
            <a:r>
              <a:rPr lang="en-US" sz="4640" dirty="0" err="1"/>
              <a:t>Perubahan</a:t>
            </a:r>
            <a:r>
              <a:rPr lang="en-US" sz="4640" dirty="0"/>
              <a:t> </a:t>
            </a:r>
            <a:r>
              <a:rPr lang="en-US" sz="4640" dirty="0" err="1"/>
              <a:t>sosial</a:t>
            </a:r>
            <a:r>
              <a:rPr lang="en-US" sz="4640" dirty="0"/>
              <a:t> Masyarakat </a:t>
            </a:r>
            <a:r>
              <a:rPr lang="en-US" sz="4640" dirty="0" err="1"/>
              <a:t>desa</a:t>
            </a:r>
            <a:r>
              <a:rPr lang="en-US" sz="4640" dirty="0"/>
              <a:t> </a:t>
            </a:r>
            <a:endParaRPr lang="en-ID" sz="464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6C92E-EEA1-416B-93FD-9B948CE3B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66"/>
              </a:spcBef>
            </a:pPr>
            <a:r>
              <a:rPr lang="en-US" dirty="0" err="1"/>
              <a:t>Perubahan</a:t>
            </a:r>
            <a:r>
              <a:rPr lang="en-US" dirty="0"/>
              <a:t> social </a:t>
            </a:r>
            <a:r>
              <a:rPr lang="en-US" dirty="0" err="1"/>
              <a:t>bicara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era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periodesasi</a:t>
            </a:r>
            <a:endParaRPr lang="en-US" dirty="0"/>
          </a:p>
          <a:p>
            <a:pPr>
              <a:spcBef>
                <a:spcPts val="1266"/>
              </a:spcBef>
            </a:pPr>
            <a:r>
              <a:rPr lang="en-US" dirty="0" err="1"/>
              <a:t>Masayarakat</a:t>
            </a:r>
            <a:r>
              <a:rPr lang="en-US" dirty="0"/>
              <a:t> pada </a:t>
            </a:r>
            <a:r>
              <a:rPr lang="en-US" dirty="0" err="1"/>
              <a:t>pra</a:t>
            </a:r>
            <a:r>
              <a:rPr lang="en-US" dirty="0"/>
              <a:t> </a:t>
            </a:r>
            <a:r>
              <a:rPr lang="en-US" dirty="0" err="1"/>
              <a:t>indusi</a:t>
            </a:r>
            <a:r>
              <a:rPr lang="en-US" dirty="0"/>
              <a:t> dan </a:t>
            </a:r>
            <a:r>
              <a:rPr lang="en-US" dirty="0" err="1"/>
              <a:t>setelah</a:t>
            </a:r>
            <a:r>
              <a:rPr lang="en-US" dirty="0"/>
              <a:t> industry </a:t>
            </a:r>
          </a:p>
          <a:p>
            <a:pPr>
              <a:spcBef>
                <a:spcPts val="1266"/>
              </a:spcBef>
            </a:pPr>
            <a:r>
              <a:rPr lang="en-US" dirty="0"/>
              <a:t>Era </a:t>
            </a:r>
            <a:r>
              <a:rPr lang="en-US" dirty="0" err="1"/>
              <a:t>pra</a:t>
            </a:r>
            <a:r>
              <a:rPr lang="en-US" dirty="0"/>
              <a:t> </a:t>
            </a:r>
            <a:r>
              <a:rPr lang="en-US" dirty="0" err="1"/>
              <a:t>kapitalistik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era </a:t>
            </a:r>
            <a:r>
              <a:rPr lang="en-US" dirty="0" err="1"/>
              <a:t>kapitalistik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/>
              <a:t>Era </a:t>
            </a:r>
            <a:r>
              <a:rPr lang="en-US" dirty="0" err="1"/>
              <a:t>tradisional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era modern </a:t>
            </a:r>
          </a:p>
          <a:p>
            <a:pPr>
              <a:spcBef>
                <a:spcPts val="1266"/>
              </a:spcBef>
            </a:pPr>
            <a:r>
              <a:rPr lang="en-US" dirty="0"/>
              <a:t>Era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era </a:t>
            </a:r>
            <a:r>
              <a:rPr lang="en-US" dirty="0" err="1"/>
              <a:t>globalisasi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Perubahan</a:t>
            </a:r>
            <a:r>
              <a:rPr lang="en-US" dirty="0"/>
              <a:t> pada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internal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pertambahan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dan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/>
              <a:t>masuknya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31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020F-F970-4290-89FC-2F6AAE517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251031" cy="1714500"/>
          </a:xfrm>
        </p:spPr>
        <p:txBody>
          <a:bodyPr/>
          <a:lstStyle/>
          <a:p>
            <a:r>
              <a:rPr lang="en-US" sz="4640" dirty="0"/>
              <a:t>    </a:t>
            </a:r>
            <a:r>
              <a:rPr lang="en-US" sz="4640" dirty="0" err="1"/>
              <a:t>Penyusunan</a:t>
            </a:r>
            <a:r>
              <a:rPr lang="en-US" sz="4640" dirty="0"/>
              <a:t> Proposal </a:t>
            </a:r>
            <a:r>
              <a:rPr lang="en-US" sz="4640" dirty="0" err="1"/>
              <a:t>Penelitian</a:t>
            </a:r>
            <a:r>
              <a:rPr lang="en-US" dirty="0"/>
              <a:t>       </a:t>
            </a:r>
            <a:r>
              <a:rPr lang="en-US" sz="5062" dirty="0"/>
              <a:t> </a:t>
            </a:r>
            <a:endParaRPr lang="en-ID" sz="5062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F8AA6-A09B-4C8E-8ECA-591D6C74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87517" indent="0">
              <a:spcBef>
                <a:spcPts val="1266"/>
              </a:spcBef>
              <a:buNone/>
            </a:pPr>
            <a:r>
              <a:rPr lang="en-US" dirty="0" err="1"/>
              <a:t>Komponen</a:t>
            </a:r>
            <a:r>
              <a:rPr lang="en-US" dirty="0"/>
              <a:t> proposal </a:t>
            </a:r>
            <a:r>
              <a:rPr lang="en-US" dirty="0" err="1"/>
              <a:t>Peneltitian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pula yang </a:t>
            </a:r>
            <a:r>
              <a:rPr lang="en-US" dirty="0" err="1"/>
              <a:t>lengkap</a:t>
            </a:r>
            <a:r>
              <a:rPr lang="en-US" dirty="0"/>
              <a:t> </a:t>
            </a:r>
          </a:p>
          <a:p>
            <a:pPr marL="187517" indent="0">
              <a:spcBef>
                <a:spcPts val="1266"/>
              </a:spcBef>
              <a:buNone/>
            </a:pP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proposal minimal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: 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peneltian</a:t>
            </a:r>
            <a:r>
              <a:rPr lang="en-US" dirty="0"/>
              <a:t> , 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,  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, </a:t>
            </a:r>
          </a:p>
          <a:p>
            <a:pPr marL="549156" indent="-361639">
              <a:spcBef>
                <a:spcPts val="1266"/>
              </a:spcBef>
              <a:buAutoNum type="arabicPeriod"/>
            </a:pPr>
            <a:r>
              <a:rPr lang="en-US" dirty="0"/>
              <a:t> Daftar Pustaka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7741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306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Gill Sans</vt:lpstr>
      <vt:lpstr>Times New Roman</vt:lpstr>
      <vt:lpstr>ヒラギノ角ゴ ProN W3</vt:lpstr>
      <vt:lpstr>Office Theme</vt:lpstr>
      <vt:lpstr>INISIASI TUTON SESI 3</vt:lpstr>
      <vt:lpstr>Capaian Pembelajaran Umum</vt:lpstr>
      <vt:lpstr>       Capaian Pembelajaran Khusus</vt:lpstr>
      <vt:lpstr>Kebutuhan software Komputer </vt:lpstr>
      <vt:lpstr>      Isu-isu Penelitian Kualitatif  Masa Sekarang   </vt:lpstr>
      <vt:lpstr>Perubahan sosial Masyarakat desa </vt:lpstr>
      <vt:lpstr>    Penyusunan Proposal Penelitian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INISIASI TUTON SESI 3</dc:title>
  <dc:creator>Universitas Terbuka</dc:creator>
  <cp:lastModifiedBy>Universitas Terbuka</cp:lastModifiedBy>
  <cp:revision>3</cp:revision>
  <dcterms:created xsi:type="dcterms:W3CDTF">2025-08-26T14:36:17Z</dcterms:created>
  <dcterms:modified xsi:type="dcterms:W3CDTF">2025-08-26T14:41:08Z</dcterms:modified>
</cp:coreProperties>
</file>