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</p:sldMasterIdLst>
  <p:notesMasterIdLst>
    <p:notesMasterId r:id="rId11"/>
  </p:notesMasterIdLst>
  <p:sldIdLst>
    <p:sldId id="256" r:id="rId3"/>
    <p:sldId id="259" r:id="rId4"/>
    <p:sldId id="274" r:id="rId5"/>
    <p:sldId id="270" r:id="rId6"/>
    <p:sldId id="263" r:id="rId7"/>
    <p:sldId id="264" r:id="rId8"/>
    <p:sldId id="265" r:id="rId9"/>
    <p:sldId id="275" r:id="rId10"/>
  </p:sldIdLst>
  <p:sldSz cx="13004800" cy="9753600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C1CE"/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15" autoAdjust="0"/>
    <p:restoredTop sz="97496" autoAdjust="0"/>
  </p:normalViewPr>
  <p:slideViewPr>
    <p:cSldViewPr>
      <p:cViewPr varScale="1">
        <p:scale>
          <a:sx n="47" d="100"/>
          <a:sy n="47" d="100"/>
        </p:scale>
        <p:origin x="1016" y="52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8/24/2025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D6D7A-9E1B-4CB9-9F38-AC6A131265C7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377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7362" y="1676400"/>
            <a:ext cx="9490075" cy="1676400"/>
          </a:xfrm>
        </p:spPr>
        <p:txBody>
          <a:bodyPr/>
          <a:lstStyle/>
          <a:p>
            <a:r>
              <a:rPr lang="en-US" sz="6000" b="1" dirty="0" err="1">
                <a:solidFill>
                  <a:srgbClr val="002060"/>
                </a:solidFill>
              </a:rPr>
              <a:t>Industri</a:t>
            </a:r>
            <a:r>
              <a:rPr lang="en-US" sz="6000" b="1" dirty="0">
                <a:solidFill>
                  <a:srgbClr val="002060"/>
                </a:solidFill>
              </a:rPr>
              <a:t> dan </a:t>
            </a:r>
            <a:r>
              <a:rPr lang="en-US" sz="6000" b="1" dirty="0" err="1">
                <a:solidFill>
                  <a:srgbClr val="002060"/>
                </a:solidFill>
              </a:rPr>
              <a:t>Keluarga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79400" y="3733800"/>
            <a:ext cx="13639800" cy="5486400"/>
          </a:xfrm>
        </p:spPr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Inisiasi</a:t>
            </a:r>
            <a:r>
              <a:rPr lang="en-US" b="1" dirty="0">
                <a:solidFill>
                  <a:srgbClr val="002060"/>
                </a:solidFill>
              </a:rPr>
              <a:t> Tuton </a:t>
            </a:r>
            <a:r>
              <a:rPr lang="en-US" b="1" dirty="0" err="1">
                <a:solidFill>
                  <a:srgbClr val="002060"/>
                </a:solidFill>
              </a:rPr>
              <a:t>ke</a:t>
            </a:r>
            <a:r>
              <a:rPr lang="en-US" b="1" dirty="0">
                <a:solidFill>
                  <a:srgbClr val="002060"/>
                </a:solidFill>
              </a:rPr>
              <a:t> 4</a:t>
            </a:r>
          </a:p>
          <a:p>
            <a:r>
              <a:rPr lang="en-US" b="1" dirty="0">
                <a:solidFill>
                  <a:srgbClr val="002060"/>
                </a:solidFill>
              </a:rPr>
              <a:t>Mata </a:t>
            </a:r>
            <a:r>
              <a:rPr lang="en-US" b="1" dirty="0" err="1">
                <a:solidFill>
                  <a:srgbClr val="002060"/>
                </a:solidFill>
              </a:rPr>
              <a:t>Kuliah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Industri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Program </a:t>
            </a:r>
            <a:r>
              <a:rPr lang="en-US" b="1" dirty="0" err="1">
                <a:solidFill>
                  <a:srgbClr val="002060"/>
                </a:solidFill>
              </a:rPr>
              <a:t>Studi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 err="1">
                <a:solidFill>
                  <a:srgbClr val="002060"/>
                </a:solidFill>
              </a:rPr>
              <a:t>Fakultas</a:t>
            </a:r>
            <a:r>
              <a:rPr lang="en-US" b="1" dirty="0">
                <a:solidFill>
                  <a:srgbClr val="002060"/>
                </a:solidFill>
              </a:rPr>
              <a:t> Hukum,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Sosial</a:t>
            </a:r>
            <a:r>
              <a:rPr lang="en-US" b="1" dirty="0">
                <a:solidFill>
                  <a:srgbClr val="002060"/>
                </a:solidFill>
              </a:rPr>
              <a:t> dan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Politik</a:t>
            </a:r>
            <a:endParaRPr lang="id-ID" b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9F0054-B518-4239-9517-BCE68025911E}"/>
              </a:ext>
            </a:extLst>
          </p:cNvPr>
          <p:cNvSpPr txBox="1"/>
          <p:nvPr/>
        </p:nvSpPr>
        <p:spPr>
          <a:xfrm>
            <a:off x="10312400" y="304800"/>
            <a:ext cx="228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SOSIOLOGI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INDUSTRI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SOSI4314</a:t>
            </a:r>
            <a:endParaRPr lang="en-ID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E32ED5C-AFE4-CA25-42B9-7BA592BC0AA1}"/>
              </a:ext>
            </a:extLst>
          </p:cNvPr>
          <p:cNvSpPr txBox="1"/>
          <p:nvPr/>
        </p:nvSpPr>
        <p:spPr>
          <a:xfrm>
            <a:off x="4597400" y="1905000"/>
            <a:ext cx="7848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didefinisikan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dua orang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perkawinan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adopsi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tugas-tugas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ataupun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kewajiban-kewajiban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C4D8CC3-2A54-9723-FBF6-0F274EA7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685800"/>
            <a:ext cx="10007600" cy="9906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KELUARGA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5C1E79-79E1-789C-92A1-8801947E817D}"/>
              </a:ext>
            </a:extLst>
          </p:cNvPr>
          <p:cNvSpPr txBox="1"/>
          <p:nvPr/>
        </p:nvSpPr>
        <p:spPr>
          <a:xfrm>
            <a:off x="5103191" y="4446295"/>
            <a:ext cx="6391965" cy="144655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afeksi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edukatif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religious.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protektif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rekreatif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B84C69B7-735A-2AA2-42DE-C136359B7E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2058519"/>
            <a:ext cx="3365264" cy="3932238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6AE8BB1-50CE-E750-F9F1-31C959D870AA}"/>
              </a:ext>
            </a:extLst>
          </p:cNvPr>
          <p:cNvSpPr txBox="1"/>
          <p:nvPr/>
        </p:nvSpPr>
        <p:spPr>
          <a:xfrm>
            <a:off x="4597400" y="3673541"/>
            <a:ext cx="7848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Suhendi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Ramdani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Wahyu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fungsi-fungsi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5EFC35-1CBE-0BAB-EBE3-325038E420AD}"/>
              </a:ext>
            </a:extLst>
          </p:cNvPr>
          <p:cNvSpPr txBox="1"/>
          <p:nvPr/>
        </p:nvSpPr>
        <p:spPr>
          <a:xfrm>
            <a:off x="169755" y="6098761"/>
            <a:ext cx="53594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lima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lain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tatanan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09198B-629A-DF7A-01BE-8F11521B9A58}"/>
              </a:ext>
            </a:extLst>
          </p:cNvPr>
          <p:cNvSpPr txBox="1"/>
          <p:nvPr/>
        </p:nvSpPr>
        <p:spPr>
          <a:xfrm>
            <a:off x="0" y="6825349"/>
            <a:ext cx="5558183" cy="144655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psikologis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9DB6F4-8AB8-09C2-7ED7-BA0A3EA51902}"/>
              </a:ext>
            </a:extLst>
          </p:cNvPr>
          <p:cNvSpPr txBox="1"/>
          <p:nvPr/>
        </p:nvSpPr>
        <p:spPr>
          <a:xfrm>
            <a:off x="5843734" y="6063496"/>
            <a:ext cx="707634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Karena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kenyataan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perinci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FFCB61-C849-3CC5-0494-42658394112C}"/>
              </a:ext>
            </a:extLst>
          </p:cNvPr>
          <p:cNvSpPr txBox="1"/>
          <p:nvPr/>
        </p:nvSpPr>
        <p:spPr>
          <a:xfrm>
            <a:off x="5558183" y="7486854"/>
            <a:ext cx="5936973" cy="1938992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pengaturan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keturunan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sosialisai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proteksi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penentu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status.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memeliharaan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afeksi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D4D9A65-21DE-040C-4874-654A82FA2187}"/>
              </a:ext>
            </a:extLst>
          </p:cNvPr>
          <p:cNvSpPr txBox="1">
            <a:spLocks/>
          </p:cNvSpPr>
          <p:nvPr/>
        </p:nvSpPr>
        <p:spPr>
          <a:xfrm>
            <a:off x="2997200" y="685800"/>
            <a:ext cx="10007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KELUARGA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A45A71-27A8-7753-558B-9C9E91779EE4}"/>
              </a:ext>
            </a:extLst>
          </p:cNvPr>
          <p:cNvSpPr txBox="1"/>
          <p:nvPr/>
        </p:nvSpPr>
        <p:spPr>
          <a:xfrm>
            <a:off x="254000" y="1828800"/>
            <a:ext cx="10210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garis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keturunan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perkawinan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permukiman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kekuasaan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garis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keturunan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Patrilineal.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Matrilineal.</a:t>
            </a:r>
          </a:p>
          <a:p>
            <a:pPr marL="457200" indent="-457200" algn="just">
              <a:buFont typeface="+mj-lt"/>
              <a:buAutoNum type="arabicPeriod" startAt="2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perkawinan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Monogami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Poligami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 startAt="3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permukiman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Patrilokal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Matrilokal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Neolokal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F3CF35-5636-EA79-9B57-C2DB8A1EA6A3}"/>
              </a:ext>
            </a:extLst>
          </p:cNvPr>
          <p:cNvSpPr txBox="1"/>
          <p:nvPr/>
        </p:nvSpPr>
        <p:spPr>
          <a:xfrm>
            <a:off x="0" y="5920740"/>
            <a:ext cx="13004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 startAt="4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410420E0-2483-6D92-84B6-92BB0A7B02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7" t="19668" b="12718"/>
          <a:stretch/>
        </p:blipFill>
        <p:spPr>
          <a:xfrm>
            <a:off x="8566150" y="2209800"/>
            <a:ext cx="4724400" cy="3405018"/>
          </a:xfr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E40959D-0CA6-0655-076D-2F8990741D74}"/>
              </a:ext>
            </a:extLst>
          </p:cNvPr>
          <p:cNvSpPr txBox="1"/>
          <p:nvPr/>
        </p:nvSpPr>
        <p:spPr>
          <a:xfrm>
            <a:off x="393700" y="6351627"/>
            <a:ext cx="5207000" cy="1830871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inti.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Kelaurga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berantai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berkomposisi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D4C2BF-E846-E360-5423-9EF72B0A4358}"/>
              </a:ext>
            </a:extLst>
          </p:cNvPr>
          <p:cNvSpPr txBox="1"/>
          <p:nvPr/>
        </p:nvSpPr>
        <p:spPr>
          <a:xfrm>
            <a:off x="5600700" y="6351627"/>
            <a:ext cx="76898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 startAt="5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kekuasaan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Patriakal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Matriakal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Equalitarum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EE26AF-6301-C774-888C-070684FF300B}"/>
              </a:ext>
            </a:extLst>
          </p:cNvPr>
          <p:cNvSpPr txBox="1"/>
          <p:nvPr/>
        </p:nvSpPr>
        <p:spPr>
          <a:xfrm>
            <a:off x="2657475" y="7890110"/>
            <a:ext cx="76898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Masalah-masalah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broken home.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perceraian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9576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EDA1066-0BE3-BD28-210A-5CE03D84D857}"/>
              </a:ext>
            </a:extLst>
          </p:cNvPr>
          <p:cNvSpPr txBox="1">
            <a:spLocks/>
          </p:cNvSpPr>
          <p:nvPr/>
        </p:nvSpPr>
        <p:spPr>
          <a:xfrm>
            <a:off x="2997200" y="685800"/>
            <a:ext cx="10007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800" b="1" dirty="0">
                <a:solidFill>
                  <a:schemeClr val="bg1"/>
                </a:solidFill>
                <a:latin typeface="Bell MT" panose="02020503060305020303" pitchFamily="18" charset="0"/>
              </a:rPr>
              <a:t>HUBUNGAN INDUSTRI DAN KELUARGA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711E85-43EC-9F49-FFF0-94BE0ED22EC7}"/>
              </a:ext>
            </a:extLst>
          </p:cNvPr>
          <p:cNvSpPr txBox="1"/>
          <p:nvPr/>
        </p:nvSpPr>
        <p:spPr>
          <a:xfrm>
            <a:off x="4241800" y="1871483"/>
            <a:ext cx="85852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dikatakan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jaringan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memengaruhi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sejauh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mana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dibawakan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bagaimana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tanggapan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mempengaruhi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jabatan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E6D0CB-0BB4-69CC-48E6-C902C5675B89}"/>
              </a:ext>
            </a:extLst>
          </p:cNvPr>
          <p:cNvSpPr txBox="1"/>
          <p:nvPr/>
        </p:nvSpPr>
        <p:spPr>
          <a:xfrm>
            <a:off x="4241800" y="4648200"/>
            <a:ext cx="858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Millward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1968)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mempelajari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interaksi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3C05F18-CEEB-66F0-DB79-C47D0A6E3C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0" t="6388" r="8127" b="8259"/>
          <a:stretch/>
        </p:blipFill>
        <p:spPr>
          <a:xfrm>
            <a:off x="177800" y="1701313"/>
            <a:ext cx="3886200" cy="4089887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8EF83D0-53F1-9FB3-8378-54C6215754A8}"/>
              </a:ext>
            </a:extLst>
          </p:cNvPr>
          <p:cNvSpPr txBox="1"/>
          <p:nvPr/>
        </p:nvSpPr>
        <p:spPr>
          <a:xfrm>
            <a:off x="32026" y="5891021"/>
            <a:ext cx="1297277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negara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dampak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perilaku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perubahan-perubahan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masalah-masalah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paling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jumpai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perkembangan-perkembangan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nuclear family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berpindah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mempercepat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emansipasi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Wanita.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menimbulkan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67670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2C47D41-0701-1843-8DF8-A79AD0CB5579}"/>
              </a:ext>
            </a:extLst>
          </p:cNvPr>
          <p:cNvSpPr txBox="1"/>
          <p:nvPr/>
        </p:nvSpPr>
        <p:spPr>
          <a:xfrm>
            <a:off x="101600" y="1855304"/>
            <a:ext cx="8153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Pembangunan Indonesia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memunculkan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dampak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negative,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eksploitasi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modal, rasa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ketersaingan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kerusakan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problem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diselesaikan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problem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perempuan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Indonesia yang miskin.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FBD413D-E0B2-1361-C5A3-7B9C419D8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6522" y="809003"/>
            <a:ext cx="10078278" cy="869049"/>
          </a:xfrm>
        </p:spPr>
        <p:txBody>
          <a:bodyPr>
            <a:no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Bell MT" panose="02020503060305020303" pitchFamily="18" charset="0"/>
              </a:rPr>
              <a:t>TENAGA KERJA PEREMPUAN DAN ANAK </a:t>
            </a:r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C9DF40AD-DADC-26FD-6CBD-4554685483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00" y="2003370"/>
            <a:ext cx="4191000" cy="4397430"/>
          </a:xfr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61C0E9A-9A50-D6FF-0959-D1196109541B}"/>
              </a:ext>
            </a:extLst>
          </p:cNvPr>
          <p:cNvSpPr txBox="1"/>
          <p:nvPr/>
        </p:nvSpPr>
        <p:spPr>
          <a:xfrm>
            <a:off x="101600" y="4156214"/>
            <a:ext cx="8153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perempuan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perempuan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miskin di Indonesia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menghadapi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permasalahan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menghinggapi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persaingan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dihadapi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perempuan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laki-laki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dilemma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dihadapi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keinginan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memperoleh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62BFD4-612A-49E7-8566-7BCAEE665359}"/>
              </a:ext>
            </a:extLst>
          </p:cNvPr>
          <p:cNvSpPr txBox="1"/>
          <p:nvPr/>
        </p:nvSpPr>
        <p:spPr>
          <a:xfrm>
            <a:off x="113748" y="6956981"/>
            <a:ext cx="123322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factor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mendorong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perempuan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menikah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kesempatan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kapasitas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kesempatan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lima subfactor,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89C6E1-8955-2453-C748-598C59069074}"/>
              </a:ext>
            </a:extLst>
          </p:cNvPr>
          <p:cNvSpPr txBox="1"/>
          <p:nvPr/>
        </p:nvSpPr>
        <p:spPr>
          <a:xfrm>
            <a:off x="304800" y="7726422"/>
            <a:ext cx="10388600" cy="178510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Kekurangan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Berubahnya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perempuan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bekerja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Hilangnya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diskriminasi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813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262015C-3898-E206-8E5F-B0A55C421E9C}"/>
              </a:ext>
            </a:extLst>
          </p:cNvPr>
          <p:cNvSpPr txBox="1"/>
          <p:nvPr/>
        </p:nvSpPr>
        <p:spPr>
          <a:xfrm>
            <a:off x="4216400" y="2134066"/>
            <a:ext cx="8788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Dualisme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karier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menengah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keluarga-keluarga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terutama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dihadapi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perempuan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miskin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perdesaan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produktif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berimplikasi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penghasilan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produktif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bermacam-macam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apabila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pelakunya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memperoleh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imbalan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dilibatkan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9F963EB-F33D-95D7-EFC2-DF7018E7E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519113"/>
            <a:ext cx="10007600" cy="1462087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TENAGA KERJA DAN PEREMPUAN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1B734F-C5EE-1E7A-8AA4-AF26E9E61CE4}"/>
              </a:ext>
            </a:extLst>
          </p:cNvPr>
          <p:cNvSpPr txBox="1"/>
          <p:nvPr/>
        </p:nvSpPr>
        <p:spPr>
          <a:xfrm>
            <a:off x="131180" y="5599889"/>
            <a:ext cx="127424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Keberadaan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kompleks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berlangsung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lama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dimulai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negara-negara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Eropa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dunia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Indonesia. Hal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disebebkan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factor,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belakang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A7CDE21-A047-7403-32D7-23AE06ABF1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75"/>
          <a:stretch/>
        </p:blipFill>
        <p:spPr>
          <a:xfrm>
            <a:off x="76200" y="2057400"/>
            <a:ext cx="4064000" cy="3386310"/>
          </a:xfrm>
        </p:spPr>
      </p:pic>
    </p:spTree>
    <p:extLst>
      <p:ext uri="{BB962C8B-B14F-4D97-AF65-F5344CB8AC3E}">
        <p14:creationId xmlns:p14="http://schemas.microsoft.com/office/powerpoint/2010/main" val="80513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5ED95544-9DA3-36A7-C1A3-F4B5D10A1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519113"/>
            <a:ext cx="10591800" cy="146208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Bell MT" panose="02020503060305020303" pitchFamily="18" charset="0"/>
              </a:rPr>
              <a:t>PERANAN KELUARGA DALAM INDUSTRI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7A9C6B-1292-E63A-8BAF-D78633CEA535}"/>
              </a:ext>
            </a:extLst>
          </p:cNvPr>
          <p:cNvSpPr txBox="1"/>
          <p:nvPr/>
        </p:nvSpPr>
        <p:spPr>
          <a:xfrm>
            <a:off x="4521200" y="1683536"/>
            <a:ext cx="84836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golongan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sedikit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memounyai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golongan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menengah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keadaan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status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tergantung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Hasil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Blood dan Wolfe (1969)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selalu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Collaborative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Supportive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Peripheral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mendorong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7C3FC5-456E-2A0D-AEE6-5D661752F85B}"/>
              </a:ext>
            </a:extLst>
          </p:cNvPr>
          <p:cNvSpPr txBox="1"/>
          <p:nvPr/>
        </p:nvSpPr>
        <p:spPr>
          <a:xfrm>
            <a:off x="307561" y="5499965"/>
            <a:ext cx="1269723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menengah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berusaha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sedikit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Peran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berstatus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esensial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sekitar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anak-anaknya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Jabatan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jalin-menjalin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status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melanjutkan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dimainkan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kebebasan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segala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urusannya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urusan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anak-anaknya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Akan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pengahsilan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diperoleh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perekonomian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0390BE2-F093-7949-2DF5-3F762B54D3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61" y="1745761"/>
            <a:ext cx="3604039" cy="3604039"/>
          </a:xfrm>
        </p:spPr>
      </p:pic>
    </p:spTree>
    <p:extLst>
      <p:ext uri="{BB962C8B-B14F-4D97-AF65-F5344CB8AC3E}">
        <p14:creationId xmlns:p14="http://schemas.microsoft.com/office/powerpoint/2010/main" val="940130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609600"/>
            <a:ext cx="10464800" cy="2438400"/>
          </a:xfrm>
        </p:spPr>
        <p:txBody>
          <a:bodyPr/>
          <a:lstStyle/>
          <a:p>
            <a:pPr algn="ctr"/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4200" y="2692400"/>
            <a:ext cx="10464800" cy="4089400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pPr marL="261938" indent="4763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Luluk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Kumalasari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Rachmad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Kristiono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Susilo, 2022, SOSIOLOGI INDUSTRI,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keempat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PENERBIT UNIVERSITAS TERBUKA, SOSI4314, 3 SKS/MODUL 1-9</a:t>
            </a:r>
          </a:p>
          <a:p>
            <a:pPr>
              <a:buNone/>
            </a:pP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2818</TotalTime>
  <Pages>0</Pages>
  <Words>1033</Words>
  <Characters>0</Characters>
  <Application>Microsoft Office PowerPoint</Application>
  <PresentationFormat>Custom</PresentationFormat>
  <Lines>0</Lines>
  <Paragraphs>94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Bell MT</vt:lpstr>
      <vt:lpstr>Calibri</vt:lpstr>
      <vt:lpstr>Calibri Light</vt:lpstr>
      <vt:lpstr>Gill Sans</vt:lpstr>
      <vt:lpstr>Times New Roman</vt:lpstr>
      <vt:lpstr>Title &amp; Subtitle</vt:lpstr>
      <vt:lpstr>Custom Design</vt:lpstr>
      <vt:lpstr>Industri dan Keluarga</vt:lpstr>
      <vt:lpstr>KELUARGA</vt:lpstr>
      <vt:lpstr>PowerPoint Presentation</vt:lpstr>
      <vt:lpstr>PowerPoint Presentation</vt:lpstr>
      <vt:lpstr>TENAGA KERJA PEREMPUAN DAN ANAK </vt:lpstr>
      <vt:lpstr>TENAGA KERJA DAN PEREMPUAN</vt:lpstr>
      <vt:lpstr>PERANAN KELUARGA DALAM INDUSTRI</vt:lpstr>
      <vt:lpstr>Sumber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Ideapad Slim 5i</cp:lastModifiedBy>
  <cp:revision>464</cp:revision>
  <dcterms:modified xsi:type="dcterms:W3CDTF">2025-08-24T06:55:36Z</dcterms:modified>
</cp:coreProperties>
</file>