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4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5" r:id="rId10"/>
    <p:sldId id="276" r:id="rId11"/>
    <p:sldId id="277" r:id="rId12"/>
    <p:sldId id="278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521415D9-36F7-43E2-AB2F-B90AF26B5E84}">
      <p14:sectionLst xmlns:p14="http://schemas.microsoft.com/office/powerpoint/2010/main">
        <p14:section name="Default Section" id="{AC42D898-A21B-42D5-A101-7F9BB72AA714}">
          <p14:sldIdLst>
            <p14:sldId id="256"/>
            <p14:sldId id="259"/>
            <p14:sldId id="274"/>
            <p14:sldId id="270"/>
          </p14:sldIdLst>
        </p14:section>
        <p14:section name="Untitled Section" id="{6814E9DA-20AB-4021-B8C7-97CFDCE0ED54}">
          <p14:sldIdLst>
            <p14:sldId id="263"/>
            <p14:sldId id="264"/>
            <p14:sldId id="265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5" autoAdjust="0"/>
    <p:restoredTop sz="97496" autoAdjust="0"/>
  </p:normalViewPr>
  <p:slideViewPr>
    <p:cSldViewPr>
      <p:cViewPr varScale="1">
        <p:scale>
          <a:sx n="47" d="100"/>
          <a:sy n="47" d="100"/>
        </p:scale>
        <p:origin x="1016" y="5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9490075" cy="1676400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</a:t>
            </a:r>
            <a:r>
              <a:rPr lang="en-US" sz="6000" b="1" dirty="0" err="1">
                <a:solidFill>
                  <a:srgbClr val="002060"/>
                </a:solidFill>
              </a:rPr>
              <a:t>Lingkungan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>
                <a:solidFill>
                  <a:srgbClr val="002060"/>
                </a:solidFill>
              </a:rPr>
              <a:t> 5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38DFA8-D9D3-2022-5BC7-272F38E9C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2362200"/>
            <a:ext cx="4667250" cy="596265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9081520-28F3-5C67-E27F-6EDB5AF6DA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200" y="7620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500" b="1" dirty="0">
                <a:solidFill>
                  <a:schemeClr val="bg1"/>
                </a:solidFill>
                <a:latin typeface="Bell MT" panose="02020503060305020303" pitchFamily="18" charset="0"/>
              </a:rPr>
              <a:t>PEMBERDAYAAN UNTUK MITIGASI BENCANA LINGKUNGAN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1815D-B672-60DA-8370-C1A5E16CA9CB}"/>
              </a:ext>
            </a:extLst>
          </p:cNvPr>
          <p:cNvSpPr txBox="1"/>
          <p:nvPr/>
        </p:nvSpPr>
        <p:spPr>
          <a:xfrm>
            <a:off x="4978400" y="2848182"/>
            <a:ext cx="786765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mengingat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bencana-bencana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Banjir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longsong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risiko-risiko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melahirkkan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sewaktu-waktu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192586-87A9-C390-DA6D-14A21C7B7F48}"/>
              </a:ext>
            </a:extLst>
          </p:cNvPr>
          <p:cNvSpPr txBox="1"/>
          <p:nvPr/>
        </p:nvSpPr>
        <p:spPr>
          <a:xfrm>
            <a:off x="4978400" y="5467143"/>
            <a:ext cx="786765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Antisipasi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warning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menuntut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kerja-kerja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bercocok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kerentenan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potenso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warning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4577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5331476" y="1901690"/>
            <a:ext cx="70968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setidaknya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merassakan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peradaban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segelintir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perkecualian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bagian-bagian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Barat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melampaui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prestasi-prestasi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Inggris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2115800" cy="1013284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Bell MT" panose="02020503060305020303" pitchFamily="18" charset="0"/>
              </a:rPr>
              <a:t>DAMPAK INDUSTRI TERHADAP LINGKUNGAN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AE8BB1-50CE-E750-F9F1-31C959D870AA}"/>
              </a:ext>
            </a:extLst>
          </p:cNvPr>
          <p:cNvSpPr txBox="1"/>
          <p:nvPr/>
        </p:nvSpPr>
        <p:spPr>
          <a:xfrm>
            <a:off x="5349146" y="4215848"/>
            <a:ext cx="709685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Setelah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salah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factor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keunggulan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negara-negara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maju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kuat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EFC35-1CBE-0BAB-EBE3-325038E420AD}"/>
              </a:ext>
            </a:extLst>
          </p:cNvPr>
          <p:cNvSpPr txBox="1"/>
          <p:nvPr/>
        </p:nvSpPr>
        <p:spPr>
          <a:xfrm>
            <a:off x="5349146" y="5487840"/>
            <a:ext cx="70763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1750-1900,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melukiskan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B6F4-8AB8-09C2-7ED7-BA0A3EA51902}"/>
              </a:ext>
            </a:extLst>
          </p:cNvPr>
          <p:cNvSpPr txBox="1"/>
          <p:nvPr/>
        </p:nvSpPr>
        <p:spPr>
          <a:xfrm>
            <a:off x="139938" y="7140119"/>
            <a:ext cx="130680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luwes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dimungkinkan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bahan-bahan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keramik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canpuran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plastic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berkinerja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senyawa-senyawa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A9C364-317E-8B02-8279-D6CB1F8EF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3" y="1828800"/>
            <a:ext cx="5105400" cy="5105400"/>
          </a:xfrm>
        </p:spPr>
      </p:pic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254000" y="1752600"/>
            <a:ext cx="670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3CF35-5636-EA79-9B57-C2DB8A1EA6A3}"/>
              </a:ext>
            </a:extLst>
          </p:cNvPr>
          <p:cNvSpPr txBox="1"/>
          <p:nvPr/>
        </p:nvSpPr>
        <p:spPr>
          <a:xfrm>
            <a:off x="0" y="6339008"/>
            <a:ext cx="1300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merusak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mencemarkan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memikul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penderita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dilanggar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biaya-biaya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pemulihan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negara.”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0959D-0CA6-0655-076D-2F8990741D74}"/>
              </a:ext>
            </a:extLst>
          </p:cNvPr>
          <p:cNvSpPr txBox="1"/>
          <p:nvPr/>
        </p:nvSpPr>
        <p:spPr>
          <a:xfrm>
            <a:off x="0" y="1968043"/>
            <a:ext cx="6959600" cy="144655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luwes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dimungkinkan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bahan-bahan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keramik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(alloy),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berkinerja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senyawa-senyawa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E3CE44-CDB7-611B-8BBB-A8BEDAA71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2115800" cy="1013284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Bell MT" panose="02020503060305020303" pitchFamily="18" charset="0"/>
              </a:rPr>
              <a:t>DAMPAK INDUSTRI TERHADAP LINGKUNGAN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0D54D82-2A66-5BBB-8EE8-8F63DFC91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901" y="1791017"/>
            <a:ext cx="5912360" cy="4221765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13BA60-9FFA-F149-350B-A0183CDC5778}"/>
              </a:ext>
            </a:extLst>
          </p:cNvPr>
          <p:cNvSpPr txBox="1"/>
          <p:nvPr/>
        </p:nvSpPr>
        <p:spPr>
          <a:xfrm>
            <a:off x="0" y="3403499"/>
            <a:ext cx="6959600" cy="280076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besar-besaran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pemakaian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bahan-bahan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Kesehatan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gallium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arsenat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microhip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peraturaninsentif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DA1066-0BE3-BD28-210A-5CE03D84D857}"/>
              </a:ext>
            </a:extLst>
          </p:cNvPr>
          <p:cNvSpPr txBox="1">
            <a:spLocks/>
          </p:cNvSpPr>
          <p:nvPr/>
        </p:nvSpPr>
        <p:spPr>
          <a:xfrm>
            <a:off x="2844800" y="685800"/>
            <a:ext cx="11201400" cy="1085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100" b="1" dirty="0">
                <a:solidFill>
                  <a:schemeClr val="bg1"/>
                </a:solidFill>
                <a:latin typeface="Bell MT" panose="02020503060305020303" pitchFamily="18" charset="0"/>
              </a:rPr>
              <a:t>BENCANA INDUSTRI DAN KERUSAKAN LINGKUNGAN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4749800" y="1974771"/>
            <a:ext cx="8077200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gelombang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ditandai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pabrik-pabrik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berbenturan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agrikultur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bencana-bencana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belakangan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akhir-akhir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Gencarannya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kemanusiaan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-umber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diakibatkan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EF83D0-53F1-9FB3-8378-54C6215754A8}"/>
              </a:ext>
            </a:extLst>
          </p:cNvPr>
          <p:cNvSpPr txBox="1"/>
          <p:nvPr/>
        </p:nvSpPr>
        <p:spPr>
          <a:xfrm>
            <a:off x="32026" y="6113724"/>
            <a:ext cx="129727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Penanggulangan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selanjutnya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manisfesto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UU 24/2007) Pasal 1 (1),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peristiwa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factor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factor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korban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B19BA7-B9A6-F808-8710-4D356E1B0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75" y="1676400"/>
            <a:ext cx="4317625" cy="4317625"/>
          </a:xfrm>
        </p:spPr>
      </p:pic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4"/>
            <a:ext cx="6858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Indonesia,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berciri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diferensiasi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522" y="809003"/>
            <a:ext cx="11500678" cy="834263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INDUSTRIALISASI DAN LINGKUNGAN HIDUP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C0E9A-9A50-D6FF-0959-D1196109541B}"/>
              </a:ext>
            </a:extLst>
          </p:cNvPr>
          <p:cNvSpPr txBox="1"/>
          <p:nvPr/>
        </p:nvSpPr>
        <p:spPr>
          <a:xfrm>
            <a:off x="101600" y="6324600"/>
            <a:ext cx="127971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asusmsi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keseluruhan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diferensiasi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melemahnya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Tingkat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memperlihatkan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melemahnya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diredam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B51A6BB-89CE-923F-8BDB-F22A2E5E7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22" y="1658586"/>
            <a:ext cx="5684078" cy="436166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E3B46F-FC58-F3D8-9965-04E335D1C937}"/>
              </a:ext>
            </a:extLst>
          </p:cNvPr>
          <p:cNvSpPr/>
          <p:nvPr/>
        </p:nvSpPr>
        <p:spPr>
          <a:xfrm>
            <a:off x="0" y="4191000"/>
            <a:ext cx="2159000" cy="9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6E3B3A-7482-8CEB-B2AC-453E58AD69F4}"/>
              </a:ext>
            </a:extLst>
          </p:cNvPr>
          <p:cNvSpPr/>
          <p:nvPr/>
        </p:nvSpPr>
        <p:spPr>
          <a:xfrm>
            <a:off x="2440056" y="4191000"/>
            <a:ext cx="2159000" cy="9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Diferensiasi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A436E0-88A9-D086-86C1-3CFB1D3F2E8C}"/>
              </a:ext>
            </a:extLst>
          </p:cNvPr>
          <p:cNvSpPr/>
          <p:nvPr/>
        </p:nvSpPr>
        <p:spPr>
          <a:xfrm>
            <a:off x="4880113" y="4191000"/>
            <a:ext cx="2159000" cy="9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Disintegrasi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828C4A-BF20-5799-11B6-2F7C1331F89F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2159000" y="4686300"/>
            <a:ext cx="281056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6EE9C18-4AA8-8122-B9AD-D362483D7C08}"/>
              </a:ext>
            </a:extLst>
          </p:cNvPr>
          <p:cNvCxnSpPr/>
          <p:nvPr/>
        </p:nvCxnSpPr>
        <p:spPr>
          <a:xfrm>
            <a:off x="4611757" y="4686300"/>
            <a:ext cx="281056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6D619AB0-A6F3-45CA-C921-954C1E1832AF}"/>
              </a:ext>
            </a:extLst>
          </p:cNvPr>
          <p:cNvCxnSpPr>
            <a:stCxn id="10" idx="2"/>
          </p:cNvCxnSpPr>
          <p:nvPr/>
        </p:nvCxnSpPr>
        <p:spPr>
          <a:xfrm rot="5400000">
            <a:off x="3252857" y="3008244"/>
            <a:ext cx="533400" cy="488011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2541281-194F-DF9F-937F-DC44CFB85A51}"/>
              </a:ext>
            </a:extLst>
          </p:cNvPr>
          <p:cNvCxnSpPr/>
          <p:nvPr/>
        </p:nvCxnSpPr>
        <p:spPr>
          <a:xfrm flipV="1">
            <a:off x="1079500" y="5181600"/>
            <a:ext cx="0" cy="533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4216400" y="2134066"/>
            <a:ext cx="8788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memperhatikan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kelestarian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kelanggengan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Sebagian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terbarukan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dimanfaatkan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sedunia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keterbatasan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dihubungkan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PBL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penjabaran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dipromosikan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B734F-C5EE-1E7A-8AA4-AF26E9E61CE4}"/>
              </a:ext>
            </a:extLst>
          </p:cNvPr>
          <p:cNvSpPr txBox="1"/>
          <p:nvPr/>
        </p:nvSpPr>
        <p:spPr>
          <a:xfrm>
            <a:off x="4216400" y="6289050"/>
            <a:ext cx="86572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Permasalahan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terpenuhinya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terproteksinkan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kebodohan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perselisihn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berkepanjangan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C4983E-370C-5967-F743-8E2569291CA7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INDUSTRIALISASI DAN LINGKUNGAN HIDUP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B6CA024-7DE5-BF1C-3176-708E80EC9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4066"/>
            <a:ext cx="3993716" cy="5485934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97BDF2-8CE7-E043-8E67-F2927C219006}"/>
              </a:ext>
            </a:extLst>
          </p:cNvPr>
          <p:cNvSpPr txBox="1"/>
          <p:nvPr/>
        </p:nvSpPr>
        <p:spPr>
          <a:xfrm>
            <a:off x="-20983" y="7735600"/>
            <a:ext cx="134211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pembentukannya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abiotic.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4406374" y="1683536"/>
            <a:ext cx="8483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Sugiharto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Dasar-Dasar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Pengolahan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Limbah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(1987),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menyebutkkan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membahayakan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merugikan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tanaman-tanaman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merusak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membunuh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C3FC5-456E-2A0D-AEE6-5D661752F85B}"/>
              </a:ext>
            </a:extLst>
          </p:cNvPr>
          <p:cNvSpPr txBox="1"/>
          <p:nvPr/>
        </p:nvSpPr>
        <p:spPr>
          <a:xfrm>
            <a:off x="4441713" y="4172571"/>
            <a:ext cx="85630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Sadarkah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C28CF4-BF7E-8FAB-8B75-4144EA105ACF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INDUSTRIALISASI DAN LINGKUNGAN HIDUP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162349F-D1AB-470D-A348-1D213D7D6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83" y="1683536"/>
            <a:ext cx="3736666" cy="404709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7DE597-E3AB-AA75-54B3-6745EC9D8C02}"/>
              </a:ext>
            </a:extLst>
          </p:cNvPr>
          <p:cNvSpPr txBox="1"/>
          <p:nvPr/>
        </p:nvSpPr>
        <p:spPr>
          <a:xfrm>
            <a:off x="554883" y="5800720"/>
            <a:ext cx="122298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ditaati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kecemasaan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kekhawatiran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terbendung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beroperasi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dipikirkan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pembanhunan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A5D9BC-D8EC-9ACA-625B-E7CAAC9395B1}"/>
              </a:ext>
            </a:extLst>
          </p:cNvPr>
          <p:cNvSpPr txBox="1"/>
          <p:nvPr/>
        </p:nvSpPr>
        <p:spPr>
          <a:xfrm>
            <a:off x="4749800" y="1683536"/>
            <a:ext cx="81401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pencegahan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pencegahan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sumber-sumber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Penyempurnaan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kebersihan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tumpahan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ceceran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ceceran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Menambah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Kembali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usaha-usaha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gangguan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63CFB1-A052-5C9A-19E9-C15AB30A04A4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500" b="1" dirty="0">
                <a:solidFill>
                  <a:schemeClr val="bg1"/>
                </a:solidFill>
                <a:latin typeface="Bell MT" panose="02020503060305020303" pitchFamily="18" charset="0"/>
              </a:rPr>
              <a:t>BENTUK-BENTUK KEPEDULIAN LINGKUNGAN OLEH INDUSTRI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DC4AF-297C-AE2D-4EA9-65CD5179E921}"/>
              </a:ext>
            </a:extLst>
          </p:cNvPr>
          <p:cNvSpPr txBox="1"/>
          <p:nvPr/>
        </p:nvSpPr>
        <p:spPr>
          <a:xfrm>
            <a:off x="177800" y="5292858"/>
            <a:ext cx="127121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konservasi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masing-masing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DB90D0CA-470F-C4DB-1B87-C8B14A008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809003"/>
            <a:ext cx="4953000" cy="4953000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004420-5F8E-B073-3CA9-4B4FF52FC872}"/>
              </a:ext>
            </a:extLst>
          </p:cNvPr>
          <p:cNvSpPr txBox="1"/>
          <p:nvPr/>
        </p:nvSpPr>
        <p:spPr>
          <a:xfrm>
            <a:off x="177800" y="6004010"/>
            <a:ext cx="13106400" cy="1785104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melestarikan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kerusakan-kerusakan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unntuk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kepedulian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snagat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lwat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2FD8FF-ECEA-0C37-AAA0-21DE1331E2E5}"/>
              </a:ext>
            </a:extLst>
          </p:cNvPr>
          <p:cNvSpPr txBox="1"/>
          <p:nvPr/>
        </p:nvSpPr>
        <p:spPr>
          <a:xfrm>
            <a:off x="177800" y="7789114"/>
            <a:ext cx="127121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F3625E-B89A-4A57-3C1F-1C9084E5E415}"/>
              </a:ext>
            </a:extLst>
          </p:cNvPr>
          <p:cNvSpPr txBox="1"/>
          <p:nvPr/>
        </p:nvSpPr>
        <p:spPr>
          <a:xfrm>
            <a:off x="203200" y="8194199"/>
            <a:ext cx="10947400" cy="1107996"/>
          </a:xfrm>
          <a:prstGeom prst="rect">
            <a:avLst/>
          </a:prstGeom>
          <a:noFill/>
        </p:spPr>
        <p:txBody>
          <a:bodyPr wrap="square" numCol="3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planet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Costal clean  up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and clean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festival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Biopori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Uji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emisi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buang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Pertamina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green act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Kerajinan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eceng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gondok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Rehabilitasi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hutan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mangrove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724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97A7514-894C-AB3A-6006-0069B179D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600" y="1752600"/>
            <a:ext cx="5715000" cy="339328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D862B3-30E5-C95B-1480-AE84F6C128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PEMBERDAYAAN UNTUK ALIH ENERGI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11C1-275D-98F7-AA6B-C65E0EE60BF3}"/>
              </a:ext>
            </a:extLst>
          </p:cNvPr>
          <p:cNvSpPr txBox="1"/>
          <p:nvPr/>
        </p:nvSpPr>
        <p:spPr>
          <a:xfrm>
            <a:off x="330200" y="5257800"/>
            <a:ext cx="10287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Kehawatiran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Listrik,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bensin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sedemikian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EBT,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25/25,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EBT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negeri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didongkrak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25% pada 2025.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B940C-D8E8-F386-B43F-694B3ECA5B69}"/>
              </a:ext>
            </a:extLst>
          </p:cNvPr>
          <p:cNvSpPr txBox="1"/>
          <p:nvPr/>
        </p:nvSpPr>
        <p:spPr>
          <a:xfrm>
            <a:off x="984734" y="7104504"/>
            <a:ext cx="1138506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Ketika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pemenuhan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dirasakan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pembangkit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Listrik.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berlimpah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percuma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Ketika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mengoptimalkan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mikrohidro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4003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3076</TotalTime>
  <Pages>0</Pages>
  <Words>1343</Words>
  <Characters>0</Characters>
  <Application>Microsoft Office PowerPoint</Application>
  <PresentationFormat>Custom</PresentationFormat>
  <Lines>0</Lines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Lingkungan</vt:lpstr>
      <vt:lpstr>DAMPAK INDUSTRI TERHADAP LINGKUNGAN</vt:lpstr>
      <vt:lpstr>DAMPAK INDUSTRI TERHADAP LINGKUNGAN</vt:lpstr>
      <vt:lpstr>PowerPoint Presentation</vt:lpstr>
      <vt:lpstr>INDUSTRIALISASI DAN LINGKUNGAN HIDUP</vt:lpstr>
      <vt:lpstr>PowerPoint Presentation</vt:lpstr>
      <vt:lpstr>PowerPoint Presentation</vt:lpstr>
      <vt:lpstr>PowerPoint Presentation</vt:lpstr>
      <vt:lpstr>PEMBERDAYAAN UNTUK ALIH ENERGI</vt:lpstr>
      <vt:lpstr>PEMBERDAYAAN UNTUK MITIGASI BENCANA LINGKUNGAN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519</cp:revision>
  <dcterms:modified xsi:type="dcterms:W3CDTF">2025-08-24T06:55:50Z</dcterms:modified>
</cp:coreProperties>
</file>