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</p:sldMasterIdLst>
  <p:notesMasterIdLst>
    <p:notesMasterId r:id="rId10"/>
  </p:notesMasterIdLst>
  <p:sldIdLst>
    <p:sldId id="256" r:id="rId3"/>
    <p:sldId id="259" r:id="rId4"/>
    <p:sldId id="274" r:id="rId5"/>
    <p:sldId id="270" r:id="rId6"/>
    <p:sldId id="263" r:id="rId7"/>
    <p:sldId id="265" r:id="rId8"/>
    <p:sldId id="281" r:id="rId9"/>
  </p:sldIdLst>
  <p:sldSz cx="13004800" cy="9753600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521415D9-36F7-43E2-AB2F-B90AF26B5E84}">
      <p14:sectionLst xmlns:p14="http://schemas.microsoft.com/office/powerpoint/2010/main">
        <p14:section name="Default Section" id="{AC42D898-A21B-42D5-A101-7F9BB72AA714}">
          <p14:sldIdLst>
            <p14:sldId id="256"/>
            <p14:sldId id="259"/>
            <p14:sldId id="274"/>
            <p14:sldId id="270"/>
          </p14:sldIdLst>
        </p14:section>
        <p14:section name="Untitled Section" id="{6814E9DA-20AB-4021-B8C7-97CFDCE0ED54}">
          <p14:sldIdLst>
            <p14:sldId id="263"/>
            <p14:sldId id="265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C1CE"/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15" autoAdjust="0"/>
    <p:restoredTop sz="94291" autoAdjust="0"/>
  </p:normalViewPr>
  <p:slideViewPr>
    <p:cSldViewPr>
      <p:cViewPr varScale="1">
        <p:scale>
          <a:sx n="50" d="100"/>
          <a:sy n="50" d="100"/>
        </p:scale>
        <p:origin x="872" y="40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081" y="2794000"/>
            <a:ext cx="10002838" cy="1754326"/>
          </a:xfrm>
        </p:spPr>
        <p:txBody>
          <a:bodyPr/>
          <a:lstStyle/>
          <a:p>
            <a:r>
              <a:rPr lang="en-US" sz="6000" b="1" i="1" dirty="0">
                <a:solidFill>
                  <a:srgbClr val="002060"/>
                </a:solidFill>
              </a:rPr>
              <a:t>Corporate Social Responsibility </a:t>
            </a:r>
            <a:r>
              <a:rPr lang="en-US" sz="6000" b="1" dirty="0">
                <a:solidFill>
                  <a:srgbClr val="002060"/>
                </a:solidFill>
              </a:rPr>
              <a:t>(CSR)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635000" y="4876800"/>
            <a:ext cx="13639800" cy="3962400"/>
          </a:xfrm>
        </p:spPr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Inisiasi</a:t>
            </a:r>
            <a:r>
              <a:rPr lang="en-US" b="1" dirty="0">
                <a:solidFill>
                  <a:srgbClr val="002060"/>
                </a:solidFill>
              </a:rPr>
              <a:t> Tuton </a:t>
            </a:r>
            <a:r>
              <a:rPr lang="en-US" b="1" dirty="0" err="1">
                <a:solidFill>
                  <a:srgbClr val="002060"/>
                </a:solidFill>
              </a:rPr>
              <a:t>ke</a:t>
            </a:r>
            <a:r>
              <a:rPr lang="en-US" b="1" dirty="0">
                <a:solidFill>
                  <a:srgbClr val="002060"/>
                </a:solidFill>
              </a:rPr>
              <a:t> 8</a:t>
            </a:r>
          </a:p>
          <a:p>
            <a:r>
              <a:rPr lang="en-US" b="1" dirty="0">
                <a:solidFill>
                  <a:srgbClr val="002060"/>
                </a:solidFill>
              </a:rPr>
              <a:t>Mata </a:t>
            </a:r>
            <a:r>
              <a:rPr lang="en-US" b="1" dirty="0" err="1">
                <a:solidFill>
                  <a:srgbClr val="002060"/>
                </a:solidFill>
              </a:rPr>
              <a:t>Kuliah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Industri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Program </a:t>
            </a:r>
            <a:r>
              <a:rPr lang="en-US" b="1" dirty="0" err="1">
                <a:solidFill>
                  <a:srgbClr val="002060"/>
                </a:solidFill>
              </a:rPr>
              <a:t>Studi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 err="1">
                <a:solidFill>
                  <a:srgbClr val="002060"/>
                </a:solidFill>
              </a:rPr>
              <a:t>Fakultas</a:t>
            </a:r>
            <a:r>
              <a:rPr lang="en-US" b="1" dirty="0">
                <a:solidFill>
                  <a:srgbClr val="002060"/>
                </a:solidFill>
              </a:rPr>
              <a:t> Hukum,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Sosial</a:t>
            </a:r>
            <a:r>
              <a:rPr lang="en-US" b="1" dirty="0">
                <a:solidFill>
                  <a:srgbClr val="002060"/>
                </a:solidFill>
              </a:rPr>
              <a:t> dan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Politik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9F0054-B518-4239-9517-BCE68025911E}"/>
              </a:ext>
            </a:extLst>
          </p:cNvPr>
          <p:cNvSpPr txBox="1"/>
          <p:nvPr/>
        </p:nvSpPr>
        <p:spPr>
          <a:xfrm>
            <a:off x="10312400" y="304800"/>
            <a:ext cx="228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SOSIOLOGI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INDUSTRI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SOSI4314</a:t>
            </a:r>
            <a:endParaRPr lang="en-ID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E32ED5C-AFE4-CA25-42B9-7BA592BC0AA1}"/>
              </a:ext>
            </a:extLst>
          </p:cNvPr>
          <p:cNvSpPr txBox="1"/>
          <p:nvPr/>
        </p:nvSpPr>
        <p:spPr>
          <a:xfrm>
            <a:off x="4445000" y="1804987"/>
            <a:ext cx="85598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dikeluarkan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stakeholders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internal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stakeholders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penanam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modal)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eksternal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kelembagaan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anggota-anggota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sipil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Perusahaan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demikian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Perusahaan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bantuan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dana,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C4D8CC3-2A54-9723-FBF6-0F274EA7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685800"/>
            <a:ext cx="12115800" cy="101328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KONSEP CSR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5EFC35-1CBE-0BAB-EBE3-325038E420AD}"/>
              </a:ext>
            </a:extLst>
          </p:cNvPr>
          <p:cNvSpPr txBox="1"/>
          <p:nvPr/>
        </p:nvSpPr>
        <p:spPr>
          <a:xfrm>
            <a:off x="4470400" y="4107359"/>
            <a:ext cx="8559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Banyak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mengenai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CSR. Salah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menggambarkan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di Indonesia Adalah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dikemukakan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Suharto (2006).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9DB6F4-8AB8-09C2-7ED7-BA0A3EA51902}"/>
              </a:ext>
            </a:extLst>
          </p:cNvPr>
          <p:cNvSpPr txBox="1"/>
          <p:nvPr/>
        </p:nvSpPr>
        <p:spPr>
          <a:xfrm>
            <a:off x="203200" y="4978150"/>
            <a:ext cx="128270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Suharto (2006)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Adalah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berkomitmen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Perusahaan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melainkan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Kawasan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holistic,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melembaga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Dari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lihat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Adalah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komitmen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menyejahterakan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local Masyarakat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sekitar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Manfaat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didapatkan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Perusahaan,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Perusahaan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Masyarakat,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pemangku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kepentingan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Apalagi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melihat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bantuan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diberikan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berjalan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bantuan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akademisi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Maka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kesadaran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kesadaran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ditingkatkan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FA09A9B-7930-7FB3-98A3-610DE92E0F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1489754"/>
            <a:ext cx="4114800" cy="3621526"/>
          </a:xfrm>
        </p:spPr>
      </p:pic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FA45A71-27A8-7753-558B-9C9E91779EE4}"/>
              </a:ext>
            </a:extLst>
          </p:cNvPr>
          <p:cNvSpPr txBox="1"/>
          <p:nvPr/>
        </p:nvSpPr>
        <p:spPr>
          <a:xfrm>
            <a:off x="254000" y="1752600"/>
            <a:ext cx="6705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3C8A51-831E-D85E-0B3B-2BB1E1692DBB}"/>
              </a:ext>
            </a:extLst>
          </p:cNvPr>
          <p:cNvSpPr txBox="1">
            <a:spLocks/>
          </p:cNvSpPr>
          <p:nvPr/>
        </p:nvSpPr>
        <p:spPr>
          <a:xfrm>
            <a:off x="2921000" y="685800"/>
            <a:ext cx="12115800" cy="1013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000" b="1" dirty="0">
                <a:solidFill>
                  <a:schemeClr val="bg1"/>
                </a:solidFill>
                <a:latin typeface="Bell MT" panose="02020503060305020303" pitchFamily="18" charset="0"/>
              </a:rPr>
              <a:t>JENIS - JENIS CSR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7C1137D-98CD-3F66-19D8-8F95F00EC9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8300" y="1942643"/>
            <a:ext cx="6489700" cy="6032957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FE507ED-0061-E230-0120-518D4B0FDE85}"/>
              </a:ext>
            </a:extLst>
          </p:cNvPr>
          <p:cNvSpPr txBox="1"/>
          <p:nvPr/>
        </p:nvSpPr>
        <p:spPr>
          <a:xfrm>
            <a:off x="0" y="2276352"/>
            <a:ext cx="6705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Jenis-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Kotler dan Lee (2004)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menyebutkan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(Cause Promotion)</a:t>
            </a:r>
          </a:p>
          <a:p>
            <a:pPr marL="457200" indent="-457200" algn="just"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Pemasaran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(Cause Related Marketing = CRM)</a:t>
            </a:r>
          </a:p>
          <a:p>
            <a:pPr marL="457200" indent="-457200" algn="just"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Pemasaran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kemasyarakatan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korporat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(Corporate Societal Marketing = CSM)</a:t>
            </a:r>
          </a:p>
          <a:p>
            <a:pPr marL="457200" indent="-457200" algn="just"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Filantropi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Perusahaan (Corporate Philanthropy)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EB27D3-91FE-AF6A-1AA3-13D7845E3154}"/>
              </a:ext>
            </a:extLst>
          </p:cNvPr>
          <p:cNvSpPr txBox="1"/>
          <p:nvPr/>
        </p:nvSpPr>
        <p:spPr>
          <a:xfrm>
            <a:off x="-12700" y="5638800"/>
            <a:ext cx="6705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5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kemasyarakatan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sukarela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(Community Volunteering)</a:t>
            </a:r>
          </a:p>
          <a:p>
            <a:pPr marL="457200" indent="-457200" algn="just">
              <a:buFont typeface="+mj-lt"/>
              <a:buAutoNum type="arabicPeriod" startAt="5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(Socially Responsible Business Practice)</a:t>
            </a:r>
          </a:p>
          <a:p>
            <a:pPr marL="457200" indent="-457200" algn="just">
              <a:buFont typeface="+mj-lt"/>
              <a:buAutoNum type="arabicPeriod" startAt="5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kemitraan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Bina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(PKBL)</a:t>
            </a:r>
          </a:p>
          <a:p>
            <a:pPr algn="just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576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9711E85-43EC-9F49-FFF0-94BE0ED22EC7}"/>
              </a:ext>
            </a:extLst>
          </p:cNvPr>
          <p:cNvSpPr txBox="1"/>
          <p:nvPr/>
        </p:nvSpPr>
        <p:spPr>
          <a:xfrm>
            <a:off x="5428706" y="1737184"/>
            <a:ext cx="739829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Dari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Filantropi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Pembangunan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Implementasi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modern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bergeser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/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Dulu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karitatif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donasi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sumbangan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reaktif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terpisah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inti.</a:t>
            </a:r>
          </a:p>
          <a:p>
            <a:pPr lvl="0" algn="just"/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Sekarang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pemberdayaan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proaktif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 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terintegrasi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strategi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inti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(Creating Shared Value).</a:t>
            </a:r>
          </a:p>
          <a:p>
            <a:pPr algn="just"/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Perusahaan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ikan"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mengajarkan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memancing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kolam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ikan" yang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EF83D0-53F1-9FB3-8378-54C6215754A8}"/>
              </a:ext>
            </a:extLst>
          </p:cNvPr>
          <p:cNvSpPr txBox="1"/>
          <p:nvPr/>
        </p:nvSpPr>
        <p:spPr>
          <a:xfrm>
            <a:off x="323306" y="5125071"/>
            <a:ext cx="1250369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Tantangan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Greenwashing (CSR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pencitraan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Mengukur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nyata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Menyesuaikan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dinamika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Peluang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digital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kampanye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koordinasi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penggalangan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dana.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Meningkatnya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kesadaran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bertanggung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CSR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brand identity dan competitive advantage.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5A9060-162D-9A6D-10CB-76337F0EEC8C}"/>
              </a:ext>
            </a:extLst>
          </p:cNvPr>
          <p:cNvSpPr txBox="1">
            <a:spLocks/>
          </p:cNvSpPr>
          <p:nvPr/>
        </p:nvSpPr>
        <p:spPr>
          <a:xfrm>
            <a:off x="2921000" y="685800"/>
            <a:ext cx="12115800" cy="1013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Bell MT" panose="02020503060305020303" pitchFamily="18" charset="0"/>
              </a:rPr>
              <a:t>IMPLEMENTASI CSR DI ERA MODERN 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800AC409-B203-9B55-CAF7-22C0D6261D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400" y="2101827"/>
            <a:ext cx="4584700" cy="3023244"/>
          </a:xfrm>
        </p:spPr>
      </p:pic>
    </p:spTree>
    <p:extLst>
      <p:ext uri="{BB962C8B-B14F-4D97-AF65-F5344CB8AC3E}">
        <p14:creationId xmlns:p14="http://schemas.microsoft.com/office/powerpoint/2010/main" val="4267670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2C47D41-0701-1843-8DF8-A79AD0CB5579}"/>
              </a:ext>
            </a:extLst>
          </p:cNvPr>
          <p:cNvSpPr txBox="1"/>
          <p:nvPr/>
        </p:nvSpPr>
        <p:spPr>
          <a:xfrm>
            <a:off x="101600" y="1855305"/>
            <a:ext cx="127993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mewajibkan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Perusahaan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menjalankan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Perusahaan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(guidance) ISO 26000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menjalankan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FBD413D-E0B2-1361-C5A3-7B9C419D8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771814"/>
            <a:ext cx="11500678" cy="8342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  <a:latin typeface="Bell MT" panose="02020503060305020303" pitchFamily="18" charset="0"/>
              </a:rPr>
              <a:t>PERAN KAMPUS DAN IMPLEMENTASI CSR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BBC27B-F475-83C4-8346-2318591296C2}"/>
              </a:ext>
            </a:extLst>
          </p:cNvPr>
          <p:cNvSpPr txBox="1"/>
          <p:nvPr/>
        </p:nvSpPr>
        <p:spPr>
          <a:xfrm>
            <a:off x="126999" y="2638088"/>
            <a:ext cx="72707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Sebagaimana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diuraikan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Rahmatullah (2011:14),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(1) Keputusan Menteri BUMN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kemitraan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(PKBL); (2)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Perseroan Terbatas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2007; (3)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Penanaman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Gas Bumi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22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2001. Ini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benar-benar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dijadikan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penarapan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CSR.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mengacu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Perusahaan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Hurairah (2008)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assessment,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56FF63-8452-94B6-11D7-F5781EA71F53}"/>
              </a:ext>
            </a:extLst>
          </p:cNvPr>
          <p:cNvSpPr txBox="1"/>
          <p:nvPr/>
        </p:nvSpPr>
        <p:spPr>
          <a:xfrm>
            <a:off x="88900" y="6088559"/>
            <a:ext cx="1277399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 of treatment, treatment action, monitoring and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evalution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Tanaya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Irawaty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(2008),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komitmen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eksternal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mengkaji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internal, strategi,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rencana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lanjut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pengukuran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pelaporan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konsultasi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stakeholder. Peran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kampus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pemikir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pencetus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ide-ide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kreatif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dilibatkan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permasalahan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Masyarakat. Kampus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berperan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katalisator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stabilisator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kepentingan-kepentingan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413E6F0-E669-112F-B250-CF75B8B7A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" b="1171"/>
          <a:stretch/>
        </p:blipFill>
        <p:spPr>
          <a:xfrm>
            <a:off x="7435848" y="2624747"/>
            <a:ext cx="5594352" cy="3491216"/>
          </a:xfrm>
        </p:spPr>
      </p:pic>
    </p:spTree>
    <p:extLst>
      <p:ext uri="{BB962C8B-B14F-4D97-AF65-F5344CB8AC3E}">
        <p14:creationId xmlns:p14="http://schemas.microsoft.com/office/powerpoint/2010/main" val="360681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977A9C6B-1292-E63A-8BAF-D78633CEA535}"/>
              </a:ext>
            </a:extLst>
          </p:cNvPr>
          <p:cNvSpPr txBox="1"/>
          <p:nvPr/>
        </p:nvSpPr>
        <p:spPr>
          <a:xfrm>
            <a:off x="295429" y="1828800"/>
            <a:ext cx="73499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CSR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pemangku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kepentingannya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melampaui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kepatuhan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berpedoman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Triple Bottom Line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Jenis CSR sangat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beragam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mencakup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ketenagakerjaan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menuju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yang 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memberdayakan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C28CF4-BF7E-8FAB-8B75-4144EA105ACF}"/>
              </a:ext>
            </a:extLst>
          </p:cNvPr>
          <p:cNvSpPr txBox="1">
            <a:spLocks/>
          </p:cNvSpPr>
          <p:nvPr/>
        </p:nvSpPr>
        <p:spPr>
          <a:xfrm>
            <a:off x="2926522" y="809003"/>
            <a:ext cx="10205278" cy="834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500" b="1" dirty="0">
                <a:solidFill>
                  <a:schemeClr val="bg1"/>
                </a:solidFill>
                <a:latin typeface="Bell MT" panose="02020503060305020303" pitchFamily="18" charset="0"/>
              </a:rPr>
              <a:t>KESIMPULAN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7DE597-E3AB-AA75-54B3-6745EC9D8C02}"/>
              </a:ext>
            </a:extLst>
          </p:cNvPr>
          <p:cNvSpPr txBox="1"/>
          <p:nvPr/>
        </p:nvSpPr>
        <p:spPr>
          <a:xfrm>
            <a:off x="177799" y="5648742"/>
            <a:ext cx="1271217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Kampus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mitra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strategis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yang indispensable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perannya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riset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konsultasi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implementasi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CSR yang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sinergi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Profit, People, dan Planet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pembangunan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A258B1B-8FC6-147E-2368-E8545FA8AD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525" y="1653883"/>
            <a:ext cx="5405876" cy="36039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019D63-FF20-9C76-C24C-2FC0BF7E9E7E}"/>
              </a:ext>
            </a:extLst>
          </p:cNvPr>
          <p:cNvSpPr txBox="1"/>
          <p:nvPr/>
        </p:nvSpPr>
        <p:spPr>
          <a:xfrm>
            <a:off x="219229" y="4515346"/>
            <a:ext cx="7426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Implementasi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di era modern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tulus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terintegrasi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memanfaatkan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terukur</a:t>
            </a:r>
            <a:r>
              <a:rPr lang="en-I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0130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0" y="0"/>
            <a:ext cx="10464800" cy="2438400"/>
          </a:xfrm>
        </p:spPr>
        <p:txBody>
          <a:bodyPr/>
          <a:lstStyle/>
          <a:p>
            <a:pPr algn="ctr"/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8400" y="3657600"/>
            <a:ext cx="10464800" cy="4089400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 marL="261938" indent="4763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Luluk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Kumalasari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Rachmad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Kristiono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Susilo, 2022, SOSIOLOGI INDUSTRI,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keempat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PENERBIT UNIVERSITAS TERBUKA, SOSI4314, 3 SKS/MODUL 1-9</a:t>
            </a:r>
          </a:p>
          <a:p>
            <a:pPr>
              <a:buNone/>
            </a:pP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3887</TotalTime>
  <Pages>0</Pages>
  <Words>857</Words>
  <Characters>0</Characters>
  <Application>Microsoft Office PowerPoint</Application>
  <PresentationFormat>Custom</PresentationFormat>
  <Lines>0</Lines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Bell MT</vt:lpstr>
      <vt:lpstr>Calibri</vt:lpstr>
      <vt:lpstr>Calibri Light</vt:lpstr>
      <vt:lpstr>Gill Sans</vt:lpstr>
      <vt:lpstr>Times New Roman</vt:lpstr>
      <vt:lpstr>Title &amp; Subtitle</vt:lpstr>
      <vt:lpstr>Custom Design</vt:lpstr>
      <vt:lpstr>Corporate Social Responsibility (CSR)</vt:lpstr>
      <vt:lpstr>KONSEP CSR</vt:lpstr>
      <vt:lpstr>PowerPoint Presentation</vt:lpstr>
      <vt:lpstr>PowerPoint Presentation</vt:lpstr>
      <vt:lpstr>PERAN KAMPUS DAN IMPLEMENTASI CSR</vt:lpstr>
      <vt:lpstr>PowerPoint Presentation</vt:lpstr>
      <vt:lpstr>Sumber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Ideapad Slim 5i</cp:lastModifiedBy>
  <cp:revision>677</cp:revision>
  <dcterms:modified xsi:type="dcterms:W3CDTF">2025-08-24T08:13:57Z</dcterms:modified>
</cp:coreProperties>
</file>