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4"/>
  </p:notesMasterIdLst>
  <p:handoutMasterIdLst>
    <p:handoutMasterId r:id="rId15"/>
  </p:handoutMasterIdLst>
  <p:sldIdLst>
    <p:sldId id="312" r:id="rId5"/>
    <p:sldId id="304" r:id="rId6"/>
    <p:sldId id="281" r:id="rId7"/>
    <p:sldId id="282" r:id="rId8"/>
    <p:sldId id="314" r:id="rId9"/>
    <p:sldId id="315" r:id="rId10"/>
    <p:sldId id="321" r:id="rId11"/>
    <p:sldId id="297" r:id="rId12"/>
    <p:sldId id="322" r:id="rId13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5388" autoAdjust="0"/>
  </p:normalViewPr>
  <p:slideViewPr>
    <p:cSldViewPr snapToGrid="0" snapToObjects="1">
      <p:cViewPr varScale="1">
        <p:scale>
          <a:sx n="84" d="100"/>
          <a:sy n="84" d="100"/>
        </p:scale>
        <p:origin x="351" y="42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67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307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AEA81-6715-F555-5274-19B4BB351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2D1F29-FB9B-E1CF-5614-1F72B18537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09575E-1FAB-1736-18CE-6795B0F79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089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US" dirty="0"/>
              <a:t>KELUARGA DALAM TEORI SOSIOLOGI</a:t>
            </a:r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4"/>
            <a:ext cx="6583680" cy="1531357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Sosiologi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34640"/>
            <a:ext cx="6583680" cy="3207344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Struktural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Adalah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yang </a:t>
            </a:r>
            <a:r>
              <a:rPr lang="en-US" dirty="0" err="1"/>
              <a:t>menitikberatkan</a:t>
            </a:r>
            <a:r>
              <a:rPr lang="en-US" dirty="0"/>
              <a:t> pada </a:t>
            </a:r>
            <a:r>
              <a:rPr lang="en-US" dirty="0" err="1"/>
              <a:t>kestabilan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Masyarakat. Masing-masing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, </a:t>
            </a:r>
            <a:r>
              <a:rPr lang="en-US" dirty="0" err="1"/>
              <a:t>fungsi</a:t>
            </a:r>
            <a:r>
              <a:rPr lang="en-US" dirty="0"/>
              <a:t> dan </a:t>
            </a:r>
            <a:r>
              <a:rPr lang="en-US" dirty="0" err="1"/>
              <a:t>tugasnya</a:t>
            </a:r>
            <a:r>
              <a:rPr lang="en-US" dirty="0"/>
              <a:t> masing-masing.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5CFA2-4E67-F157-5FFD-A246307D41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5"/>
            <a:ext cx="5259554" cy="2495028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Struktural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(</a:t>
            </a:r>
            <a:r>
              <a:rPr lang="en-US" dirty="0" err="1"/>
              <a:t>talcot</a:t>
            </a:r>
            <a:r>
              <a:rPr lang="en-US" dirty="0"/>
              <a:t> parson)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3808750"/>
            <a:ext cx="5259554" cy="2233233"/>
          </a:xfrm>
        </p:spPr>
        <p:txBody>
          <a:bodyPr/>
          <a:lstStyle/>
          <a:p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skema</a:t>
            </a:r>
            <a:r>
              <a:rPr lang="en-US" dirty="0"/>
              <a:t> AGIL.</a:t>
            </a:r>
          </a:p>
          <a:p>
            <a:r>
              <a:rPr lang="en-US" dirty="0">
                <a:solidFill>
                  <a:srgbClr val="FF0000"/>
                </a:solidFill>
              </a:rPr>
              <a:t>Adaptation</a:t>
            </a:r>
            <a:r>
              <a:rPr lang="en-US" dirty="0"/>
              <a:t> 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beradaptasi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.</a:t>
            </a:r>
          </a:p>
        </p:txBody>
      </p:sp>
      <p:pic>
        <p:nvPicPr>
          <p:cNvPr id="6" name="Picture Placeholder 5" descr="A person holding a microphone and standing in front of a group of people">
            <a:extLst>
              <a:ext uri="{FF2B5EF4-FFF2-40B4-BE49-F238E27FC236}">
                <a16:creationId xmlns:a16="http://schemas.microsoft.com/office/drawing/2014/main" id="{FECDA901-DD88-89EB-E10E-A2994D0A92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27745" r="27745"/>
          <a:stretch/>
        </p:blipFill>
        <p:spPr>
          <a:xfrm>
            <a:off x="7414194" y="410780"/>
            <a:ext cx="4344695" cy="6447220"/>
          </a:xfr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565" y="1057274"/>
            <a:ext cx="7965461" cy="994164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Lanjutan</a:t>
            </a:r>
            <a:r>
              <a:rPr lang="en-US" dirty="0">
                <a:solidFill>
                  <a:schemeClr val="tx1"/>
                </a:solidFill>
              </a:rPr>
              <a:t>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11C33-898C-4414-4665-5136EB6FC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60565" y="2303029"/>
            <a:ext cx="7965460" cy="3497698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Goal</a:t>
            </a:r>
            <a:r>
              <a:rPr lang="en-US" dirty="0"/>
              <a:t> 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bersama-sama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lainnya</a:t>
            </a: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Integration</a:t>
            </a:r>
            <a:r>
              <a:rPr lang="en-US" dirty="0"/>
              <a:t> 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yang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agar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system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fungsi</a:t>
            </a: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Latency</a:t>
            </a:r>
            <a:r>
              <a:rPr lang="en-US" dirty="0"/>
              <a:t> 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segalanya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melengkapi</a:t>
            </a:r>
            <a:r>
              <a:rPr lang="en-US" dirty="0"/>
              <a:t>, </a:t>
            </a:r>
            <a:r>
              <a:rPr lang="en-US" dirty="0" err="1"/>
              <a:t>memelihara</a:t>
            </a:r>
            <a:r>
              <a:rPr lang="en-US" dirty="0"/>
              <a:t> dan </a:t>
            </a:r>
            <a:r>
              <a:rPr lang="en-US" dirty="0" err="1"/>
              <a:t>memperbaiki</a:t>
            </a:r>
            <a:r>
              <a:rPr lang="en-US" dirty="0"/>
              <a:t> agar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system.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4FF72B7-0438-3641-5939-75128934B0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10199-C129-11F0-56F2-2D1AED21C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809" y="1057274"/>
            <a:ext cx="7043617" cy="2520217"/>
          </a:xfrm>
        </p:spPr>
        <p:txBody>
          <a:bodyPr/>
          <a:lstStyle/>
          <a:p>
            <a:r>
              <a:rPr lang="en-US" dirty="0" err="1"/>
              <a:t>keluarga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0AEC4F-E711-8552-9C34-82C1514A1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DD6BDC-E008-6AB7-55A1-46ED9BCF054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364808" y="3808750"/>
            <a:ext cx="7043618" cy="223323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Dalam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, orang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ketidakseimbangan</a:t>
            </a:r>
            <a:r>
              <a:rPr lang="en-US" dirty="0"/>
              <a:t>.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dan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kategori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, </a:t>
            </a:r>
            <a:r>
              <a:rPr lang="en-US" dirty="0" err="1"/>
              <a:t>ketahanan</a:t>
            </a:r>
            <a:r>
              <a:rPr lang="en-US" dirty="0"/>
              <a:t> social dan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 (Amalia, 2018).</a:t>
            </a:r>
          </a:p>
        </p:txBody>
      </p:sp>
    </p:spTree>
    <p:extLst>
      <p:ext uri="{BB962C8B-B14F-4D97-AF65-F5344CB8AC3E}">
        <p14:creationId xmlns:p14="http://schemas.microsoft.com/office/powerpoint/2010/main" val="113171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834635"/>
            <a:ext cx="7796464" cy="1222385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konflik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67C004-8B72-C872-98FB-00A2A584D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AEF9954A-E263-8A7E-58B1-4D03F7D1B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2303028"/>
            <a:ext cx="3283119" cy="3720337"/>
          </a:xfrm>
        </p:spPr>
        <p:txBody>
          <a:bodyPr>
            <a:normAutofit/>
          </a:bodyPr>
          <a:lstStyle/>
          <a:p>
            <a:r>
              <a:rPr lang="en-US" dirty="0"/>
              <a:t>Teori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penyimpangan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.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33680A80-5C61-DD02-1119-0565C0AD53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82159" y="2303028"/>
            <a:ext cx="3284951" cy="3720337"/>
          </a:xfrm>
        </p:spPr>
        <p:txBody>
          <a:bodyPr>
            <a:normAutofit/>
          </a:bodyPr>
          <a:lstStyle/>
          <a:p>
            <a:r>
              <a:rPr lang="en-US" dirty="0"/>
              <a:t>Dalam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dan </a:t>
            </a:r>
            <a:r>
              <a:rPr lang="en-US" dirty="0" err="1"/>
              <a:t>masalah</a:t>
            </a:r>
            <a:r>
              <a:rPr lang="en-US" dirty="0"/>
              <a:t>. Adanya </a:t>
            </a:r>
            <a:r>
              <a:rPr lang="en-US" dirty="0" err="1"/>
              <a:t>perubahan-perubahan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penyimpangan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1057274"/>
            <a:ext cx="9875463" cy="999746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ekologi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88BD9B8-D6A6-D55A-830D-4D3CC2DC3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2303028"/>
            <a:ext cx="5829147" cy="3961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Teori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sangat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.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0853098E-C088-D323-4BF2-987893F262F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7940842" y="2303028"/>
            <a:ext cx="3485184" cy="396159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yang sangat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berkembangnya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CFAD14-1AAA-8CDA-A49B-523FD6C66F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D22C5-0C9E-B582-A8FE-B45E70A0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849782"/>
            <a:ext cx="5715000" cy="2727709"/>
          </a:xfrm>
        </p:spPr>
        <p:txBody>
          <a:bodyPr/>
          <a:lstStyle/>
          <a:p>
            <a:r>
              <a:rPr lang="en-US" dirty="0"/>
              <a:t>Teori gender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5CEF2-E667-BBB5-2EA6-C06F93B6D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1" y="3813606"/>
            <a:ext cx="5715000" cy="2234642"/>
          </a:xfrm>
        </p:spPr>
        <p:txBody>
          <a:bodyPr>
            <a:normAutofit fontScale="92500"/>
          </a:bodyPr>
          <a:lstStyle/>
          <a:p>
            <a:r>
              <a:rPr lang="en-ID" dirty="0"/>
              <a:t>Teori gender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perbedaan</a:t>
            </a:r>
            <a:r>
              <a:rPr lang="en-ID" dirty="0"/>
              <a:t> </a:t>
            </a:r>
            <a:r>
              <a:rPr lang="en-ID" dirty="0" err="1"/>
              <a:t>peran</a:t>
            </a:r>
            <a:r>
              <a:rPr lang="en-ID" dirty="0"/>
              <a:t>, </a:t>
            </a:r>
            <a:r>
              <a:rPr lang="en-ID" dirty="0" err="1"/>
              <a:t>fungsi</a:t>
            </a:r>
            <a:r>
              <a:rPr lang="en-ID" dirty="0"/>
              <a:t>, status, dan </a:t>
            </a:r>
            <a:r>
              <a:rPr lang="en-ID" dirty="0" err="1"/>
              <a:t>tanggungjawab</a:t>
            </a:r>
            <a:r>
              <a:rPr lang="en-ID" dirty="0"/>
              <a:t> pada </a:t>
            </a:r>
            <a:r>
              <a:rPr lang="en-ID" dirty="0" err="1"/>
              <a:t>laki-laki</a:t>
            </a:r>
            <a:r>
              <a:rPr lang="en-ID" dirty="0"/>
              <a:t> dan </a:t>
            </a:r>
            <a:r>
              <a:rPr lang="en-ID" dirty="0" err="1"/>
              <a:t>perempuan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bentukan</a:t>
            </a:r>
            <a:r>
              <a:rPr lang="en-ID" dirty="0"/>
              <a:t> (</a:t>
            </a:r>
            <a:r>
              <a:rPr lang="en-ID" dirty="0" err="1"/>
              <a:t>konstruksi</a:t>
            </a:r>
            <a:r>
              <a:rPr lang="en-ID" dirty="0"/>
              <a:t>)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 yang </a:t>
            </a:r>
            <a:r>
              <a:rPr lang="en-ID" dirty="0" err="1"/>
              <a:t>tertanam</a:t>
            </a:r>
            <a:r>
              <a:rPr lang="en-ID" dirty="0"/>
              <a:t> </a:t>
            </a:r>
            <a:r>
              <a:rPr lang="en-ID" dirty="0" err="1"/>
              <a:t>lewat</a:t>
            </a:r>
            <a:r>
              <a:rPr lang="en-ID" dirty="0"/>
              <a:t> proses </a:t>
            </a:r>
            <a:r>
              <a:rPr lang="en-ID" dirty="0" err="1"/>
              <a:t>sosialisasi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. </a:t>
            </a:r>
            <a:br>
              <a:rPr lang="en-ID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173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CF36C-6007-0653-C923-1E783D242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15BCE-C4F9-C555-5043-CF49AC2F13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849782"/>
            <a:ext cx="5715000" cy="2727709"/>
          </a:xfrm>
        </p:spPr>
        <p:txBody>
          <a:bodyPr/>
          <a:lstStyle/>
          <a:p>
            <a:r>
              <a:rPr lang="en-US" dirty="0"/>
              <a:t>Thank </a:t>
            </a:r>
            <a:br>
              <a:rPr lang="en-US" dirty="0"/>
            </a:br>
            <a:r>
              <a:rPr lang="en-US" dirty="0"/>
              <a:t>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5B1170-9099-62CC-8E01-8FB04EC39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1" y="3813606"/>
            <a:ext cx="5715000" cy="2234642"/>
          </a:xfrm>
        </p:spPr>
        <p:txBody>
          <a:bodyPr/>
          <a:lstStyle/>
          <a:p>
            <a:r>
              <a:rPr lang="en-US" dirty="0"/>
              <a:t>Emmy Solina</a:t>
            </a:r>
          </a:p>
        </p:txBody>
      </p:sp>
    </p:spTree>
    <p:extLst>
      <p:ext uri="{BB962C8B-B14F-4D97-AF65-F5344CB8AC3E}">
        <p14:creationId xmlns:p14="http://schemas.microsoft.com/office/powerpoint/2010/main" val="361010899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{6C8712DC-5A93-4A98-853F-4CC780061F06}TF8a9b5915-b8c7-461e-8cdd-693d48b5e32371f7b7e2_win32-4bf0b9a2ea37</Template>
  <TotalTime>3603</TotalTime>
  <Words>290</Words>
  <Application>Microsoft Office PowerPoint</Application>
  <PresentationFormat>Widescreen</PresentationFormat>
  <Paragraphs>27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Sabon Next LT</vt:lpstr>
      <vt:lpstr>Custom</vt:lpstr>
      <vt:lpstr>KELUARGA DALAM TEORI SOSIOLOGI</vt:lpstr>
      <vt:lpstr>Teori Sosiologi</vt:lpstr>
      <vt:lpstr>Teori Struktural fungsional (talcot parson)</vt:lpstr>
      <vt:lpstr>Lanjutan….</vt:lpstr>
      <vt:lpstr>keluarga</vt:lpstr>
      <vt:lpstr>Teori konflik</vt:lpstr>
      <vt:lpstr>Teori ekologi</vt:lpstr>
      <vt:lpstr>Teori gender</vt:lpstr>
      <vt:lpstr>Thank 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hp envy</dc:creator>
  <cp:lastModifiedBy>hp envy</cp:lastModifiedBy>
  <cp:revision>3</cp:revision>
  <dcterms:created xsi:type="dcterms:W3CDTF">2025-09-30T02:03:11Z</dcterms:created>
  <dcterms:modified xsi:type="dcterms:W3CDTF">2025-10-06T12:58:46Z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