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84" r:id="rId2"/>
    <p:sldMasterId id="2147483650" r:id="rId3"/>
  </p:sldMasterIdLst>
  <p:notesMasterIdLst>
    <p:notesMasterId r:id="rId13"/>
  </p:notesMasterIdLst>
  <p:sldIdLst>
    <p:sldId id="267" r:id="rId4"/>
    <p:sldId id="260" r:id="rId5"/>
    <p:sldId id="280" r:id="rId6"/>
    <p:sldId id="282" r:id="rId7"/>
    <p:sldId id="283" r:id="rId8"/>
    <p:sldId id="285" r:id="rId9"/>
    <p:sldId id="281" r:id="rId10"/>
    <p:sldId id="284" r:id="rId11"/>
    <p:sldId id="258" r:id="rId12"/>
  </p:sldIdLst>
  <p:sldSz cx="13004800" cy="9753600"/>
  <p:notesSz cx="6858000" cy="9144000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4" autoAdjust="0"/>
    <p:restoredTop sz="97496" autoAdjust="0"/>
  </p:normalViewPr>
  <p:slideViewPr>
    <p:cSldViewPr>
      <p:cViewPr varScale="1">
        <p:scale>
          <a:sx n="51" d="100"/>
          <a:sy n="51" d="100"/>
        </p:scale>
        <p:origin x="1554" y="78"/>
      </p:cViewPr>
      <p:guideLst>
        <p:guide orient="horz" pos="3072"/>
        <p:guide pos="4096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fld id="{9ED7CDD5-598F-4902-BA85-6782C6BB2991}" type="datetimeFigureOut">
              <a:rPr lang="en-US"/>
              <a:pPr>
                <a:defRPr/>
              </a:pPr>
              <a:t>2/26/2020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8D6D7A-9E1B-4CB9-9F38-AC6A131265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74471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15564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507790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443548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64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34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64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68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831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5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86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1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728746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97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69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7513" y="519113"/>
            <a:ext cx="2803525" cy="8266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3763" y="519113"/>
            <a:ext cx="8261350" cy="8266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254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5133911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6335219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784264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5654074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50709972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8831489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69052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7914929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9993790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220968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1233887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277659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11014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37032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867085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934719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369592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025387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buChar char="»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763" y="9040813"/>
            <a:ext cx="29257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88E22-7353-4F6C-8F12-13802969EADC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8475" y="9040813"/>
            <a:ext cx="4387850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15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2930500" y="2788568"/>
            <a:ext cx="7286676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+mj-lt"/>
                <a:ea typeface="+mj-ea"/>
                <a:cs typeface="ヒラギノ角ゴ ProN W3"/>
                <a:sym typeface="Gill San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9pPr>
          </a:lstStyle>
          <a:p>
            <a:r>
              <a:rPr lang="en-US" sz="3200" b="1" dirty="0"/>
              <a:t>PEMBENTUKAN DAN PENGISIAN </a:t>
            </a:r>
          </a:p>
          <a:p>
            <a:r>
              <a:rPr lang="en-US" sz="3200" b="1" dirty="0"/>
              <a:t>KEKOSONGAN HUKUM</a:t>
            </a:r>
          </a:p>
          <a:p>
            <a:r>
              <a:rPr lang="id-ID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Inisiasi </a:t>
            </a:r>
            <a:r>
              <a:rPr lang="id-ID" sz="2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Tuton</a:t>
            </a:r>
            <a:r>
              <a:rPr lang="id-ID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 Ke-</a:t>
            </a: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id-ID" sz="2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d-ID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PIH/PTHI</a:t>
            </a:r>
          </a:p>
          <a:p>
            <a:r>
              <a:rPr lang="id-ID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Program Studi Hukum</a:t>
            </a:r>
          </a:p>
          <a:p>
            <a:r>
              <a:rPr lang="id-ID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Fakultas Hukum, Ilmu Sosial dan Ilmu Politik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6502400" y="6172944"/>
            <a:ext cx="6768752" cy="23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+mj-lt"/>
                <a:ea typeface="+mj-ea"/>
                <a:cs typeface="ヒラギノ角ゴ ProN W3"/>
                <a:sym typeface="Gill San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9pPr>
          </a:lstStyle>
          <a:p>
            <a:r>
              <a:rPr lang="id-ID" sz="2000" b="1" kern="0" dirty="0">
                <a:latin typeface="Arial" panose="020B0604020202020204" pitchFamily="34" charset="0"/>
                <a:cs typeface="Arial" panose="020B0604020202020204" pitchFamily="34" charset="0"/>
              </a:rPr>
              <a:t>Penulis: Dr. Uu Nurul Huda, S.H., M.H.</a:t>
            </a:r>
          </a:p>
          <a:p>
            <a:r>
              <a:rPr lang="id-ID" sz="2000" b="1" kern="0" dirty="0">
                <a:latin typeface="Arial" panose="020B0604020202020204" pitchFamily="34" charset="0"/>
                <a:cs typeface="Arial" panose="020B0604020202020204" pitchFamily="34" charset="0"/>
              </a:rPr>
              <a:t>E-mail : uunurulhuda@gmail.com</a:t>
            </a:r>
          </a:p>
          <a:p>
            <a:r>
              <a:rPr lang="id-ID" sz="2000" b="1" kern="0" dirty="0">
                <a:latin typeface="Arial" panose="020B0604020202020204" pitchFamily="34" charset="0"/>
                <a:cs typeface="Arial" panose="020B0604020202020204" pitchFamily="34" charset="0"/>
              </a:rPr>
              <a:t>Penelaah : </a:t>
            </a:r>
            <a:r>
              <a:rPr lang="id-ID" sz="2000" b="1" dirty="0">
                <a:latin typeface="Arial" panose="020B0604020202020204" pitchFamily="34" charset="0"/>
                <a:cs typeface="Arial" panose="020B0604020202020204" pitchFamily="34" charset="0"/>
              </a:rPr>
              <a:t>Megafury Apriandhini, S.H., M.H.</a:t>
            </a:r>
            <a:endParaRPr lang="id-ID" sz="20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d-ID" sz="2000" b="1" kern="0" dirty="0">
                <a:latin typeface="Arial" panose="020B0604020202020204" pitchFamily="34" charset="0"/>
                <a:cs typeface="Arial" panose="020B0604020202020204" pitchFamily="34" charset="0"/>
              </a:rPr>
              <a:t>E-mail :megafury@ecampus.ut.ac.id</a:t>
            </a:r>
            <a:endParaRPr lang="en-US" sz="20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60000"/>
              </a:lnSpc>
            </a:pPr>
            <a:endParaRPr lang="id-ID" sz="2400" b="1" kern="0" dirty="0"/>
          </a:p>
        </p:txBody>
      </p:sp>
    </p:spTree>
    <p:extLst>
      <p:ext uri="{BB962C8B-B14F-4D97-AF65-F5344CB8AC3E}">
        <p14:creationId xmlns:p14="http://schemas.microsoft.com/office/powerpoint/2010/main" val="258548491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597744" y="2947974"/>
            <a:ext cx="11809312" cy="50251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8288" indent="-268288" algn="just"/>
            <a:r>
              <a:rPr lang="en-US" sz="2000" b="1" dirty="0" err="1"/>
              <a:t>Definisi</a:t>
            </a:r>
            <a:r>
              <a:rPr lang="en-US" sz="2000" b="1" dirty="0"/>
              <a:t> </a:t>
            </a:r>
            <a:r>
              <a:rPr lang="en-US" sz="2000" b="1" dirty="0" err="1"/>
              <a:t>Kekosongan</a:t>
            </a:r>
            <a:r>
              <a:rPr lang="en-US" sz="2000" b="1" dirty="0"/>
              <a:t> </a:t>
            </a:r>
            <a:r>
              <a:rPr lang="en-US" sz="2000" b="1" dirty="0" err="1"/>
              <a:t>Hukum</a:t>
            </a:r>
            <a:endParaRPr lang="en-US" sz="2000" b="1" dirty="0"/>
          </a:p>
          <a:p>
            <a:pPr marL="268288" indent="0" algn="just">
              <a:buNone/>
            </a:pP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memahami</a:t>
            </a:r>
            <a:r>
              <a:rPr lang="en-US" sz="2000" dirty="0"/>
              <a:t> </a:t>
            </a:r>
            <a:r>
              <a:rPr lang="en-US" sz="2000" dirty="0" err="1"/>
              <a:t>tentang</a:t>
            </a:r>
            <a:r>
              <a:rPr lang="en-US" sz="2000" dirty="0"/>
              <a:t> </a:t>
            </a:r>
            <a:r>
              <a:rPr lang="en-US" sz="2000" dirty="0" err="1"/>
              <a:t>kekosongan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 </a:t>
            </a:r>
            <a:r>
              <a:rPr lang="en-US" sz="2000" dirty="0" err="1"/>
              <a:t>dimulai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memahami</a:t>
            </a:r>
            <a:r>
              <a:rPr lang="en-US" sz="2000" dirty="0"/>
              <a:t> </a:t>
            </a:r>
            <a:r>
              <a:rPr lang="en-US" sz="2000" dirty="0" err="1"/>
              <a:t>kata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kekosongan</a:t>
            </a:r>
            <a:r>
              <a:rPr lang="en-US" sz="2000" dirty="0"/>
              <a:t>, </a:t>
            </a:r>
            <a:r>
              <a:rPr lang="en-US" sz="2000" dirty="0" err="1"/>
              <a:t>karena</a:t>
            </a:r>
            <a:r>
              <a:rPr lang="en-US" sz="2000" dirty="0"/>
              <a:t> </a:t>
            </a:r>
            <a:r>
              <a:rPr lang="en-US" sz="2000" dirty="0" err="1"/>
              <a:t>belum</a:t>
            </a:r>
            <a:r>
              <a:rPr lang="en-US" sz="2000" dirty="0"/>
              <a:t> </a:t>
            </a:r>
            <a:r>
              <a:rPr lang="en-US" sz="2000" dirty="0" err="1"/>
              <a:t>ada</a:t>
            </a:r>
            <a:r>
              <a:rPr lang="en-US" sz="2000" dirty="0"/>
              <a:t> </a:t>
            </a:r>
            <a:r>
              <a:rPr lang="en-US" sz="2000" dirty="0" err="1"/>
              <a:t>definisi</a:t>
            </a:r>
            <a:r>
              <a:rPr lang="en-US" sz="2000" dirty="0"/>
              <a:t> yang </a:t>
            </a:r>
            <a:r>
              <a:rPr lang="en-US" sz="2000" dirty="0" err="1"/>
              <a:t>baku</a:t>
            </a:r>
            <a:r>
              <a:rPr lang="en-US" sz="2000" dirty="0"/>
              <a:t> </a:t>
            </a:r>
            <a:r>
              <a:rPr lang="en-US" sz="2000" dirty="0" err="1"/>
              <a:t>mengenai</a:t>
            </a:r>
            <a:r>
              <a:rPr lang="en-US" sz="2000" dirty="0"/>
              <a:t> </a:t>
            </a:r>
            <a:r>
              <a:rPr lang="en-US" sz="2000" dirty="0" err="1"/>
              <a:t>kekosongan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 (</a:t>
            </a:r>
            <a:r>
              <a:rPr lang="en-US" sz="2000" dirty="0" err="1"/>
              <a:t>rechtsvacuum</a:t>
            </a:r>
            <a:r>
              <a:rPr lang="en-US" sz="2000" dirty="0"/>
              <a:t>). </a:t>
            </a:r>
          </a:p>
          <a:p>
            <a:pPr marL="268288" indent="-268288" algn="just"/>
            <a:r>
              <a:rPr lang="en-US" sz="2000" b="1" dirty="0" err="1"/>
              <a:t>Definisi</a:t>
            </a:r>
            <a:r>
              <a:rPr lang="en-US" sz="2000" b="1" dirty="0"/>
              <a:t> </a:t>
            </a:r>
            <a:r>
              <a:rPr lang="en-US" sz="2000" b="1" dirty="0" err="1"/>
              <a:t>Hukum</a:t>
            </a:r>
            <a:r>
              <a:rPr lang="en-US" sz="2000" b="1" dirty="0"/>
              <a:t> </a:t>
            </a:r>
            <a:r>
              <a:rPr lang="en-US" sz="2000" b="1" dirty="0" err="1"/>
              <a:t>atau</a:t>
            </a:r>
            <a:r>
              <a:rPr lang="en-US" sz="2000" b="1" dirty="0"/>
              <a:t> </a:t>
            </a:r>
            <a:r>
              <a:rPr lang="en-US" sz="2000" b="1" dirty="0" err="1"/>
              <a:t>recht</a:t>
            </a:r>
            <a:r>
              <a:rPr lang="en-US" sz="2000" b="1" dirty="0"/>
              <a:t> (</a:t>
            </a:r>
            <a:r>
              <a:rPr lang="en-US" sz="2000" b="1" dirty="0" err="1"/>
              <a:t>Belanda</a:t>
            </a:r>
            <a:r>
              <a:rPr lang="en-US" sz="2000" b="1" dirty="0"/>
              <a:t>)</a:t>
            </a:r>
          </a:p>
          <a:p>
            <a:pPr marL="268288" indent="0" algn="just">
              <a:buNone/>
            </a:pP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Kamus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, </a:t>
            </a:r>
            <a:r>
              <a:rPr lang="en-US" sz="2000" dirty="0" err="1"/>
              <a:t>hukum</a:t>
            </a:r>
            <a:r>
              <a:rPr lang="en-US" sz="2000" dirty="0"/>
              <a:t> </a:t>
            </a:r>
            <a:r>
              <a:rPr lang="en-US" sz="2000" dirty="0" err="1"/>
              <a:t>berarti</a:t>
            </a:r>
            <a:r>
              <a:rPr lang="en-US" sz="2000" dirty="0"/>
              <a:t> </a:t>
            </a:r>
            <a:r>
              <a:rPr lang="en-US" sz="2000" dirty="0" err="1"/>
              <a:t>recht</a:t>
            </a:r>
            <a:r>
              <a:rPr lang="en-US" sz="2000" dirty="0"/>
              <a:t> (</a:t>
            </a:r>
            <a:r>
              <a:rPr lang="en-US" sz="2000" dirty="0" err="1"/>
              <a:t>Belanda</a:t>
            </a:r>
            <a:r>
              <a:rPr lang="en-US" sz="2000" dirty="0"/>
              <a:t>) yang </a:t>
            </a:r>
            <a:r>
              <a:rPr lang="en-US" sz="2000" dirty="0" err="1"/>
              <a:t>artinya</a:t>
            </a:r>
            <a:r>
              <a:rPr lang="en-US" sz="2000" dirty="0"/>
              <a:t> </a:t>
            </a:r>
            <a:r>
              <a:rPr lang="en-US" sz="2000" dirty="0" err="1"/>
              <a:t>undang-undang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. Grotius </a:t>
            </a:r>
            <a:r>
              <a:rPr lang="en-US" sz="2000" dirty="0" err="1"/>
              <a:t>mendefinisikan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peraturan</a:t>
            </a:r>
            <a:r>
              <a:rPr lang="en-US" sz="2000" dirty="0"/>
              <a:t> </a:t>
            </a:r>
            <a:r>
              <a:rPr lang="en-US" sz="2000" dirty="0" err="1"/>
              <a:t>tentang</a:t>
            </a:r>
            <a:r>
              <a:rPr lang="en-US" sz="2000" dirty="0"/>
              <a:t> </a:t>
            </a:r>
            <a:r>
              <a:rPr lang="en-US" sz="2000" dirty="0" err="1"/>
              <a:t>perbuatan</a:t>
            </a:r>
            <a:r>
              <a:rPr lang="en-US" sz="2000" dirty="0"/>
              <a:t> moral yang </a:t>
            </a:r>
            <a:r>
              <a:rPr lang="en-US" sz="2000" dirty="0" err="1"/>
              <a:t>menjamin</a:t>
            </a:r>
            <a:r>
              <a:rPr lang="en-US" sz="2000" dirty="0"/>
              <a:t> </a:t>
            </a:r>
            <a:r>
              <a:rPr lang="en-US" sz="2000" dirty="0" err="1"/>
              <a:t>keadilan</a:t>
            </a:r>
            <a:r>
              <a:rPr lang="en-US" sz="2000" dirty="0"/>
              <a:t> (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bukunya</a:t>
            </a:r>
            <a:r>
              <a:rPr lang="en-US" sz="2000" dirty="0"/>
              <a:t> De Jure Belli ac </a:t>
            </a:r>
            <a:r>
              <a:rPr lang="en-US" sz="2000" dirty="0" err="1"/>
              <a:t>Pacis</a:t>
            </a:r>
            <a:r>
              <a:rPr lang="en-US" sz="2000" dirty="0"/>
              <a:t>). Van Vollenhoven </a:t>
            </a:r>
            <a:r>
              <a:rPr lang="en-US" sz="2000" dirty="0" err="1"/>
              <a:t>mendefiniskan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gejala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pergaulan</a:t>
            </a:r>
            <a:r>
              <a:rPr lang="en-US" sz="2000" dirty="0"/>
              <a:t> </a:t>
            </a:r>
            <a:r>
              <a:rPr lang="en-US" sz="2000" dirty="0" err="1"/>
              <a:t>hidup</a:t>
            </a:r>
            <a:r>
              <a:rPr lang="en-US" sz="2000" dirty="0"/>
              <a:t> yang </a:t>
            </a:r>
            <a:r>
              <a:rPr lang="en-US" sz="2000" dirty="0" err="1"/>
              <a:t>bergejolak</a:t>
            </a:r>
            <a:r>
              <a:rPr lang="en-US" sz="2000" dirty="0"/>
              <a:t> </a:t>
            </a:r>
            <a:r>
              <a:rPr lang="en-US" sz="2000" dirty="0" err="1"/>
              <a:t>terus</a:t>
            </a:r>
            <a:r>
              <a:rPr lang="en-US" sz="2000" dirty="0"/>
              <a:t> </a:t>
            </a:r>
            <a:r>
              <a:rPr lang="en-US" sz="2000" dirty="0" err="1"/>
              <a:t>menerus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keadaan</a:t>
            </a:r>
            <a:r>
              <a:rPr lang="en-US" sz="2000" dirty="0"/>
              <a:t> </a:t>
            </a:r>
            <a:r>
              <a:rPr lang="en-US" sz="2000" dirty="0" err="1"/>
              <a:t>bentur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membentur</a:t>
            </a:r>
            <a:r>
              <a:rPr lang="en-US" sz="2000" dirty="0"/>
              <a:t> </a:t>
            </a:r>
            <a:r>
              <a:rPr lang="en-US" sz="2000" dirty="0" err="1"/>
              <a:t>tanpa</a:t>
            </a:r>
            <a:r>
              <a:rPr lang="en-US" sz="2000" dirty="0"/>
              <a:t> </a:t>
            </a:r>
            <a:r>
              <a:rPr lang="en-US" sz="2000" dirty="0" err="1"/>
              <a:t>henti-hentinya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gejalagejala</a:t>
            </a:r>
            <a:r>
              <a:rPr lang="en-US" sz="2000" dirty="0"/>
              <a:t> </a:t>
            </a:r>
            <a:r>
              <a:rPr lang="en-US" sz="2000" dirty="0" err="1"/>
              <a:t>lainnya</a:t>
            </a:r>
            <a:r>
              <a:rPr lang="en-US" sz="2000" dirty="0"/>
              <a:t> (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bukunya</a:t>
            </a:r>
            <a:r>
              <a:rPr lang="en-US" sz="2000" dirty="0"/>
              <a:t> Het </a:t>
            </a:r>
            <a:r>
              <a:rPr lang="en-US" sz="2000" dirty="0" err="1"/>
              <a:t>Adatrecht</a:t>
            </a:r>
            <a:r>
              <a:rPr lang="en-US" sz="2000" dirty="0"/>
              <a:t> van </a:t>
            </a:r>
            <a:r>
              <a:rPr lang="en-US" sz="2000" dirty="0" err="1"/>
              <a:t>Nederlance</a:t>
            </a:r>
            <a:r>
              <a:rPr lang="en-US" sz="2000" dirty="0"/>
              <a:t> Indie)”. </a:t>
            </a:r>
            <a:r>
              <a:rPr lang="en-US" sz="2000" dirty="0" err="1"/>
              <a:t>Surojo</a:t>
            </a:r>
            <a:r>
              <a:rPr lang="en-US" sz="2000" dirty="0"/>
              <a:t> </a:t>
            </a:r>
            <a:r>
              <a:rPr lang="en-US" sz="2000" dirty="0" err="1"/>
              <a:t>Wignjodipuro</a:t>
            </a:r>
            <a:r>
              <a:rPr lang="en-US" sz="2000" dirty="0"/>
              <a:t>, </a:t>
            </a:r>
            <a:r>
              <a:rPr lang="en-US" sz="2000" dirty="0" err="1"/>
              <a:t>hukum</a:t>
            </a:r>
            <a:r>
              <a:rPr lang="en-US" sz="2000" dirty="0"/>
              <a:t> </a:t>
            </a:r>
            <a:r>
              <a:rPr lang="en-US" sz="2000" dirty="0" err="1"/>
              <a:t>yaitu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himpunan</a:t>
            </a:r>
            <a:r>
              <a:rPr lang="en-US" sz="2000" dirty="0"/>
              <a:t> </a:t>
            </a:r>
            <a:r>
              <a:rPr lang="en-US" sz="2000" dirty="0" err="1"/>
              <a:t>peraturan-peraturan</a:t>
            </a:r>
            <a:r>
              <a:rPr lang="en-US" sz="2000" dirty="0"/>
              <a:t> </a:t>
            </a:r>
            <a:r>
              <a:rPr lang="en-US" sz="2000" dirty="0" err="1"/>
              <a:t>hidup</a:t>
            </a:r>
            <a:r>
              <a:rPr lang="en-US" sz="2000" dirty="0"/>
              <a:t> yang </a:t>
            </a:r>
            <a:r>
              <a:rPr lang="en-US" sz="2000" dirty="0" err="1"/>
              <a:t>besifat</a:t>
            </a:r>
            <a:r>
              <a:rPr lang="en-US" sz="2000" dirty="0"/>
              <a:t> </a:t>
            </a:r>
            <a:r>
              <a:rPr lang="en-US" sz="2000" dirty="0" err="1"/>
              <a:t>memaksa</a:t>
            </a:r>
            <a:r>
              <a:rPr lang="en-US" sz="2000" dirty="0"/>
              <a:t>, </a:t>
            </a:r>
            <a:r>
              <a:rPr lang="en-US" sz="2000" dirty="0" err="1"/>
              <a:t>berisikan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perintah</a:t>
            </a:r>
            <a:r>
              <a:rPr lang="en-US" sz="2000" dirty="0"/>
              <a:t>, </a:t>
            </a:r>
            <a:r>
              <a:rPr lang="en-US" sz="2000" dirty="0" err="1"/>
              <a:t>larangan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izin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berbuat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berbuat</a:t>
            </a:r>
            <a:r>
              <a:rPr lang="en-US" sz="2000" dirty="0"/>
              <a:t> </a:t>
            </a:r>
            <a:r>
              <a:rPr lang="en-US" sz="2000" dirty="0" err="1"/>
              <a:t>sesuatu</a:t>
            </a:r>
            <a:r>
              <a:rPr lang="en-US" sz="2000" dirty="0"/>
              <a:t> </a:t>
            </a:r>
            <a:r>
              <a:rPr lang="en-US" sz="2000" dirty="0" err="1"/>
              <a:t>serta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maksud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mengatur</a:t>
            </a:r>
            <a:r>
              <a:rPr lang="en-US" sz="2000" dirty="0"/>
              <a:t> </a:t>
            </a:r>
            <a:r>
              <a:rPr lang="en-US" sz="2000" dirty="0" err="1"/>
              <a:t>tata</a:t>
            </a:r>
            <a:r>
              <a:rPr lang="en-US" sz="2000" dirty="0"/>
              <a:t> </a:t>
            </a:r>
            <a:r>
              <a:rPr lang="en-US" sz="2000" dirty="0" err="1"/>
              <a:t>tertib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kehidupan</a:t>
            </a:r>
            <a:r>
              <a:rPr lang="en-US" sz="2000" dirty="0"/>
              <a:t> </a:t>
            </a:r>
            <a:r>
              <a:rPr lang="en-US" sz="2000" dirty="0" err="1"/>
              <a:t>masyarakat</a:t>
            </a:r>
            <a:r>
              <a:rPr lang="en-US" sz="2000" dirty="0"/>
              <a:t>”. Yang </a:t>
            </a:r>
            <a:r>
              <a:rPr lang="en-US" sz="2000" dirty="0" err="1"/>
              <a:t>dimaksud</a:t>
            </a:r>
            <a:r>
              <a:rPr lang="en-US" sz="2000" dirty="0"/>
              <a:t> “</a:t>
            </a:r>
            <a:r>
              <a:rPr lang="en-US" sz="2000" dirty="0" err="1"/>
              <a:t>peraturan-peraturan</a:t>
            </a:r>
            <a:r>
              <a:rPr lang="en-US" sz="2000" dirty="0"/>
              <a:t> </a:t>
            </a:r>
            <a:r>
              <a:rPr lang="en-US" sz="2000" dirty="0" err="1"/>
              <a:t>hidup</a:t>
            </a:r>
            <a:r>
              <a:rPr lang="en-US" sz="2000" dirty="0"/>
              <a:t>”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peraturan-peraturan</a:t>
            </a:r>
            <a:r>
              <a:rPr lang="en-US" sz="2000" dirty="0"/>
              <a:t> yang </a:t>
            </a:r>
            <a:r>
              <a:rPr lang="en-US" sz="2000" dirty="0" err="1"/>
              <a:t>tertulis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peraturan</a:t>
            </a:r>
            <a:r>
              <a:rPr lang="en-US" sz="2000" dirty="0"/>
              <a:t> </a:t>
            </a:r>
            <a:r>
              <a:rPr lang="en-US" sz="2000" dirty="0" err="1"/>
              <a:t>perundangundangan</a:t>
            </a:r>
            <a:r>
              <a:rPr lang="en-US" sz="2000" dirty="0"/>
              <a:t> </a:t>
            </a:r>
            <a:r>
              <a:rPr lang="en-US" sz="2000" dirty="0" err="1"/>
              <a:t>maupun</a:t>
            </a:r>
            <a:r>
              <a:rPr lang="en-US" sz="2000" dirty="0"/>
              <a:t> yang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tertulis</a:t>
            </a:r>
            <a:r>
              <a:rPr lang="en-US" sz="2000" dirty="0"/>
              <a:t>/</a:t>
            </a:r>
            <a:r>
              <a:rPr lang="en-US" sz="2000" dirty="0" err="1"/>
              <a:t>adat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kebiasaan</a:t>
            </a:r>
            <a:r>
              <a:rPr lang="en-US" sz="2000" dirty="0"/>
              <a:t> (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bukunya</a:t>
            </a:r>
            <a:r>
              <a:rPr lang="en-US" sz="2000" dirty="0"/>
              <a:t> “</a:t>
            </a:r>
            <a:r>
              <a:rPr lang="en-US" sz="2000" dirty="0" err="1"/>
              <a:t>Pengantar</a:t>
            </a:r>
            <a:r>
              <a:rPr lang="en-US" sz="2000" dirty="0"/>
              <a:t> </a:t>
            </a:r>
            <a:r>
              <a:rPr lang="en-US" sz="2000" dirty="0" err="1"/>
              <a:t>Ilmu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”.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2716186" y="2090718"/>
            <a:ext cx="7785333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+mj-lt"/>
                <a:ea typeface="+mj-ea"/>
                <a:cs typeface="ヒラギノ角ゴ ProN W3"/>
                <a:sym typeface="Gill San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9pPr>
          </a:lstStyle>
          <a:p>
            <a:r>
              <a:rPr lang="en-US" sz="3600" b="1" dirty="0" err="1"/>
              <a:t>Mengisi</a:t>
            </a:r>
            <a:r>
              <a:rPr lang="en-US" sz="3600" b="1" dirty="0"/>
              <a:t> </a:t>
            </a:r>
            <a:r>
              <a:rPr lang="en-US" sz="3600" b="1" dirty="0" err="1"/>
              <a:t>Kekosongan</a:t>
            </a:r>
            <a:r>
              <a:rPr lang="en-US" sz="3600" b="1" dirty="0"/>
              <a:t> </a:t>
            </a:r>
            <a:r>
              <a:rPr lang="en-US" sz="3600" b="1" dirty="0" err="1"/>
              <a:t>Hukum</a:t>
            </a:r>
            <a:endParaRPr lang="id-ID" sz="2800" b="1" dirty="0"/>
          </a:p>
        </p:txBody>
      </p:sp>
    </p:spTree>
    <p:extLst>
      <p:ext uri="{BB962C8B-B14F-4D97-AF65-F5344CB8AC3E}">
        <p14:creationId xmlns:p14="http://schemas.microsoft.com/office/powerpoint/2010/main" val="4074365226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922" y="2590784"/>
            <a:ext cx="11715832" cy="5429288"/>
          </a:xfrm>
        </p:spPr>
        <p:txBody>
          <a:bodyPr/>
          <a:lstStyle/>
          <a:p>
            <a:pPr algn="just"/>
            <a:r>
              <a:rPr lang="en-US" sz="1800" b="1" dirty="0" err="1"/>
              <a:t>Kekosongan</a:t>
            </a:r>
            <a:r>
              <a:rPr lang="en-US" sz="1800" b="1" dirty="0"/>
              <a:t> </a:t>
            </a:r>
            <a:r>
              <a:rPr lang="en-US" sz="1800" b="1" dirty="0" err="1"/>
              <a:t>atau</a:t>
            </a:r>
            <a:r>
              <a:rPr lang="en-US" sz="1800" b="1" dirty="0"/>
              <a:t> vacuum (</a:t>
            </a:r>
            <a:r>
              <a:rPr lang="en-US" sz="1800" b="1" dirty="0" err="1"/>
              <a:t>Belanda</a:t>
            </a:r>
            <a:r>
              <a:rPr lang="en-US" sz="1800" b="1" dirty="0"/>
              <a:t>)</a:t>
            </a:r>
          </a:p>
          <a:p>
            <a:pPr marL="358775" indent="0" algn="just">
              <a:buNone/>
            </a:pP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Kamus</a:t>
            </a:r>
            <a:r>
              <a:rPr lang="en-US" sz="1800" dirty="0"/>
              <a:t> </a:t>
            </a:r>
            <a:r>
              <a:rPr lang="en-US" sz="1800" dirty="0" err="1"/>
              <a:t>Besar</a:t>
            </a:r>
            <a:r>
              <a:rPr lang="en-US" sz="1800" dirty="0"/>
              <a:t> </a:t>
            </a:r>
            <a:r>
              <a:rPr lang="en-US" sz="1800" dirty="0" err="1"/>
              <a:t>bahasa</a:t>
            </a:r>
            <a:r>
              <a:rPr lang="en-US" sz="1800" dirty="0"/>
              <a:t> Indonesia (</a:t>
            </a:r>
            <a:r>
              <a:rPr lang="en-US" sz="1800" dirty="0" err="1"/>
              <a:t>cetakan</a:t>
            </a:r>
            <a:r>
              <a:rPr lang="en-US" sz="1800" dirty="0"/>
              <a:t> </a:t>
            </a:r>
            <a:r>
              <a:rPr lang="en-US" sz="1800" dirty="0" err="1"/>
              <a:t>kedua</a:t>
            </a:r>
            <a:r>
              <a:rPr lang="en-US" sz="1800" dirty="0"/>
              <a:t>, 1989), “</a:t>
            </a:r>
            <a:r>
              <a:rPr lang="en-US" sz="1800" dirty="0" err="1"/>
              <a:t>Kekosongan</a:t>
            </a:r>
            <a:r>
              <a:rPr lang="en-US" sz="1800" dirty="0"/>
              <a:t> </a:t>
            </a:r>
            <a:r>
              <a:rPr lang="en-US" sz="1800" dirty="0" err="1"/>
              <a:t>adalah</a:t>
            </a:r>
            <a:r>
              <a:rPr lang="en-US" sz="1800" dirty="0"/>
              <a:t> </a:t>
            </a:r>
            <a:r>
              <a:rPr lang="en-US" sz="1800" dirty="0" err="1"/>
              <a:t>perihal</a:t>
            </a:r>
            <a:r>
              <a:rPr lang="en-US" sz="1800" dirty="0"/>
              <a:t> (</a:t>
            </a:r>
            <a:r>
              <a:rPr lang="en-US" sz="1800" dirty="0" err="1"/>
              <a:t>keadaan</a:t>
            </a:r>
            <a:r>
              <a:rPr lang="en-US" sz="1800" dirty="0"/>
              <a:t>, </a:t>
            </a:r>
            <a:r>
              <a:rPr lang="en-US" sz="1800" dirty="0" err="1"/>
              <a:t>sifat</a:t>
            </a:r>
            <a:r>
              <a:rPr lang="en-US" sz="1800" dirty="0"/>
              <a:t>,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sebagainya</a:t>
            </a:r>
            <a:r>
              <a:rPr lang="en-US" sz="1800" dirty="0"/>
              <a:t>) </a:t>
            </a:r>
            <a:r>
              <a:rPr lang="en-US" sz="1800" dirty="0" err="1"/>
              <a:t>kosong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kehampaan</a:t>
            </a:r>
            <a:r>
              <a:rPr lang="en-US" sz="1800" dirty="0"/>
              <a:t>”, yang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Kamus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 </a:t>
            </a:r>
            <a:r>
              <a:rPr lang="en-US" sz="1800" dirty="0" err="1"/>
              <a:t>diartikan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Vacuum yang </a:t>
            </a:r>
            <a:r>
              <a:rPr lang="en-US" sz="1800" dirty="0" err="1"/>
              <a:t>diterjemahkan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diartikan</a:t>
            </a:r>
            <a:r>
              <a:rPr lang="en-US" sz="1800" dirty="0"/>
              <a:t> </a:t>
            </a:r>
            <a:r>
              <a:rPr lang="en-US" sz="1800" dirty="0" err="1"/>
              <a:t>sama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“</a:t>
            </a:r>
            <a:r>
              <a:rPr lang="en-US" sz="1800" dirty="0" err="1"/>
              <a:t>kosong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lowong</a:t>
            </a:r>
            <a:r>
              <a:rPr lang="en-US" sz="1800" dirty="0"/>
              <a:t>”. 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arti</a:t>
            </a:r>
            <a:r>
              <a:rPr lang="en-US" sz="1800" dirty="0"/>
              <a:t> </a:t>
            </a:r>
            <a:r>
              <a:rPr lang="en-US" sz="1800" dirty="0" err="1"/>
              <a:t>sempit</a:t>
            </a:r>
            <a:r>
              <a:rPr lang="en-US" sz="1800" dirty="0"/>
              <a:t> </a:t>
            </a:r>
            <a:r>
              <a:rPr lang="en-US" sz="1800" dirty="0" err="1"/>
              <a:t>kekosongan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 </a:t>
            </a:r>
            <a:r>
              <a:rPr lang="en-US" sz="1800" dirty="0" err="1"/>
              <a:t>adalah</a:t>
            </a:r>
            <a:r>
              <a:rPr lang="en-US" sz="1800" dirty="0"/>
              <a:t> </a:t>
            </a:r>
            <a:r>
              <a:rPr lang="en-US" sz="1800" dirty="0" err="1"/>
              <a:t>suatu</a:t>
            </a:r>
            <a:r>
              <a:rPr lang="en-US" sz="1800" dirty="0"/>
              <a:t> </a:t>
            </a:r>
            <a:r>
              <a:rPr lang="en-US" sz="1800" dirty="0" err="1"/>
              <a:t>keadaan</a:t>
            </a:r>
            <a:r>
              <a:rPr lang="en-US" sz="1800" dirty="0"/>
              <a:t> </a:t>
            </a:r>
            <a:r>
              <a:rPr lang="en-US" sz="1800" dirty="0" err="1"/>
              <a:t>kosong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ketiadaan</a:t>
            </a:r>
            <a:r>
              <a:rPr lang="en-US" sz="1800" dirty="0"/>
              <a:t> </a:t>
            </a:r>
            <a:r>
              <a:rPr lang="en-US" sz="1800" dirty="0" err="1"/>
              <a:t>peraturan</a:t>
            </a:r>
            <a:r>
              <a:rPr lang="en-US" sz="1800" dirty="0"/>
              <a:t> </a:t>
            </a:r>
            <a:r>
              <a:rPr lang="en-US" sz="1800" dirty="0" err="1"/>
              <a:t>perundang-undangan</a:t>
            </a:r>
            <a:r>
              <a:rPr lang="en-US" sz="1800" dirty="0"/>
              <a:t> (</a:t>
            </a:r>
            <a:r>
              <a:rPr lang="en-US" sz="1800" dirty="0" err="1"/>
              <a:t>hukum</a:t>
            </a:r>
            <a:r>
              <a:rPr lang="en-US" sz="1800" dirty="0"/>
              <a:t>) yang </a:t>
            </a:r>
            <a:r>
              <a:rPr lang="en-US" sz="1800" dirty="0" err="1"/>
              <a:t>mengatur</a:t>
            </a:r>
            <a:r>
              <a:rPr lang="en-US" sz="1800" dirty="0"/>
              <a:t> </a:t>
            </a:r>
            <a:r>
              <a:rPr lang="en-US" sz="1800" dirty="0" err="1"/>
              <a:t>tata</a:t>
            </a:r>
            <a:r>
              <a:rPr lang="en-US" sz="1800" dirty="0"/>
              <a:t> </a:t>
            </a:r>
            <a:r>
              <a:rPr lang="en-US" sz="1800" dirty="0" err="1"/>
              <a:t>tertib</a:t>
            </a:r>
            <a:r>
              <a:rPr lang="en-US" sz="1800" dirty="0"/>
              <a:t> (</a:t>
            </a:r>
            <a:r>
              <a:rPr lang="en-US" sz="1800" dirty="0" err="1"/>
              <a:t>tertentu</a:t>
            </a:r>
            <a:r>
              <a:rPr lang="en-US" sz="1800" dirty="0"/>
              <a:t>)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masyarakat</a:t>
            </a:r>
            <a:r>
              <a:rPr lang="en-US" sz="1800" dirty="0"/>
              <a:t>. </a:t>
            </a:r>
            <a:r>
              <a:rPr lang="en-US" sz="1800" dirty="0" err="1"/>
              <a:t>Berdasarkan</a:t>
            </a:r>
            <a:r>
              <a:rPr lang="en-US" sz="1800" dirty="0"/>
              <a:t> </a:t>
            </a:r>
            <a:r>
              <a:rPr lang="en-US" sz="1800" dirty="0" err="1"/>
              <a:t>pengertian</a:t>
            </a:r>
            <a:r>
              <a:rPr lang="en-US" sz="1800" dirty="0"/>
              <a:t> </a:t>
            </a:r>
            <a:r>
              <a:rPr lang="en-US" sz="1800" dirty="0" err="1"/>
              <a:t>tersebut</a:t>
            </a:r>
            <a:r>
              <a:rPr lang="en-US" sz="1800" dirty="0"/>
              <a:t>, </a:t>
            </a:r>
            <a:r>
              <a:rPr lang="en-US" sz="1800" dirty="0" err="1"/>
              <a:t>kekosongan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 </a:t>
            </a:r>
            <a:r>
              <a:rPr lang="en-US" sz="1800" dirty="0" err="1"/>
              <a:t>Positif</a:t>
            </a:r>
            <a:r>
              <a:rPr lang="en-US" sz="1800" dirty="0"/>
              <a:t> </a:t>
            </a:r>
            <a:r>
              <a:rPr lang="en-US" sz="1800" dirty="0" err="1"/>
              <a:t>lebih</a:t>
            </a:r>
            <a:r>
              <a:rPr lang="en-US" sz="1800" dirty="0"/>
              <a:t> </a:t>
            </a:r>
            <a:r>
              <a:rPr lang="en-US" sz="1800" dirty="0" err="1"/>
              <a:t>tepat</a:t>
            </a:r>
            <a:r>
              <a:rPr lang="en-US" sz="1800" dirty="0"/>
              <a:t> </a:t>
            </a:r>
            <a:r>
              <a:rPr lang="en-US" sz="1800" dirty="0" err="1"/>
              <a:t>dikatakan</a:t>
            </a:r>
            <a:r>
              <a:rPr lang="en-US" sz="1800" dirty="0"/>
              <a:t> </a:t>
            </a:r>
            <a:r>
              <a:rPr lang="en-US" sz="1800" dirty="0" err="1"/>
              <a:t>sebagai</a:t>
            </a:r>
            <a:r>
              <a:rPr lang="en-US" sz="1800" dirty="0"/>
              <a:t> “</a:t>
            </a:r>
            <a:r>
              <a:rPr lang="en-US" sz="1800" dirty="0" err="1"/>
              <a:t>kekosongan</a:t>
            </a:r>
            <a:r>
              <a:rPr lang="en-US" sz="1800" dirty="0"/>
              <a:t> </a:t>
            </a:r>
            <a:r>
              <a:rPr lang="en-US" sz="1800" dirty="0" err="1"/>
              <a:t>undang-undang</a:t>
            </a:r>
            <a:r>
              <a:rPr lang="en-US" sz="1800" dirty="0"/>
              <a:t>/</a:t>
            </a:r>
            <a:r>
              <a:rPr lang="en-US" sz="1800" dirty="0" err="1"/>
              <a:t>peraturan</a:t>
            </a:r>
            <a:r>
              <a:rPr lang="en-US" sz="1800" dirty="0"/>
              <a:t> </a:t>
            </a:r>
            <a:r>
              <a:rPr lang="en-US" sz="1800" dirty="0" err="1"/>
              <a:t>perundang-undangan</a:t>
            </a:r>
            <a:r>
              <a:rPr lang="en-US" sz="1800" dirty="0"/>
              <a:t>”. </a:t>
            </a:r>
          </a:p>
          <a:p>
            <a:pPr marL="358775" indent="-358775" algn="just"/>
            <a:r>
              <a:rPr lang="en-US" sz="1800" b="1" dirty="0" err="1"/>
              <a:t>Mengapa</a:t>
            </a:r>
            <a:r>
              <a:rPr lang="en-US" sz="1800" b="1" dirty="0"/>
              <a:t> </a:t>
            </a:r>
            <a:r>
              <a:rPr lang="en-US" sz="1800" b="1" dirty="0" err="1"/>
              <a:t>Terjadi</a:t>
            </a:r>
            <a:r>
              <a:rPr lang="en-US" sz="1800" b="1" dirty="0"/>
              <a:t> </a:t>
            </a:r>
            <a:r>
              <a:rPr lang="en-US" sz="1800" b="1" dirty="0" err="1"/>
              <a:t>Kekosongan</a:t>
            </a:r>
            <a:r>
              <a:rPr lang="en-US" sz="1800" b="1" dirty="0"/>
              <a:t> </a:t>
            </a:r>
            <a:r>
              <a:rPr lang="en-US" sz="1800" b="1" dirty="0" err="1"/>
              <a:t>Hukum</a:t>
            </a:r>
            <a:r>
              <a:rPr lang="en-US" sz="1800" b="1" dirty="0"/>
              <a:t>? </a:t>
            </a:r>
          </a:p>
          <a:p>
            <a:pPr marL="701675" algn="just">
              <a:buAutoNum type="arabicPeriod"/>
            </a:pPr>
            <a:r>
              <a:rPr lang="en-US" sz="1800" dirty="0" err="1"/>
              <a:t>Lamanya</a:t>
            </a:r>
            <a:r>
              <a:rPr lang="en-US" sz="1800" dirty="0"/>
              <a:t> </a:t>
            </a:r>
            <a:r>
              <a:rPr lang="en-US" sz="1800" dirty="0" err="1"/>
              <a:t>penyusunan</a:t>
            </a:r>
            <a:r>
              <a:rPr lang="en-US" sz="1800" dirty="0"/>
              <a:t> </a:t>
            </a:r>
            <a:r>
              <a:rPr lang="en-US" sz="1800" dirty="0" err="1"/>
              <a:t>peraturan</a:t>
            </a:r>
            <a:r>
              <a:rPr lang="en-US" sz="1800" dirty="0"/>
              <a:t> </a:t>
            </a:r>
            <a:r>
              <a:rPr lang="en-US" sz="1800" dirty="0" err="1"/>
              <a:t>perundang-undangan</a:t>
            </a:r>
            <a:r>
              <a:rPr lang="en-US" sz="1800" dirty="0"/>
              <a:t> </a:t>
            </a:r>
            <a:r>
              <a:rPr lang="en-US" sz="1800" dirty="0" err="1"/>
              <a:t>baik</a:t>
            </a:r>
            <a:r>
              <a:rPr lang="en-US" sz="1800" dirty="0"/>
              <a:t> </a:t>
            </a:r>
            <a:r>
              <a:rPr lang="en-US" sz="1800" dirty="0" err="1"/>
              <a:t>oleh</a:t>
            </a:r>
            <a:r>
              <a:rPr lang="en-US" sz="1800" dirty="0"/>
              <a:t> </a:t>
            </a:r>
            <a:r>
              <a:rPr lang="en-US" sz="1800" dirty="0" err="1"/>
              <a:t>Legislatif</a:t>
            </a:r>
            <a:r>
              <a:rPr lang="en-US" sz="1800" dirty="0"/>
              <a:t> </a:t>
            </a:r>
            <a:r>
              <a:rPr lang="en-US" sz="1800" dirty="0" err="1"/>
              <a:t>maupun</a:t>
            </a:r>
            <a:r>
              <a:rPr lang="en-US" sz="1800" dirty="0"/>
              <a:t> </a:t>
            </a:r>
            <a:r>
              <a:rPr lang="en-US" sz="1800" dirty="0" err="1"/>
              <a:t>Eksekutif</a:t>
            </a:r>
            <a:r>
              <a:rPr lang="en-US" sz="1800" dirty="0"/>
              <a:t>, </a:t>
            </a:r>
            <a:r>
              <a:rPr lang="en-US" sz="1800" dirty="0" err="1"/>
              <a:t>sehingga</a:t>
            </a:r>
            <a:r>
              <a:rPr lang="en-US" sz="1800" dirty="0"/>
              <a:t> </a:t>
            </a:r>
            <a:r>
              <a:rPr lang="en-US" sz="1800" dirty="0" err="1"/>
              <a:t>pada</a:t>
            </a:r>
            <a:r>
              <a:rPr lang="en-US" sz="1800" dirty="0"/>
              <a:t> </a:t>
            </a:r>
            <a:r>
              <a:rPr lang="en-US" sz="1800" dirty="0" err="1"/>
              <a:t>saat</a:t>
            </a:r>
            <a:r>
              <a:rPr lang="en-US" sz="1800" dirty="0"/>
              <a:t> </a:t>
            </a:r>
            <a:r>
              <a:rPr lang="en-US" sz="1800" dirty="0" err="1"/>
              <a:t>peraturan</a:t>
            </a:r>
            <a:r>
              <a:rPr lang="en-US" sz="1800" dirty="0"/>
              <a:t> </a:t>
            </a:r>
            <a:r>
              <a:rPr lang="en-US" sz="1800" dirty="0" err="1"/>
              <a:t>perundang-undangan</a:t>
            </a:r>
            <a:r>
              <a:rPr lang="en-US" sz="1800" dirty="0"/>
              <a:t> </a:t>
            </a:r>
            <a:r>
              <a:rPr lang="en-US" sz="1800" dirty="0" err="1"/>
              <a:t>itu</a:t>
            </a:r>
            <a:r>
              <a:rPr lang="en-US" sz="1800" dirty="0"/>
              <a:t> </a:t>
            </a:r>
            <a:r>
              <a:rPr lang="en-US" sz="1800" dirty="0" err="1"/>
              <a:t>dinyatakan</a:t>
            </a:r>
            <a:r>
              <a:rPr lang="en-US" sz="1800" dirty="0"/>
              <a:t> </a:t>
            </a:r>
            <a:r>
              <a:rPr lang="en-US" sz="1800" dirty="0" err="1"/>
              <a:t>berlaku</a:t>
            </a:r>
            <a:r>
              <a:rPr lang="en-US" sz="1800" dirty="0"/>
              <a:t> </a:t>
            </a:r>
            <a:r>
              <a:rPr lang="en-US" sz="1800" dirty="0" err="1"/>
              <a:t>maka</a:t>
            </a:r>
            <a:r>
              <a:rPr lang="en-US" sz="1800" dirty="0"/>
              <a:t> </a:t>
            </a:r>
            <a:r>
              <a:rPr lang="en-US" sz="1800" dirty="0" err="1"/>
              <a:t>hal-hal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keadaan</a:t>
            </a:r>
            <a:r>
              <a:rPr lang="en-US" sz="1800" dirty="0"/>
              <a:t> yang </a:t>
            </a:r>
            <a:r>
              <a:rPr lang="en-US" sz="1800" dirty="0" err="1"/>
              <a:t>hendak</a:t>
            </a:r>
            <a:r>
              <a:rPr lang="en-US" sz="1800" dirty="0"/>
              <a:t> </a:t>
            </a:r>
            <a:r>
              <a:rPr lang="en-US" sz="1800" dirty="0" err="1"/>
              <a:t>diatur</a:t>
            </a:r>
            <a:r>
              <a:rPr lang="en-US" sz="1800" dirty="0"/>
              <a:t> </a:t>
            </a:r>
            <a:r>
              <a:rPr lang="en-US" sz="1800" dirty="0" err="1"/>
              <a:t>oleh</a:t>
            </a:r>
            <a:r>
              <a:rPr lang="en-US" sz="1800" dirty="0"/>
              <a:t> </a:t>
            </a:r>
            <a:r>
              <a:rPr lang="en-US" sz="1800" dirty="0" err="1"/>
              <a:t>peraturan</a:t>
            </a:r>
            <a:r>
              <a:rPr lang="en-US" sz="1800" dirty="0"/>
              <a:t> </a:t>
            </a:r>
            <a:r>
              <a:rPr lang="en-US" sz="1800" dirty="0" err="1"/>
              <a:t>tersebut</a:t>
            </a:r>
            <a:r>
              <a:rPr lang="en-US" sz="1800" dirty="0"/>
              <a:t> </a:t>
            </a:r>
            <a:r>
              <a:rPr lang="en-US" sz="1800" dirty="0" err="1"/>
              <a:t>sudah</a:t>
            </a:r>
            <a:r>
              <a:rPr lang="en-US" sz="1800" dirty="0"/>
              <a:t> </a:t>
            </a:r>
            <a:r>
              <a:rPr lang="en-US" sz="1800" dirty="0" err="1"/>
              <a:t>berubah</a:t>
            </a:r>
            <a:r>
              <a:rPr lang="en-US" sz="1800" dirty="0"/>
              <a:t>. </a:t>
            </a:r>
          </a:p>
          <a:p>
            <a:pPr marL="701675" algn="just">
              <a:buAutoNum type="arabicPeriod"/>
            </a:pPr>
            <a:r>
              <a:rPr lang="en-US" sz="1800" dirty="0" err="1"/>
              <a:t>hal-hal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keadaan</a:t>
            </a:r>
            <a:r>
              <a:rPr lang="en-US" sz="1800" dirty="0"/>
              <a:t> yang </a:t>
            </a:r>
            <a:r>
              <a:rPr lang="en-US" sz="1800" dirty="0" err="1"/>
              <a:t>terjadi</a:t>
            </a:r>
            <a:r>
              <a:rPr lang="en-US" sz="1800" dirty="0"/>
              <a:t> </a:t>
            </a:r>
            <a:r>
              <a:rPr lang="en-US" sz="1800" dirty="0" err="1"/>
              <a:t>belum</a:t>
            </a:r>
            <a:r>
              <a:rPr lang="en-US" sz="1800" dirty="0"/>
              <a:t> </a:t>
            </a:r>
            <a:r>
              <a:rPr lang="en-US" sz="1800" dirty="0" err="1"/>
              <a:t>diatur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suatu</a:t>
            </a:r>
            <a:r>
              <a:rPr lang="en-US" sz="1800" dirty="0"/>
              <a:t> </a:t>
            </a:r>
            <a:r>
              <a:rPr lang="en-US" sz="1800" dirty="0" err="1"/>
              <a:t>peraturan</a:t>
            </a:r>
            <a:r>
              <a:rPr lang="en-US" sz="1800" dirty="0"/>
              <a:t> </a:t>
            </a:r>
            <a:r>
              <a:rPr lang="en-US" sz="1800" dirty="0" err="1"/>
              <a:t>perundang-undangan</a:t>
            </a:r>
            <a:r>
              <a:rPr lang="en-US" sz="1800" dirty="0"/>
              <a:t>,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sekalipun</a:t>
            </a:r>
            <a:r>
              <a:rPr lang="en-US" sz="1800" dirty="0"/>
              <a:t> </a:t>
            </a:r>
            <a:r>
              <a:rPr lang="en-US" sz="1800" dirty="0" err="1"/>
              <a:t>telah</a:t>
            </a:r>
            <a:r>
              <a:rPr lang="en-US" sz="1800" dirty="0"/>
              <a:t> </a:t>
            </a:r>
            <a:r>
              <a:rPr lang="en-US" sz="1800" dirty="0" err="1"/>
              <a:t>diatur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suatu</a:t>
            </a:r>
            <a:r>
              <a:rPr lang="en-US" sz="1800" dirty="0"/>
              <a:t> </a:t>
            </a:r>
            <a:r>
              <a:rPr lang="en-US" sz="1800" dirty="0" err="1"/>
              <a:t>peraturan</a:t>
            </a:r>
            <a:r>
              <a:rPr lang="en-US" sz="1800" dirty="0"/>
              <a:t> </a:t>
            </a:r>
            <a:r>
              <a:rPr lang="en-US" sz="1800" dirty="0" err="1"/>
              <a:t>perundang-undangan</a:t>
            </a:r>
            <a:r>
              <a:rPr lang="en-US" sz="1800" dirty="0"/>
              <a:t> </a:t>
            </a:r>
            <a:r>
              <a:rPr lang="en-US" sz="1800" dirty="0" err="1"/>
              <a:t>namun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jelas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bahkan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lengkap</a:t>
            </a:r>
            <a:r>
              <a:rPr lang="en-US" sz="1800" dirty="0"/>
              <a:t>. </a:t>
            </a:r>
          </a:p>
          <a:p>
            <a:pPr marL="365125" indent="-365125" algn="just"/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demikian</a:t>
            </a:r>
            <a:r>
              <a:rPr lang="en-US" sz="1800" dirty="0"/>
              <a:t>, </a:t>
            </a:r>
            <a:r>
              <a:rPr lang="en-US" sz="1800" dirty="0" err="1"/>
              <a:t>bahwa</a:t>
            </a:r>
            <a:r>
              <a:rPr lang="en-US" sz="1800" dirty="0"/>
              <a:t> </a:t>
            </a:r>
            <a:r>
              <a:rPr lang="en-US" sz="1800" dirty="0" err="1"/>
              <a:t>peraturan</a:t>
            </a:r>
            <a:r>
              <a:rPr lang="en-US" sz="1800" dirty="0"/>
              <a:t> </a:t>
            </a:r>
            <a:r>
              <a:rPr lang="en-US" sz="1800" dirty="0" err="1"/>
              <a:t>perundang-undangan</a:t>
            </a:r>
            <a:r>
              <a:rPr lang="en-US" sz="1800" dirty="0"/>
              <a:t> (</a:t>
            </a:r>
            <a:r>
              <a:rPr lang="en-US" sz="1800" dirty="0" err="1"/>
              <a:t>hukum</a:t>
            </a:r>
            <a:r>
              <a:rPr lang="en-US" sz="1800" dirty="0"/>
              <a:t> </a:t>
            </a:r>
            <a:r>
              <a:rPr lang="en-US" sz="1800" dirty="0" err="1"/>
              <a:t>positif</a:t>
            </a:r>
            <a:r>
              <a:rPr lang="en-US" sz="1800" dirty="0"/>
              <a:t>) yang </a:t>
            </a:r>
            <a:r>
              <a:rPr lang="en-US" sz="1800" dirty="0" err="1"/>
              <a:t>berlaku</a:t>
            </a:r>
            <a:r>
              <a:rPr lang="en-US" sz="1800" dirty="0"/>
              <a:t> </a:t>
            </a:r>
            <a:r>
              <a:rPr lang="en-US" sz="1800" dirty="0" err="1"/>
              <a:t>pada</a:t>
            </a:r>
            <a:r>
              <a:rPr lang="en-US" sz="1800" dirty="0"/>
              <a:t> </a:t>
            </a:r>
            <a:r>
              <a:rPr lang="en-US" sz="1800" dirty="0" err="1"/>
              <a:t>suatu</a:t>
            </a:r>
            <a:r>
              <a:rPr lang="en-US" sz="1800" dirty="0"/>
              <a:t> </a:t>
            </a:r>
            <a:r>
              <a:rPr lang="en-US" sz="1800" dirty="0" err="1"/>
              <a:t>negara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suatu</a:t>
            </a:r>
            <a:r>
              <a:rPr lang="en-US" sz="1800" dirty="0"/>
              <a:t> </a:t>
            </a:r>
            <a:r>
              <a:rPr lang="en-US" sz="1800" dirty="0" err="1"/>
              <a:t>waktu</a:t>
            </a:r>
            <a:r>
              <a:rPr lang="en-US" sz="1800" dirty="0"/>
              <a:t> </a:t>
            </a:r>
            <a:r>
              <a:rPr lang="en-US" sz="1800" dirty="0" err="1"/>
              <a:t>tertentu</a:t>
            </a:r>
            <a:r>
              <a:rPr lang="en-US" sz="1800" dirty="0"/>
              <a:t> </a:t>
            </a:r>
            <a:r>
              <a:rPr lang="en-US" sz="1800" dirty="0" err="1"/>
              <a:t>merupakan</a:t>
            </a:r>
            <a:r>
              <a:rPr lang="en-US" sz="1800" dirty="0"/>
              <a:t> </a:t>
            </a:r>
            <a:r>
              <a:rPr lang="en-US" sz="1800" dirty="0" err="1"/>
              <a:t>suatu</a:t>
            </a:r>
            <a:r>
              <a:rPr lang="en-US" sz="1800" dirty="0"/>
              <a:t> </a:t>
            </a:r>
            <a:r>
              <a:rPr lang="en-US" sz="1800" dirty="0" err="1"/>
              <a:t>sistem</a:t>
            </a:r>
            <a:r>
              <a:rPr lang="en-US" sz="1800" dirty="0"/>
              <a:t> yang formal, yang </a:t>
            </a:r>
            <a:r>
              <a:rPr lang="en-US" sz="1800" dirty="0" err="1"/>
              <a:t>tentunya</a:t>
            </a:r>
            <a:r>
              <a:rPr lang="en-US" sz="1800" dirty="0"/>
              <a:t> </a:t>
            </a:r>
            <a:r>
              <a:rPr lang="en-US" sz="1800" dirty="0" err="1"/>
              <a:t>agak</a:t>
            </a:r>
            <a:r>
              <a:rPr lang="en-US" sz="1800" dirty="0"/>
              <a:t> </a:t>
            </a:r>
            <a:r>
              <a:rPr lang="en-US" sz="1800" dirty="0" err="1"/>
              <a:t>sulit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mengubah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mencabutnya</a:t>
            </a:r>
            <a:r>
              <a:rPr lang="en-US" sz="1800" dirty="0"/>
              <a:t> </a:t>
            </a:r>
            <a:r>
              <a:rPr lang="en-US" sz="1800" dirty="0" err="1"/>
              <a:t>walaupun</a:t>
            </a:r>
            <a:r>
              <a:rPr lang="en-US" sz="1800" dirty="0"/>
              <a:t> </a:t>
            </a:r>
            <a:r>
              <a:rPr lang="en-US" sz="1800" dirty="0" err="1"/>
              <a:t>sudah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sesuai</a:t>
            </a:r>
            <a:r>
              <a:rPr lang="en-US" sz="1800" dirty="0"/>
              <a:t> </a:t>
            </a:r>
            <a:r>
              <a:rPr lang="en-US" sz="1800" dirty="0" err="1"/>
              <a:t>lagi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perkembangan</a:t>
            </a:r>
            <a:r>
              <a:rPr lang="en-US" sz="1800" dirty="0"/>
              <a:t> </a:t>
            </a:r>
            <a:r>
              <a:rPr lang="en-US" sz="1800" dirty="0" err="1"/>
              <a:t>masyarakat</a:t>
            </a:r>
            <a:r>
              <a:rPr lang="en-US" sz="1800" dirty="0"/>
              <a:t> yang </a:t>
            </a:r>
            <a:r>
              <a:rPr lang="en-US" sz="1800" dirty="0" err="1"/>
              <a:t>harus</a:t>
            </a:r>
            <a:r>
              <a:rPr lang="en-US" sz="1800" dirty="0"/>
              <a:t> </a:t>
            </a:r>
            <a:r>
              <a:rPr lang="en-US" sz="1800" dirty="0" err="1"/>
              <a:t>diatur</a:t>
            </a:r>
            <a:r>
              <a:rPr lang="en-US" sz="1800" dirty="0"/>
              <a:t> </a:t>
            </a:r>
            <a:r>
              <a:rPr lang="en-US" sz="1800" dirty="0" err="1"/>
              <a:t>oleh</a:t>
            </a:r>
            <a:r>
              <a:rPr lang="en-US" sz="1800" dirty="0"/>
              <a:t> </a:t>
            </a:r>
            <a:r>
              <a:rPr lang="en-US" sz="1800" dirty="0" err="1"/>
              <a:t>peraturan</a:t>
            </a:r>
            <a:r>
              <a:rPr lang="en-US" sz="1800" dirty="0"/>
              <a:t> </a:t>
            </a:r>
            <a:r>
              <a:rPr lang="en-US" sz="1800" dirty="0" err="1"/>
              <a:t>perundang-undangan</a:t>
            </a:r>
            <a:r>
              <a:rPr lang="en-US" sz="1800" dirty="0"/>
              <a:t> </a:t>
            </a:r>
            <a:r>
              <a:rPr lang="en-US" sz="1800" dirty="0" err="1"/>
              <a:t>tersebut</a:t>
            </a:r>
            <a:r>
              <a:rPr lang="en-US" sz="1800" dirty="0"/>
              <a:t>.</a:t>
            </a:r>
            <a:endParaRPr lang="id-ID" sz="1600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276" y="2140496"/>
            <a:ext cx="11927516" cy="6264696"/>
          </a:xfrm>
        </p:spPr>
        <p:txBody>
          <a:bodyPr/>
          <a:lstStyle/>
          <a:p>
            <a:pPr algn="just"/>
            <a:r>
              <a:rPr lang="en-US" sz="2000" b="1" dirty="0" err="1"/>
              <a:t>Akibat</a:t>
            </a:r>
            <a:r>
              <a:rPr lang="en-US" sz="2000" b="1" dirty="0"/>
              <a:t> </a:t>
            </a:r>
            <a:r>
              <a:rPr lang="en-US" sz="2000" b="1" dirty="0" err="1"/>
              <a:t>apa</a:t>
            </a:r>
            <a:r>
              <a:rPr lang="en-US" sz="2000" b="1" dirty="0"/>
              <a:t> yang </a:t>
            </a:r>
            <a:r>
              <a:rPr lang="en-US" sz="2000" b="1" dirty="0" err="1"/>
              <a:t>timbul</a:t>
            </a:r>
            <a:r>
              <a:rPr lang="en-US" sz="2000" b="1" dirty="0"/>
              <a:t> </a:t>
            </a:r>
            <a:r>
              <a:rPr lang="en-US" sz="2000" b="1" dirty="0" err="1"/>
              <a:t>dari</a:t>
            </a:r>
            <a:r>
              <a:rPr lang="en-US" sz="2000" b="1" dirty="0"/>
              <a:t> </a:t>
            </a:r>
            <a:r>
              <a:rPr lang="en-US" sz="2000" b="1" dirty="0" err="1"/>
              <a:t>Kekosongan</a:t>
            </a:r>
            <a:r>
              <a:rPr lang="en-US" sz="2000" b="1" dirty="0"/>
              <a:t> </a:t>
            </a:r>
            <a:r>
              <a:rPr lang="en-US" sz="2000" b="1" dirty="0" err="1"/>
              <a:t>Hukum</a:t>
            </a:r>
            <a:r>
              <a:rPr lang="en-US" sz="2000" b="1" dirty="0"/>
              <a:t>?</a:t>
            </a:r>
          </a:p>
          <a:p>
            <a:pPr marL="358775" indent="0" algn="just">
              <a:buNone/>
            </a:pPr>
            <a:r>
              <a:rPr lang="en-US" sz="2000" dirty="0" err="1"/>
              <a:t>Akibat</a:t>
            </a:r>
            <a:r>
              <a:rPr lang="en-US" sz="2000" dirty="0"/>
              <a:t> yang </a:t>
            </a:r>
            <a:r>
              <a:rPr lang="en-US" sz="2000" dirty="0" err="1"/>
              <a:t>ditimbulkan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adanya</a:t>
            </a:r>
            <a:r>
              <a:rPr lang="en-US" sz="2000" dirty="0"/>
              <a:t> </a:t>
            </a:r>
            <a:r>
              <a:rPr lang="en-US" sz="2000" dirty="0" err="1"/>
              <a:t>kekosongan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 </a:t>
            </a:r>
            <a:r>
              <a:rPr lang="en-US" sz="2000" dirty="0" err="1"/>
              <a:t>tentunya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menimbulkan</a:t>
            </a:r>
            <a:r>
              <a:rPr lang="en-US" sz="2000" dirty="0"/>
              <a:t> </a:t>
            </a:r>
            <a:r>
              <a:rPr lang="en-US" sz="2000" dirty="0" err="1"/>
              <a:t>hal-hal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keadaan</a:t>
            </a:r>
            <a:r>
              <a:rPr lang="en-US" sz="2000" dirty="0"/>
              <a:t> yang </a:t>
            </a:r>
            <a:r>
              <a:rPr lang="en-US" sz="2000" dirty="0" err="1"/>
              <a:t>melahirkan</a:t>
            </a:r>
            <a:r>
              <a:rPr lang="en-US" sz="2000" dirty="0"/>
              <a:t> </a:t>
            </a:r>
            <a:r>
              <a:rPr lang="en-US" sz="2000" dirty="0" err="1"/>
              <a:t>ketidakpastian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 (</a:t>
            </a:r>
            <a:r>
              <a:rPr lang="en-US" sz="2000" dirty="0" err="1"/>
              <a:t>rechtsonzekerheid</a:t>
            </a:r>
            <a:r>
              <a:rPr lang="en-US" sz="2000" dirty="0"/>
              <a:t>)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ketidakpastian</a:t>
            </a:r>
            <a:r>
              <a:rPr lang="en-US" sz="2000" dirty="0"/>
              <a:t> </a:t>
            </a:r>
            <a:r>
              <a:rPr lang="en-US" sz="2000" dirty="0" err="1"/>
              <a:t>peraturan</a:t>
            </a:r>
            <a:r>
              <a:rPr lang="en-US" sz="2000" dirty="0"/>
              <a:t> </a:t>
            </a:r>
            <a:r>
              <a:rPr lang="en-US" sz="2000" dirty="0" err="1"/>
              <a:t>perundang-undangan</a:t>
            </a:r>
            <a:r>
              <a:rPr lang="en-US" sz="2000" dirty="0"/>
              <a:t> di </a:t>
            </a:r>
            <a:r>
              <a:rPr lang="en-US" sz="2000" dirty="0" err="1"/>
              <a:t>masyarakat</a:t>
            </a:r>
            <a:r>
              <a:rPr lang="en-US" sz="2000" dirty="0"/>
              <a:t>, yang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jauh</a:t>
            </a:r>
            <a:r>
              <a:rPr lang="en-US" sz="2000" dirty="0"/>
              <a:t> </a:t>
            </a:r>
            <a:r>
              <a:rPr lang="en-US" sz="2000" dirty="0" err="1"/>
              <a:t>lagi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berakibat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kekacauan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 (</a:t>
            </a:r>
            <a:r>
              <a:rPr lang="en-US" sz="2000" dirty="0" err="1"/>
              <a:t>rechtsverwarring</a:t>
            </a:r>
            <a:r>
              <a:rPr lang="en-US" sz="2000" dirty="0"/>
              <a:t>).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kondisi</a:t>
            </a:r>
            <a:r>
              <a:rPr lang="en-US" sz="2000" dirty="0"/>
              <a:t> </a:t>
            </a:r>
            <a:r>
              <a:rPr lang="en-US" sz="2000" dirty="0" err="1"/>
              <a:t>demikian</a:t>
            </a:r>
            <a:r>
              <a:rPr lang="en-US" sz="2000" dirty="0"/>
              <a:t>, </a:t>
            </a:r>
            <a:r>
              <a:rPr lang="en-US" sz="2000" dirty="0" err="1"/>
              <a:t>selama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diatur</a:t>
            </a:r>
            <a:r>
              <a:rPr lang="en-US" sz="2000" dirty="0"/>
              <a:t> </a:t>
            </a:r>
            <a:r>
              <a:rPr lang="en-US" sz="2000" dirty="0" err="1"/>
              <a:t>berarti</a:t>
            </a:r>
            <a:r>
              <a:rPr lang="en-US" sz="2000" dirty="0"/>
              <a:t> </a:t>
            </a:r>
            <a:r>
              <a:rPr lang="en-US" sz="2000" dirty="0" err="1"/>
              <a:t>boleh</a:t>
            </a:r>
            <a:r>
              <a:rPr lang="en-US" sz="2000" dirty="0"/>
              <a:t>, </a:t>
            </a:r>
            <a:r>
              <a:rPr lang="en-US" sz="2000" dirty="0" err="1"/>
              <a:t>selama</a:t>
            </a:r>
            <a:r>
              <a:rPr lang="en-US" sz="2000" dirty="0"/>
              <a:t> </a:t>
            </a:r>
            <a:r>
              <a:rPr lang="en-US" sz="2000" dirty="0" err="1"/>
              <a:t>belum</a:t>
            </a:r>
            <a:r>
              <a:rPr lang="en-US" sz="2000" dirty="0"/>
              <a:t> </a:t>
            </a:r>
            <a:r>
              <a:rPr lang="en-US" sz="2000" dirty="0" err="1"/>
              <a:t>ada</a:t>
            </a:r>
            <a:r>
              <a:rPr lang="en-US" sz="2000" dirty="0"/>
              <a:t> </a:t>
            </a:r>
            <a:r>
              <a:rPr lang="en-US" sz="2000" dirty="0" err="1"/>
              <a:t>tata</a:t>
            </a:r>
            <a:r>
              <a:rPr lang="en-US" sz="2000" dirty="0"/>
              <a:t> </a:t>
            </a:r>
            <a:r>
              <a:rPr lang="en-US" sz="2000" dirty="0" err="1"/>
              <a:t>cara</a:t>
            </a:r>
            <a:r>
              <a:rPr lang="en-US" sz="2000" dirty="0"/>
              <a:t> yang </a:t>
            </a:r>
            <a:r>
              <a:rPr lang="en-US" sz="2000" dirty="0" err="1"/>
              <a:t>jelas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diatur</a:t>
            </a:r>
            <a:r>
              <a:rPr lang="en-US" sz="2000" dirty="0"/>
              <a:t> </a:t>
            </a:r>
            <a:r>
              <a:rPr lang="en-US" sz="2000" dirty="0" err="1"/>
              <a:t>berarti</a:t>
            </a:r>
            <a:r>
              <a:rPr lang="en-US" sz="2000" dirty="0"/>
              <a:t> </a:t>
            </a:r>
            <a:r>
              <a:rPr lang="en-US" sz="2000" dirty="0" err="1"/>
              <a:t>bukan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boleh</a:t>
            </a:r>
            <a:r>
              <a:rPr lang="en-US" sz="2000" dirty="0"/>
              <a:t>. Hal </a:t>
            </a:r>
            <a:r>
              <a:rPr lang="en-US" sz="2000" dirty="0" err="1"/>
              <a:t>inilah</a:t>
            </a:r>
            <a:r>
              <a:rPr lang="en-US" sz="2000" dirty="0"/>
              <a:t> yang </a:t>
            </a:r>
            <a:r>
              <a:rPr lang="en-US" sz="2000" dirty="0" err="1"/>
              <a:t>menyebabkan</a:t>
            </a:r>
            <a:r>
              <a:rPr lang="en-US" sz="2000" dirty="0"/>
              <a:t> </a:t>
            </a:r>
            <a:r>
              <a:rPr lang="en-US" sz="2000" dirty="0" err="1"/>
              <a:t>kekacauan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masyarakat</a:t>
            </a:r>
            <a:r>
              <a:rPr lang="en-US" sz="2000" dirty="0"/>
              <a:t> </a:t>
            </a:r>
            <a:r>
              <a:rPr lang="en-US" sz="2000" dirty="0" err="1"/>
              <a:t>mengenai</a:t>
            </a:r>
            <a:r>
              <a:rPr lang="en-US" sz="2000" dirty="0"/>
              <a:t> </a:t>
            </a:r>
            <a:r>
              <a:rPr lang="en-US" sz="2000" dirty="0" err="1"/>
              <a:t>aturan</a:t>
            </a:r>
            <a:r>
              <a:rPr lang="en-US" sz="2000" dirty="0"/>
              <a:t> </a:t>
            </a:r>
            <a:r>
              <a:rPr lang="en-US" sz="2000" dirty="0" err="1"/>
              <a:t>apa</a:t>
            </a:r>
            <a:r>
              <a:rPr lang="en-US" sz="2000" dirty="0"/>
              <a:t> yang </a:t>
            </a:r>
            <a:r>
              <a:rPr lang="en-US" sz="2000" dirty="0" err="1"/>
              <a:t>harus</a:t>
            </a:r>
            <a:r>
              <a:rPr lang="en-US" sz="2000" dirty="0"/>
              <a:t> </a:t>
            </a:r>
            <a:r>
              <a:rPr lang="en-US" sz="2000" dirty="0" err="1"/>
              <a:t>dipakai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diterapkan</a:t>
            </a:r>
            <a:r>
              <a:rPr lang="en-US" sz="2000" dirty="0"/>
              <a:t>. </a:t>
            </a:r>
          </a:p>
          <a:p>
            <a:pPr marL="358775" indent="0" algn="just">
              <a:buNone/>
            </a:pPr>
            <a:endParaRPr lang="en-US" sz="2000" dirty="0"/>
          </a:p>
          <a:p>
            <a:pPr algn="just"/>
            <a:r>
              <a:rPr lang="en-US" sz="2000" b="1" dirty="0" err="1"/>
              <a:t>Bagaimana</a:t>
            </a:r>
            <a:r>
              <a:rPr lang="en-US" sz="2000" b="1" dirty="0"/>
              <a:t> </a:t>
            </a:r>
            <a:r>
              <a:rPr lang="en-US" sz="2000" b="1" dirty="0" err="1"/>
              <a:t>solusi</a:t>
            </a:r>
            <a:r>
              <a:rPr lang="en-US" sz="2000" b="1" dirty="0"/>
              <a:t> </a:t>
            </a:r>
            <a:r>
              <a:rPr lang="en-US" sz="2000" b="1" dirty="0" err="1"/>
              <a:t>apabila</a:t>
            </a:r>
            <a:r>
              <a:rPr lang="en-US" sz="2000" b="1" dirty="0"/>
              <a:t> </a:t>
            </a:r>
            <a:r>
              <a:rPr lang="en-US" sz="2000" b="1" dirty="0" err="1"/>
              <a:t>terjadi</a:t>
            </a:r>
            <a:r>
              <a:rPr lang="en-US" sz="2000" b="1" dirty="0"/>
              <a:t> </a:t>
            </a:r>
            <a:r>
              <a:rPr lang="en-US" sz="2000" b="1" dirty="0" err="1"/>
              <a:t>kekosongan</a:t>
            </a:r>
            <a:r>
              <a:rPr lang="en-US" sz="2000" b="1" dirty="0"/>
              <a:t> </a:t>
            </a:r>
            <a:r>
              <a:rPr lang="en-US" sz="2000" b="1" dirty="0" err="1"/>
              <a:t>hukum</a:t>
            </a:r>
            <a:r>
              <a:rPr lang="en-US" sz="2000" b="1" dirty="0"/>
              <a:t>?</a:t>
            </a:r>
          </a:p>
          <a:p>
            <a:pPr marL="365125" indent="0" algn="just">
              <a:buNone/>
            </a:pPr>
            <a:r>
              <a:rPr lang="en-US" sz="2000" dirty="0" err="1"/>
              <a:t>Solusi</a:t>
            </a:r>
            <a:r>
              <a:rPr lang="en-US" sz="2000" dirty="0"/>
              <a:t> </a:t>
            </a:r>
            <a:r>
              <a:rPr lang="en-US" sz="2000" dirty="0" err="1"/>
              <a:t>apabila</a:t>
            </a:r>
            <a:r>
              <a:rPr lang="en-US" sz="2000" dirty="0"/>
              <a:t> </a:t>
            </a:r>
            <a:r>
              <a:rPr lang="en-US" sz="2000" dirty="0" err="1"/>
              <a:t>terjadi</a:t>
            </a:r>
            <a:r>
              <a:rPr lang="en-US" sz="2000" dirty="0"/>
              <a:t> </a:t>
            </a:r>
            <a:r>
              <a:rPr lang="en-US" sz="2000" dirty="0" err="1"/>
              <a:t>kekosongan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b="1" i="1" dirty="0">
                <a:cs typeface="Times New Roman" panose="02020603050405020304" pitchFamily="18" charset="0"/>
              </a:rPr>
              <a:t>r</a:t>
            </a:r>
            <a:r>
              <a:rPr lang="id-ID" altLang="id-ID" sz="2000" b="1" i="1" dirty="0">
                <a:cs typeface="Times New Roman" panose="02020603050405020304" pitchFamily="18" charset="0"/>
              </a:rPr>
              <a:t>echtsvinding</a:t>
            </a:r>
            <a:r>
              <a:rPr lang="en-US" sz="2000" dirty="0">
                <a:latin typeface="+mj-lt"/>
              </a:rPr>
              <a:t> (p</a:t>
            </a:r>
            <a:r>
              <a:rPr lang="id-ID" altLang="id-ID" sz="2000" b="1" dirty="0">
                <a:latin typeface="+mj-lt"/>
                <a:cs typeface="Times New Roman" panose="02020603050405020304" pitchFamily="18" charset="0"/>
              </a:rPr>
              <a:t>enemuan hukum oleh hakim</a:t>
            </a:r>
            <a:r>
              <a:rPr lang="en-US" altLang="id-ID" sz="2000" b="1" dirty="0">
                <a:latin typeface="+mj-lt"/>
                <a:cs typeface="Times New Roman" panose="02020603050405020304" pitchFamily="18" charset="0"/>
              </a:rPr>
              <a:t>). </a:t>
            </a:r>
            <a:r>
              <a:rPr lang="en-US" altLang="id-ID" sz="2000" b="1" i="1" dirty="0">
                <a:latin typeface="+mj-lt"/>
                <a:cs typeface="Times New Roman" panose="02020603050405020304" pitchFamily="18" charset="0"/>
              </a:rPr>
              <a:t>R</a:t>
            </a:r>
            <a:r>
              <a:rPr lang="id-ID" altLang="id-ID" sz="2000" b="1" i="1" dirty="0">
                <a:cs typeface="Times New Roman" panose="02020603050405020304" pitchFamily="18" charset="0"/>
              </a:rPr>
              <a:t>echtsvinding</a:t>
            </a:r>
            <a:r>
              <a:rPr lang="en-US" altLang="id-ID" sz="2000" b="1" dirty="0">
                <a:cs typeface="Times New Roman" panose="02020603050405020304" pitchFamily="18" charset="0"/>
              </a:rPr>
              <a:t> </a:t>
            </a:r>
            <a:r>
              <a:rPr lang="en-US" altLang="id-ID" sz="2000" dirty="0" err="1">
                <a:latin typeface="+mj-lt"/>
                <a:cs typeface="Times New Roman" panose="02020603050405020304" pitchFamily="18" charset="0"/>
              </a:rPr>
              <a:t>dilakukan</a:t>
            </a:r>
            <a:r>
              <a:rPr lang="en-US" altLang="id-ID" sz="20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id-ID" sz="2000" dirty="0" err="1">
                <a:latin typeface="+mj-lt"/>
                <a:cs typeface="Times New Roman" panose="02020603050405020304" pitchFamily="18" charset="0"/>
              </a:rPr>
              <a:t>melalui</a:t>
            </a:r>
            <a:r>
              <a:rPr lang="en-US" altLang="id-ID" sz="20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id-ID" sz="2000" dirty="0" err="1">
                <a:latin typeface="+mj-lt"/>
                <a:cs typeface="Times New Roman" panose="02020603050405020304" pitchFamily="18" charset="0"/>
              </a:rPr>
              <a:t>konstruksi</a:t>
            </a:r>
            <a:r>
              <a:rPr lang="en-US" altLang="id-ID" sz="20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id-ID" sz="2000" dirty="0" err="1">
                <a:latin typeface="+mj-lt"/>
                <a:cs typeface="Times New Roman" panose="02020603050405020304" pitchFamily="18" charset="0"/>
              </a:rPr>
              <a:t>hukum</a:t>
            </a:r>
            <a:r>
              <a:rPr lang="en-US" altLang="id-ID" sz="20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id-ID" sz="2000" dirty="0" err="1">
                <a:latin typeface="+mj-lt"/>
                <a:cs typeface="Times New Roman" panose="02020603050405020304" pitchFamily="18" charset="0"/>
              </a:rPr>
              <a:t>dan</a:t>
            </a:r>
            <a:r>
              <a:rPr lang="en-US" altLang="id-ID" sz="20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id-ID" altLang="id-ID" sz="2000" dirty="0">
                <a:latin typeface="+mj-lt"/>
                <a:cs typeface="Times New Roman" panose="02020603050405020304" pitchFamily="18" charset="0"/>
              </a:rPr>
              <a:t>interpretasi atau penafsiran </a:t>
            </a:r>
            <a:r>
              <a:rPr lang="en-US" altLang="id-ID" sz="2000" dirty="0" err="1">
                <a:latin typeface="+mj-lt"/>
                <a:cs typeface="Times New Roman" panose="02020603050405020304" pitchFamily="18" charset="0"/>
              </a:rPr>
              <a:t>hukum</a:t>
            </a:r>
            <a:r>
              <a:rPr lang="en-US" altLang="id-ID" sz="2000" dirty="0">
                <a:latin typeface="+mj-lt"/>
                <a:cs typeface="Times New Roman" panose="02020603050405020304" pitchFamily="18" charset="0"/>
              </a:rPr>
              <a:t>. </a:t>
            </a:r>
            <a:r>
              <a:rPr lang="en-US" altLang="id-ID" sz="2000" dirty="0">
                <a:cs typeface="Times New Roman" panose="02020603050405020304" pitchFamily="18" charset="0"/>
              </a:rPr>
              <a:t>k</a:t>
            </a:r>
            <a:r>
              <a:rPr lang="id-ID" sz="2000" dirty="0"/>
              <a:t>onstruksi hukum, dapat digunakan hakim sebagai metode penemuan hukum apabila dalam mengadili perkara tidak ada peraturan yang mengatur secara khusus mengenai peristiwa yang terjadi.</a:t>
            </a:r>
            <a:r>
              <a:rPr lang="en-US" sz="2000" dirty="0"/>
              <a:t> </a:t>
            </a:r>
            <a:r>
              <a:rPr lang="en-US" sz="2000" dirty="0" err="1"/>
              <a:t>Sedangkan</a:t>
            </a:r>
            <a:r>
              <a:rPr lang="en-GB" sz="2000" dirty="0" err="1"/>
              <a:t>Interpretasi</a:t>
            </a:r>
            <a:r>
              <a:rPr lang="en-GB" sz="2000" dirty="0"/>
              <a:t> </a:t>
            </a:r>
            <a:r>
              <a:rPr lang="en-GB" sz="2000" dirty="0" err="1"/>
              <a:t>atau</a:t>
            </a:r>
            <a:r>
              <a:rPr lang="en-GB" sz="2000" dirty="0"/>
              <a:t> </a:t>
            </a:r>
            <a:r>
              <a:rPr lang="en-GB" sz="2000" dirty="0" err="1"/>
              <a:t>penafsiran</a:t>
            </a:r>
            <a:r>
              <a:rPr lang="en-GB" sz="2000" dirty="0"/>
              <a:t> </a:t>
            </a:r>
            <a:r>
              <a:rPr lang="en-GB" sz="2000" dirty="0" err="1"/>
              <a:t>merupakan</a:t>
            </a:r>
            <a:r>
              <a:rPr lang="en-GB" sz="2000" dirty="0"/>
              <a:t> </a:t>
            </a:r>
            <a:r>
              <a:rPr lang="en-GB" sz="2000" dirty="0" err="1"/>
              <a:t>salah</a:t>
            </a:r>
            <a:r>
              <a:rPr lang="en-GB" sz="2000" dirty="0"/>
              <a:t> </a:t>
            </a:r>
            <a:r>
              <a:rPr lang="en-GB" sz="2000" dirty="0" err="1"/>
              <a:t>satu</a:t>
            </a:r>
            <a:r>
              <a:rPr lang="en-GB" sz="2000" dirty="0"/>
              <a:t> </a:t>
            </a:r>
            <a:r>
              <a:rPr lang="en-GB" sz="2000" dirty="0" err="1"/>
              <a:t>metode</a:t>
            </a:r>
            <a:r>
              <a:rPr lang="en-GB" sz="2000" dirty="0"/>
              <a:t> </a:t>
            </a:r>
            <a:r>
              <a:rPr lang="en-GB" sz="2000" dirty="0" err="1"/>
              <a:t>penemuan</a:t>
            </a:r>
            <a:r>
              <a:rPr lang="en-GB" sz="2000" dirty="0"/>
              <a:t> </a:t>
            </a:r>
            <a:r>
              <a:rPr lang="en-GB" sz="2000" dirty="0" err="1"/>
              <a:t>hukum</a:t>
            </a:r>
            <a:r>
              <a:rPr lang="en-GB" sz="2000" dirty="0"/>
              <a:t> yang </a:t>
            </a:r>
            <a:r>
              <a:rPr lang="en-GB" sz="2000" dirty="0" err="1"/>
              <a:t>memberi</a:t>
            </a:r>
            <a:r>
              <a:rPr lang="en-GB" sz="2000" dirty="0"/>
              <a:t> </a:t>
            </a:r>
            <a:r>
              <a:rPr lang="en-GB" sz="2000" dirty="0" err="1"/>
              <a:t>penjelasan</a:t>
            </a:r>
            <a:r>
              <a:rPr lang="en-GB" sz="2000" dirty="0"/>
              <a:t> yang </a:t>
            </a:r>
            <a:r>
              <a:rPr lang="en-GB" sz="2000" dirty="0" err="1"/>
              <a:t>tidak</a:t>
            </a:r>
            <a:r>
              <a:rPr lang="en-GB" sz="2000" dirty="0"/>
              <a:t> </a:t>
            </a:r>
            <a:r>
              <a:rPr lang="en-GB" sz="2000" dirty="0" err="1"/>
              <a:t>jelas</a:t>
            </a:r>
            <a:r>
              <a:rPr lang="en-GB" sz="2000" dirty="0"/>
              <a:t> </a:t>
            </a:r>
            <a:r>
              <a:rPr lang="en-GB" sz="2000" dirty="0" err="1"/>
              <a:t>mengenai</a:t>
            </a:r>
            <a:r>
              <a:rPr lang="en-GB" sz="2000" dirty="0"/>
              <a:t> </a:t>
            </a:r>
            <a:r>
              <a:rPr lang="en-GB" sz="2000" dirty="0" err="1"/>
              <a:t>teks</a:t>
            </a:r>
            <a:r>
              <a:rPr lang="en-GB" sz="2000" dirty="0"/>
              <a:t> </a:t>
            </a:r>
            <a:r>
              <a:rPr lang="en-GB" sz="2000" dirty="0" err="1"/>
              <a:t>undang-undang</a:t>
            </a:r>
            <a:r>
              <a:rPr lang="en-GB" sz="2000" dirty="0"/>
              <a:t> agar </a:t>
            </a:r>
            <a:r>
              <a:rPr lang="en-GB" sz="2000" dirty="0" err="1"/>
              <a:t>ruang</a:t>
            </a:r>
            <a:r>
              <a:rPr lang="en-GB" sz="2000" dirty="0"/>
              <a:t> </a:t>
            </a:r>
            <a:r>
              <a:rPr lang="en-GB" sz="2000" dirty="0" err="1"/>
              <a:t>lingkup</a:t>
            </a:r>
            <a:r>
              <a:rPr lang="en-GB" sz="2000" dirty="0"/>
              <a:t> </a:t>
            </a:r>
            <a:r>
              <a:rPr lang="en-GB" sz="2000" dirty="0" err="1"/>
              <a:t>kaedah</a:t>
            </a:r>
            <a:r>
              <a:rPr lang="en-GB" sz="2000" dirty="0"/>
              <a:t> </a:t>
            </a:r>
            <a:r>
              <a:rPr lang="en-GB" sz="2000" dirty="0" err="1"/>
              <a:t>dapat</a:t>
            </a:r>
            <a:r>
              <a:rPr lang="en-GB" sz="2000" dirty="0"/>
              <a:t> </a:t>
            </a:r>
            <a:r>
              <a:rPr lang="en-GB" sz="2000" dirty="0" err="1"/>
              <a:t>ditetapkan</a:t>
            </a:r>
            <a:r>
              <a:rPr lang="en-GB" sz="2000" dirty="0"/>
              <a:t> </a:t>
            </a:r>
            <a:r>
              <a:rPr lang="en-GB" sz="2000" dirty="0" err="1"/>
              <a:t>sehubungan</a:t>
            </a:r>
            <a:r>
              <a:rPr lang="en-GB" sz="2000" dirty="0"/>
              <a:t> </a:t>
            </a:r>
            <a:r>
              <a:rPr lang="en-GB" sz="2000" dirty="0" err="1"/>
              <a:t>dengan</a:t>
            </a:r>
            <a:r>
              <a:rPr lang="en-GB" sz="2000" dirty="0"/>
              <a:t> </a:t>
            </a:r>
            <a:r>
              <a:rPr lang="en-GB" sz="2000" dirty="0" err="1"/>
              <a:t>peristiwa</a:t>
            </a:r>
            <a:r>
              <a:rPr lang="en-GB" sz="2000" dirty="0"/>
              <a:t> </a:t>
            </a:r>
            <a:r>
              <a:rPr lang="en-GB" sz="2000" dirty="0" err="1"/>
              <a:t>tertentu</a:t>
            </a:r>
            <a:r>
              <a:rPr lang="en-GB" sz="2000" dirty="0"/>
              <a:t>. </a:t>
            </a:r>
            <a:r>
              <a:rPr lang="en-US" altLang="id-ID" sz="2000" dirty="0" err="1">
                <a:latin typeface="+mj-lt"/>
                <a:cs typeface="Times New Roman" panose="02020603050405020304" pitchFamily="18" charset="0"/>
              </a:rPr>
              <a:t>Dengan</a:t>
            </a:r>
            <a:r>
              <a:rPr lang="en-US" altLang="id-ID" sz="20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id-ID" sz="2000" dirty="0" err="1">
                <a:latin typeface="+mj-lt"/>
                <a:cs typeface="Times New Roman" panose="02020603050405020304" pitchFamily="18" charset="0"/>
              </a:rPr>
              <a:t>demikian</a:t>
            </a:r>
            <a:r>
              <a:rPr lang="en-US" altLang="id-ID" sz="2000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en-US" altLang="id-ID" sz="2000" b="1" i="1" dirty="0">
                <a:cs typeface="Times New Roman" panose="02020603050405020304" pitchFamily="18" charset="0"/>
              </a:rPr>
              <a:t>R</a:t>
            </a:r>
            <a:r>
              <a:rPr lang="id-ID" altLang="id-ID" sz="2000" b="1" i="1" dirty="0">
                <a:cs typeface="Times New Roman" panose="02020603050405020304" pitchFamily="18" charset="0"/>
              </a:rPr>
              <a:t>echtsvinding</a:t>
            </a:r>
            <a:r>
              <a:rPr lang="id-ID" altLang="id-ID" sz="2000" dirty="0">
                <a:latin typeface="+mj-lt"/>
                <a:cs typeface="Times New Roman" panose="02020603050405020304" pitchFamily="18" charset="0"/>
              </a:rPr>
              <a:t> diartikan sebagai sebuah proses pembentukan hukum oleh hakim atau petugas hukum lainnya terhadap peristiwa-peristiwa hukum yang konkrit</a:t>
            </a:r>
            <a:r>
              <a:rPr lang="en-US" altLang="id-ID" sz="20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id-ID" sz="2000" dirty="0" err="1">
                <a:latin typeface="+mj-lt"/>
                <a:cs typeface="Times New Roman" panose="02020603050405020304" pitchFamily="18" charset="0"/>
              </a:rPr>
              <a:t>atau</a:t>
            </a:r>
            <a:r>
              <a:rPr lang="en-US" altLang="id-ID" sz="20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id-ID" sz="2000" dirty="0" err="1">
                <a:latin typeface="+mj-lt"/>
                <a:cs typeface="Times New Roman" panose="02020603050405020304" pitchFamily="18" charset="0"/>
              </a:rPr>
              <a:t>merupakan</a:t>
            </a:r>
            <a:r>
              <a:rPr lang="id-ID" altLang="id-ID" sz="2000" dirty="0">
                <a:latin typeface="+mj-lt"/>
                <a:cs typeface="Times New Roman" panose="02020603050405020304" pitchFamily="18" charset="0"/>
              </a:rPr>
              <a:t> upaya konkretisasi peraturan hukum yang bersifat umum dan abstrak berdasarkan peristiwa yang real terjadi</a:t>
            </a:r>
            <a:r>
              <a:rPr lang="en-US" altLang="id-ID" sz="2000" dirty="0">
                <a:latin typeface="+mj-lt"/>
                <a:cs typeface="Times New Roman" panose="02020603050405020304" pitchFamily="18" charset="0"/>
              </a:rPr>
              <a:t> agar </a:t>
            </a:r>
            <a:r>
              <a:rPr lang="en-US" altLang="id-ID" sz="2000" dirty="0" err="1">
                <a:latin typeface="+mj-lt"/>
                <a:cs typeface="Times New Roman" panose="02020603050405020304" pitchFamily="18" charset="0"/>
              </a:rPr>
              <a:t>terwujud</a:t>
            </a:r>
            <a:r>
              <a:rPr lang="en-US" altLang="id-ID" sz="20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id-ID" sz="2000" dirty="0" err="1">
                <a:latin typeface="+mj-lt"/>
                <a:cs typeface="Times New Roman" panose="02020603050405020304" pitchFamily="18" charset="0"/>
              </a:rPr>
              <a:t>tujuan</a:t>
            </a:r>
            <a:r>
              <a:rPr lang="id-ID" altLang="id-ID" sz="2000" dirty="0">
                <a:latin typeface="+mj-lt"/>
                <a:cs typeface="Times New Roman" panose="02020603050405020304" pitchFamily="18" charset="0"/>
              </a:rPr>
              <a:t> hukum, yakni mencapai kepastian </a:t>
            </a:r>
            <a:r>
              <a:rPr lang="en-US" altLang="id-ID" sz="2000" dirty="0" err="1">
                <a:latin typeface="+mj-lt"/>
                <a:cs typeface="Times New Roman" panose="02020603050405020304" pitchFamily="18" charset="0"/>
              </a:rPr>
              <a:t>dan</a:t>
            </a:r>
            <a:r>
              <a:rPr lang="en-US" altLang="id-ID" sz="20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id-ID" sz="2000" dirty="0" err="1">
                <a:latin typeface="+mj-lt"/>
                <a:cs typeface="Times New Roman" panose="02020603050405020304" pitchFamily="18" charset="0"/>
              </a:rPr>
              <a:t>keadilan</a:t>
            </a:r>
            <a:r>
              <a:rPr lang="en-US" altLang="id-ID" sz="20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id-ID" altLang="id-ID" sz="2000" dirty="0">
                <a:latin typeface="+mj-lt"/>
                <a:cs typeface="Times New Roman" panose="02020603050405020304" pitchFamily="18" charset="0"/>
              </a:rPr>
              <a:t>hukum.</a:t>
            </a:r>
            <a:endParaRPr lang="en-US" altLang="id-ID" sz="20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410034" y="43934"/>
            <a:ext cx="184731" cy="369332"/>
          </a:xfrm>
          <a:prstGeom prst="rect">
            <a:avLst/>
          </a:prstGeom>
          <a:solidFill>
            <a:srgbClr val="2C2C2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alt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8004" y="772344"/>
            <a:ext cx="7128792" cy="1296144"/>
          </a:xfrm>
        </p:spPr>
        <p:txBody>
          <a:bodyPr/>
          <a:lstStyle/>
          <a:p>
            <a:r>
              <a:rPr lang="en-US" sz="6600" dirty="0" err="1"/>
              <a:t>Konstruksi</a:t>
            </a:r>
            <a:r>
              <a:rPr lang="en-US" sz="6600" dirty="0"/>
              <a:t> </a:t>
            </a:r>
            <a:r>
              <a:rPr lang="en-US" sz="6600" dirty="0" err="1"/>
              <a:t>Hukum</a:t>
            </a:r>
            <a:endParaRPr lang="id-ID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736" y="2644552"/>
            <a:ext cx="11953328" cy="5400600"/>
          </a:xfrm>
        </p:spPr>
        <p:txBody>
          <a:bodyPr/>
          <a:lstStyle/>
          <a:p>
            <a:pPr marL="0" indent="0" algn="just">
              <a:buNone/>
            </a:pPr>
            <a:r>
              <a:rPr lang="en-US" sz="2000" dirty="0" err="1"/>
              <a:t>Konstruksi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dilakukan</a:t>
            </a:r>
            <a:r>
              <a:rPr lang="en-US" sz="2000" dirty="0"/>
              <a:t> </a:t>
            </a:r>
            <a:r>
              <a:rPr lang="en-US" sz="2000" dirty="0" err="1"/>
              <a:t>apabila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perkara</a:t>
            </a:r>
            <a:r>
              <a:rPr lang="en-US" sz="2000" dirty="0"/>
              <a:t> yang </a:t>
            </a:r>
            <a:r>
              <a:rPr lang="en-US" sz="2000" dirty="0" err="1"/>
              <a:t>dimajukan</a:t>
            </a:r>
            <a:r>
              <a:rPr lang="en-US" sz="2000" dirty="0"/>
              <a:t> </a:t>
            </a:r>
            <a:r>
              <a:rPr lang="en-US" sz="2000" dirty="0" err="1"/>
              <a:t>kepada</a:t>
            </a:r>
            <a:r>
              <a:rPr lang="en-US" sz="2000" dirty="0"/>
              <a:t> hakim, </a:t>
            </a:r>
            <a:r>
              <a:rPr lang="en-US" sz="2000" dirty="0" err="1"/>
              <a:t>tetapi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ada</a:t>
            </a:r>
            <a:r>
              <a:rPr lang="en-US" sz="2000" dirty="0"/>
              <a:t> </a:t>
            </a:r>
            <a:r>
              <a:rPr lang="en-US" sz="2000" dirty="0" err="1"/>
              <a:t>ketentuan</a:t>
            </a:r>
            <a:r>
              <a:rPr lang="en-US" sz="2000" dirty="0"/>
              <a:t> yang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dijalankan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menyelesaikan</a:t>
            </a:r>
            <a:r>
              <a:rPr lang="en-US" sz="2000" dirty="0"/>
              <a:t> </a:t>
            </a:r>
            <a:r>
              <a:rPr lang="en-US" sz="2000" dirty="0" err="1"/>
              <a:t>perkara</a:t>
            </a:r>
            <a:r>
              <a:rPr lang="en-US" sz="2000" dirty="0"/>
              <a:t> </a:t>
            </a:r>
            <a:r>
              <a:rPr lang="en-US" sz="2000" dirty="0" err="1"/>
              <a:t>tersebut</a:t>
            </a:r>
            <a:r>
              <a:rPr lang="en-US" sz="2000" dirty="0"/>
              <a:t>, </a:t>
            </a:r>
            <a:r>
              <a:rPr lang="en-US" sz="2000" dirty="0" err="1"/>
              <a:t>meskipun</a:t>
            </a:r>
            <a:r>
              <a:rPr lang="en-US" sz="2000" dirty="0"/>
              <a:t> </a:t>
            </a:r>
            <a:r>
              <a:rPr lang="en-US" sz="2000" dirty="0" err="1"/>
              <a:t>telah</a:t>
            </a:r>
            <a:r>
              <a:rPr lang="en-US" sz="2000" dirty="0"/>
              <a:t> </a:t>
            </a:r>
            <a:r>
              <a:rPr lang="en-US" sz="2000" dirty="0" err="1"/>
              <a:t>dilakukan</a:t>
            </a:r>
            <a:r>
              <a:rPr lang="en-US" sz="2000" dirty="0"/>
              <a:t> </a:t>
            </a:r>
            <a:r>
              <a:rPr lang="en-US" sz="2000" dirty="0" err="1"/>
              <a:t>penafsiran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. Di </a:t>
            </a:r>
            <a:r>
              <a:rPr lang="en-US" sz="2000" dirty="0" err="1"/>
              <a:t>samping</a:t>
            </a:r>
            <a:r>
              <a:rPr lang="en-US" sz="2000" dirty="0"/>
              <a:t> </a:t>
            </a:r>
            <a:r>
              <a:rPr lang="en-US" sz="2000" dirty="0" err="1"/>
              <a:t>itu</a:t>
            </a:r>
            <a:r>
              <a:rPr lang="en-US" sz="2000" dirty="0"/>
              <a:t>, </a:t>
            </a:r>
            <a:r>
              <a:rPr lang="en-US" sz="2000" dirty="0" err="1"/>
              <a:t>konstruksi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dilakukan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tertulis</a:t>
            </a:r>
            <a:r>
              <a:rPr lang="en-US" sz="2000" dirty="0"/>
              <a:t> (</a:t>
            </a:r>
            <a:r>
              <a:rPr lang="en-US" sz="2000" dirty="0" err="1"/>
              <a:t>adat</a:t>
            </a:r>
            <a:r>
              <a:rPr lang="en-US" sz="2000" dirty="0"/>
              <a:t>), </a:t>
            </a:r>
            <a:r>
              <a:rPr lang="en-US" sz="2000" dirty="0" err="1"/>
              <a:t>apabila</a:t>
            </a:r>
            <a:r>
              <a:rPr lang="en-US" sz="2000" dirty="0"/>
              <a:t> </a:t>
            </a:r>
            <a:r>
              <a:rPr lang="en-US" sz="2000" dirty="0" err="1"/>
              <a:t>setelah</a:t>
            </a:r>
            <a:r>
              <a:rPr lang="en-US" sz="2000" dirty="0"/>
              <a:t> </a:t>
            </a:r>
            <a:r>
              <a:rPr lang="en-US" sz="2000" dirty="0" err="1"/>
              <a:t>dicari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 </a:t>
            </a:r>
            <a:r>
              <a:rPr lang="en-US" sz="2000" dirty="0" err="1"/>
              <a:t>kebiasaan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 </a:t>
            </a:r>
            <a:r>
              <a:rPr lang="en-US" sz="2000" dirty="0" err="1"/>
              <a:t>adat</a:t>
            </a:r>
            <a:r>
              <a:rPr lang="en-US" sz="2000" dirty="0"/>
              <a:t>, </a:t>
            </a:r>
            <a:r>
              <a:rPr lang="en-US" sz="2000" dirty="0" err="1"/>
              <a:t>namun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ada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 </a:t>
            </a:r>
            <a:r>
              <a:rPr lang="en-US" sz="2000" dirty="0" err="1"/>
              <a:t>adat</a:t>
            </a:r>
            <a:r>
              <a:rPr lang="en-US" sz="2000" dirty="0"/>
              <a:t> yang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membawa</a:t>
            </a:r>
            <a:r>
              <a:rPr lang="en-US" sz="2000" dirty="0"/>
              <a:t> </a:t>
            </a:r>
            <a:r>
              <a:rPr lang="en-US" sz="2000" dirty="0" err="1"/>
              <a:t>penyelesaian</a:t>
            </a:r>
            <a:r>
              <a:rPr lang="en-US" sz="2000" dirty="0"/>
              <a:t> </a:t>
            </a:r>
            <a:r>
              <a:rPr lang="en-US" sz="2000" dirty="0" err="1"/>
              <a:t>terhadap</a:t>
            </a:r>
            <a:r>
              <a:rPr lang="en-US" sz="2000" dirty="0"/>
              <a:t> </a:t>
            </a:r>
            <a:r>
              <a:rPr lang="en-US" sz="2000" dirty="0" err="1"/>
              <a:t>kasus</a:t>
            </a:r>
            <a:r>
              <a:rPr lang="en-US" sz="2000" dirty="0"/>
              <a:t> </a:t>
            </a:r>
            <a:r>
              <a:rPr lang="en-US" sz="2000" dirty="0" err="1"/>
              <a:t>tersebut</a:t>
            </a:r>
            <a:r>
              <a:rPr lang="en-US" sz="2000" dirty="0"/>
              <a:t>. </a:t>
            </a:r>
            <a:r>
              <a:rPr lang="en-US" sz="2000" dirty="0" err="1"/>
              <a:t>Melalui</a:t>
            </a:r>
            <a:r>
              <a:rPr lang="en-US" sz="2000" dirty="0"/>
              <a:t> </a:t>
            </a:r>
            <a:r>
              <a:rPr lang="en-US" sz="2000" dirty="0" err="1"/>
              <a:t>konstruksi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, hakim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melakukan</a:t>
            </a:r>
            <a:r>
              <a:rPr lang="en-US" sz="2000" dirty="0"/>
              <a:t> </a:t>
            </a:r>
            <a:r>
              <a:rPr lang="en-US" sz="2000" dirty="0" err="1"/>
              <a:t>pengertian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 </a:t>
            </a:r>
            <a:r>
              <a:rPr lang="en-US" sz="2000" dirty="0" err="1"/>
              <a:t>berdasarkan</a:t>
            </a:r>
            <a:r>
              <a:rPr lang="en-US" sz="2000" dirty="0"/>
              <a:t> </a:t>
            </a:r>
            <a:r>
              <a:rPr lang="en-US" sz="2000" dirty="0" err="1"/>
              <a:t>pendapatnya</a:t>
            </a:r>
            <a:r>
              <a:rPr lang="en-US" sz="2000" dirty="0"/>
              <a:t>. </a:t>
            </a:r>
          </a:p>
          <a:p>
            <a:pPr marL="0" indent="0" algn="just">
              <a:buNone/>
            </a:pPr>
            <a:r>
              <a:rPr lang="en-US" sz="2000" dirty="0" err="1"/>
              <a:t>Konstruksi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dilakukan</a:t>
            </a:r>
            <a:r>
              <a:rPr lang="en-US" sz="2000" dirty="0"/>
              <a:t> </a:t>
            </a:r>
            <a:r>
              <a:rPr lang="en-US" sz="2000" dirty="0" err="1"/>
              <a:t>melalui</a:t>
            </a:r>
            <a:r>
              <a:rPr lang="en-US" sz="2000" dirty="0"/>
              <a:t>:</a:t>
            </a:r>
            <a:endParaRPr lang="en-GB" sz="2000" b="1" dirty="0"/>
          </a:p>
          <a:p>
            <a:pPr marL="365125" indent="-365125" algn="just">
              <a:buAutoNum type="arabicPeriod"/>
            </a:pPr>
            <a:r>
              <a:rPr lang="en-GB" sz="2000" b="1" dirty="0" err="1"/>
              <a:t>Konstruksi</a:t>
            </a:r>
            <a:r>
              <a:rPr lang="en-GB" sz="2000" b="1" dirty="0"/>
              <a:t> </a:t>
            </a:r>
            <a:r>
              <a:rPr lang="en-GB" sz="2000" b="1" dirty="0" err="1"/>
              <a:t>Analogi</a:t>
            </a:r>
            <a:r>
              <a:rPr lang="en-GB" sz="2000" b="1" dirty="0"/>
              <a:t> (</a:t>
            </a:r>
            <a:r>
              <a:rPr lang="en-GB" sz="2000" b="1" i="1" dirty="0"/>
              <a:t>argumentum per </a:t>
            </a:r>
            <a:r>
              <a:rPr lang="en-GB" sz="2000" b="1" i="1" dirty="0" err="1"/>
              <a:t>analogiam</a:t>
            </a:r>
            <a:r>
              <a:rPr lang="en-GB" sz="2000" b="1" dirty="0"/>
              <a:t>)</a:t>
            </a:r>
          </a:p>
          <a:p>
            <a:pPr marL="365125" indent="0" algn="just">
              <a:buNone/>
            </a:pPr>
            <a:r>
              <a:rPr lang="en-GB" sz="2000" dirty="0" err="1"/>
              <a:t>Analogi</a:t>
            </a:r>
            <a:r>
              <a:rPr lang="en-GB" sz="2000" dirty="0"/>
              <a:t> </a:t>
            </a:r>
            <a:r>
              <a:rPr lang="en-GB" sz="2000" dirty="0" err="1"/>
              <a:t>adalah</a:t>
            </a:r>
            <a:r>
              <a:rPr lang="en-GB" sz="2000" dirty="0"/>
              <a:t> proses </a:t>
            </a:r>
            <a:r>
              <a:rPr lang="en-GB" sz="2000" dirty="0" err="1"/>
              <a:t>konstruksi</a:t>
            </a:r>
            <a:r>
              <a:rPr lang="en-GB" sz="2000" dirty="0"/>
              <a:t> yang </a:t>
            </a:r>
            <a:r>
              <a:rPr lang="en-GB" sz="2000" dirty="0" err="1"/>
              <a:t>dilakukan</a:t>
            </a:r>
            <a:r>
              <a:rPr lang="en-GB" sz="2000" dirty="0"/>
              <a:t> </a:t>
            </a:r>
            <a:r>
              <a:rPr lang="en-GB" sz="2000" dirty="0" err="1"/>
              <a:t>dengan</a:t>
            </a:r>
            <a:r>
              <a:rPr lang="en-GB" sz="2000" dirty="0"/>
              <a:t> </a:t>
            </a:r>
            <a:r>
              <a:rPr lang="en-GB" sz="2000" dirty="0" err="1"/>
              <a:t>cara</a:t>
            </a:r>
            <a:r>
              <a:rPr lang="en-GB" sz="2000" dirty="0"/>
              <a:t> </a:t>
            </a:r>
            <a:r>
              <a:rPr lang="en-GB" sz="2000" dirty="0" err="1"/>
              <a:t>mencari</a:t>
            </a:r>
            <a:r>
              <a:rPr lang="en-GB" sz="2000" dirty="0"/>
              <a:t> </a:t>
            </a:r>
            <a:r>
              <a:rPr lang="en-GB" sz="2000" dirty="0" err="1"/>
              <a:t>rasio</a:t>
            </a:r>
            <a:r>
              <a:rPr lang="en-GB" sz="2000" dirty="0"/>
              <a:t> </a:t>
            </a:r>
            <a:r>
              <a:rPr lang="en-GB" sz="2000" dirty="0" err="1"/>
              <a:t>ledis</a:t>
            </a:r>
            <a:r>
              <a:rPr lang="en-GB" sz="2000" dirty="0"/>
              <a:t> (genus) </a:t>
            </a:r>
            <a:r>
              <a:rPr lang="en-GB" sz="2000" dirty="0" err="1"/>
              <a:t>dari</a:t>
            </a:r>
            <a:r>
              <a:rPr lang="en-GB" sz="2000" dirty="0"/>
              <a:t> </a:t>
            </a:r>
            <a:r>
              <a:rPr lang="en-GB" sz="2000" dirty="0" err="1"/>
              <a:t>suatu</a:t>
            </a:r>
            <a:r>
              <a:rPr lang="en-GB" sz="2000" dirty="0"/>
              <a:t> </a:t>
            </a:r>
            <a:r>
              <a:rPr lang="en-GB" sz="2000" dirty="0" err="1"/>
              <a:t>undang-undang</a:t>
            </a:r>
            <a:r>
              <a:rPr lang="en-GB" sz="2000" dirty="0"/>
              <a:t> </a:t>
            </a:r>
            <a:r>
              <a:rPr lang="en-GB" sz="2000" dirty="0" err="1"/>
              <a:t>dan</a:t>
            </a:r>
            <a:r>
              <a:rPr lang="en-GB" sz="2000" dirty="0"/>
              <a:t> </a:t>
            </a:r>
            <a:r>
              <a:rPr lang="en-GB" sz="2000" dirty="0" err="1"/>
              <a:t>kemudian</a:t>
            </a:r>
            <a:r>
              <a:rPr lang="en-GB" sz="2000" dirty="0"/>
              <a:t> </a:t>
            </a:r>
            <a:r>
              <a:rPr lang="en-GB" sz="2000" dirty="0" err="1"/>
              <a:t>menerapkannya</a:t>
            </a:r>
            <a:r>
              <a:rPr lang="en-GB" sz="2000" dirty="0"/>
              <a:t> </a:t>
            </a:r>
            <a:r>
              <a:rPr lang="en-GB" sz="2000" dirty="0" err="1"/>
              <a:t>kepada</a:t>
            </a:r>
            <a:r>
              <a:rPr lang="en-GB" sz="2000" dirty="0"/>
              <a:t> </a:t>
            </a:r>
            <a:r>
              <a:rPr lang="en-GB" sz="2000" dirty="0" err="1"/>
              <a:t>hal-hal</a:t>
            </a:r>
            <a:r>
              <a:rPr lang="en-GB" sz="2000" dirty="0"/>
              <a:t> lain yang </a:t>
            </a:r>
            <a:r>
              <a:rPr lang="en-GB" sz="2000" dirty="0" err="1"/>
              <a:t>sebenarnya</a:t>
            </a:r>
            <a:r>
              <a:rPr lang="en-GB" sz="2000" dirty="0"/>
              <a:t> </a:t>
            </a:r>
            <a:r>
              <a:rPr lang="en-GB" sz="2000" dirty="0" err="1"/>
              <a:t>tidak</a:t>
            </a:r>
            <a:r>
              <a:rPr lang="en-GB" sz="2000" dirty="0"/>
              <a:t> </a:t>
            </a:r>
            <a:r>
              <a:rPr lang="en-GB" sz="2000" dirty="0" err="1"/>
              <a:t>diatur</a:t>
            </a:r>
            <a:r>
              <a:rPr lang="en-GB" sz="2000" dirty="0"/>
              <a:t> </a:t>
            </a:r>
            <a:r>
              <a:rPr lang="en-GB" sz="2000" dirty="0" err="1"/>
              <a:t>oleh</a:t>
            </a:r>
            <a:r>
              <a:rPr lang="en-GB" sz="2000" dirty="0"/>
              <a:t> </a:t>
            </a:r>
            <a:r>
              <a:rPr lang="en-GB" sz="2000" dirty="0" err="1"/>
              <a:t>undang-undang</a:t>
            </a:r>
            <a:r>
              <a:rPr lang="en-GB" sz="2000" dirty="0"/>
              <a:t> </a:t>
            </a:r>
            <a:r>
              <a:rPr lang="en-GB" sz="2000" dirty="0" err="1"/>
              <a:t>itu</a:t>
            </a:r>
            <a:r>
              <a:rPr lang="en-GB" sz="2000" dirty="0"/>
              <a:t>.</a:t>
            </a:r>
          </a:p>
          <a:p>
            <a:pPr marL="365125" indent="0" algn="just">
              <a:buNone/>
            </a:pPr>
            <a:r>
              <a:rPr lang="en-GB" sz="2000" dirty="0" err="1"/>
              <a:t>Konstruksi</a:t>
            </a:r>
            <a:r>
              <a:rPr lang="en-GB" sz="2000" dirty="0"/>
              <a:t> </a:t>
            </a:r>
            <a:r>
              <a:rPr lang="en-GB" sz="2000" dirty="0" err="1"/>
              <a:t>Analogi</a:t>
            </a:r>
            <a:r>
              <a:rPr lang="en-GB" sz="2000" dirty="0"/>
              <a:t> </a:t>
            </a:r>
            <a:r>
              <a:rPr lang="en-GB" sz="2000" dirty="0" err="1"/>
              <a:t>hanya</a:t>
            </a:r>
            <a:r>
              <a:rPr lang="en-GB" sz="2000" dirty="0"/>
              <a:t> </a:t>
            </a:r>
            <a:r>
              <a:rPr lang="en-GB" sz="2000" dirty="0" err="1"/>
              <a:t>dapat</a:t>
            </a:r>
            <a:r>
              <a:rPr lang="en-GB" sz="2000" dirty="0"/>
              <a:t> </a:t>
            </a:r>
            <a:r>
              <a:rPr lang="en-GB" sz="2000" dirty="0" err="1"/>
              <a:t>dilakukan</a:t>
            </a:r>
            <a:r>
              <a:rPr lang="en-GB" sz="2000" dirty="0"/>
              <a:t> </a:t>
            </a:r>
            <a:r>
              <a:rPr lang="en-GB" sz="2000" dirty="0" err="1"/>
              <a:t>dalam</a:t>
            </a:r>
            <a:r>
              <a:rPr lang="en-GB" sz="2000" dirty="0"/>
              <a:t> </a:t>
            </a:r>
            <a:r>
              <a:rPr lang="en-GB" sz="2000" dirty="0" err="1"/>
              <a:t>kasus-kasus</a:t>
            </a:r>
            <a:r>
              <a:rPr lang="en-GB" sz="2000" dirty="0"/>
              <a:t> </a:t>
            </a:r>
            <a:r>
              <a:rPr lang="en-GB" sz="2000" dirty="0" err="1"/>
              <a:t>hukum</a:t>
            </a:r>
            <a:r>
              <a:rPr lang="en-GB" sz="2000" dirty="0"/>
              <a:t> </a:t>
            </a:r>
            <a:r>
              <a:rPr lang="en-GB" sz="2000" dirty="0" err="1"/>
              <a:t>perdata</a:t>
            </a:r>
            <a:r>
              <a:rPr lang="en-GB" sz="2000" dirty="0"/>
              <a:t>. </a:t>
            </a:r>
            <a:r>
              <a:rPr lang="en-GB" sz="2000" dirty="0" err="1"/>
              <a:t>Sementara</a:t>
            </a:r>
            <a:r>
              <a:rPr lang="en-GB" sz="2000" dirty="0"/>
              <a:t>, </a:t>
            </a:r>
            <a:r>
              <a:rPr lang="en-GB" sz="2000" dirty="0" err="1"/>
              <a:t>dalam</a:t>
            </a:r>
            <a:r>
              <a:rPr lang="en-GB" sz="2000" dirty="0"/>
              <a:t> </a:t>
            </a:r>
            <a:r>
              <a:rPr lang="en-GB" sz="2000" dirty="0" err="1"/>
              <a:t>hukum</a:t>
            </a:r>
            <a:r>
              <a:rPr lang="en-GB" sz="2000" dirty="0"/>
              <a:t> </a:t>
            </a:r>
            <a:r>
              <a:rPr lang="en-GB" sz="2000" dirty="0" err="1"/>
              <a:t>pidana</a:t>
            </a:r>
            <a:r>
              <a:rPr lang="en-GB" sz="2000" dirty="0"/>
              <a:t> </a:t>
            </a:r>
            <a:r>
              <a:rPr lang="en-GB" sz="2000" dirty="0" err="1"/>
              <a:t>tidak</a:t>
            </a:r>
            <a:r>
              <a:rPr lang="en-GB" sz="2000" dirty="0"/>
              <a:t> </a:t>
            </a:r>
            <a:r>
              <a:rPr lang="en-GB" sz="2000" dirty="0" err="1"/>
              <a:t>mengenal</a:t>
            </a:r>
            <a:r>
              <a:rPr lang="en-GB" sz="2000" dirty="0"/>
              <a:t> analogy, </a:t>
            </a:r>
            <a:r>
              <a:rPr lang="en-GB" sz="2000" dirty="0" err="1"/>
              <a:t>karena</a:t>
            </a:r>
            <a:r>
              <a:rPr lang="en-GB" sz="2000" dirty="0"/>
              <a:t> </a:t>
            </a:r>
            <a:r>
              <a:rPr lang="en-GB" sz="2000" dirty="0" err="1"/>
              <a:t>bertentangan</a:t>
            </a:r>
            <a:r>
              <a:rPr lang="en-GB" sz="2000" dirty="0"/>
              <a:t> </a:t>
            </a:r>
            <a:r>
              <a:rPr lang="en-GB" sz="2000" dirty="0" err="1"/>
              <a:t>dengan</a:t>
            </a:r>
            <a:r>
              <a:rPr lang="en-GB" sz="2000" dirty="0"/>
              <a:t> </a:t>
            </a:r>
            <a:r>
              <a:rPr lang="en-GB" sz="2000" dirty="0" err="1"/>
              <a:t>asas</a:t>
            </a:r>
            <a:r>
              <a:rPr lang="en-GB" sz="2000" dirty="0"/>
              <a:t> </a:t>
            </a:r>
            <a:r>
              <a:rPr lang="en-GB" sz="2000" dirty="0" err="1"/>
              <a:t>pokok</a:t>
            </a:r>
            <a:r>
              <a:rPr lang="en-GB" sz="2000" dirty="0"/>
              <a:t> </a:t>
            </a:r>
            <a:r>
              <a:rPr lang="en-GB" sz="2000" dirty="0" err="1"/>
              <a:t>hukum</a:t>
            </a:r>
            <a:r>
              <a:rPr lang="en-GB" sz="2000" dirty="0"/>
              <a:t> </a:t>
            </a:r>
            <a:r>
              <a:rPr lang="en-GB" sz="2000" dirty="0" err="1"/>
              <a:t>pidana</a:t>
            </a:r>
            <a:r>
              <a:rPr lang="en-GB" sz="2000" dirty="0"/>
              <a:t> </a:t>
            </a:r>
            <a:r>
              <a:rPr lang="en-GB" sz="2000" dirty="0" err="1"/>
              <a:t>yaitu</a:t>
            </a:r>
            <a:r>
              <a:rPr lang="en-GB" sz="2000" dirty="0"/>
              <a:t> </a:t>
            </a:r>
            <a:r>
              <a:rPr lang="en-GB" sz="2000" i="1" dirty="0" err="1"/>
              <a:t>nullum</a:t>
            </a:r>
            <a:r>
              <a:rPr lang="en-GB" sz="2000" i="1" dirty="0"/>
              <a:t> </a:t>
            </a:r>
            <a:r>
              <a:rPr lang="en-GB" sz="2000" i="1" dirty="0" err="1"/>
              <a:t>crimen</a:t>
            </a:r>
            <a:r>
              <a:rPr lang="en-GB" sz="2000" i="1" dirty="0"/>
              <a:t> sine </a:t>
            </a:r>
            <a:r>
              <a:rPr lang="en-GB" sz="2000" i="1" dirty="0" err="1"/>
              <a:t>lege</a:t>
            </a:r>
            <a:r>
              <a:rPr lang="en-GB" sz="2000" dirty="0"/>
              <a:t> (</a:t>
            </a:r>
            <a:r>
              <a:rPr lang="en-GB" sz="2000" dirty="0" err="1"/>
              <a:t>tiada</a:t>
            </a:r>
            <a:r>
              <a:rPr lang="en-GB" sz="2000" dirty="0"/>
              <a:t> </a:t>
            </a:r>
            <a:r>
              <a:rPr lang="en-GB" sz="2000" dirty="0" err="1"/>
              <a:t>pidana</a:t>
            </a:r>
            <a:r>
              <a:rPr lang="en-GB" sz="2000" dirty="0"/>
              <a:t> </a:t>
            </a:r>
            <a:r>
              <a:rPr lang="en-GB" sz="2000" dirty="0" err="1"/>
              <a:t>tanpa</a:t>
            </a:r>
            <a:r>
              <a:rPr lang="en-GB" sz="2000" dirty="0"/>
              <a:t> </a:t>
            </a:r>
            <a:r>
              <a:rPr lang="en-GB" sz="2000" dirty="0" err="1"/>
              <a:t>ketentuan</a:t>
            </a:r>
            <a:r>
              <a:rPr lang="en-GB" sz="2000" dirty="0"/>
              <a:t> </a:t>
            </a:r>
            <a:r>
              <a:rPr lang="en-GB" sz="2000" dirty="0" err="1"/>
              <a:t>perundang-undangan</a:t>
            </a:r>
            <a:r>
              <a:rPr lang="en-GB" sz="2000" dirty="0"/>
              <a:t> yang </a:t>
            </a:r>
            <a:r>
              <a:rPr lang="en-GB" sz="2000" dirty="0" err="1"/>
              <a:t>menetapkannya</a:t>
            </a:r>
            <a:r>
              <a:rPr lang="en-GB" sz="2000" dirty="0"/>
              <a:t> </a:t>
            </a:r>
            <a:r>
              <a:rPr lang="en-GB" sz="2000" dirty="0" err="1"/>
              <a:t>terlebih</a:t>
            </a:r>
            <a:r>
              <a:rPr lang="en-GB" sz="2000" dirty="0"/>
              <a:t> </a:t>
            </a:r>
            <a:r>
              <a:rPr lang="en-GB" sz="2000" dirty="0" err="1"/>
              <a:t>dahulu</a:t>
            </a:r>
            <a:r>
              <a:rPr lang="en-GB" sz="2000" dirty="0"/>
              <a:t>). </a:t>
            </a:r>
            <a:r>
              <a:rPr lang="en-GB" sz="2000" dirty="0" err="1"/>
              <a:t>Jika</a:t>
            </a:r>
            <a:r>
              <a:rPr lang="en-GB" sz="2000" dirty="0"/>
              <a:t> </a:t>
            </a:r>
            <a:r>
              <a:rPr lang="en-GB" sz="2000" dirty="0" err="1"/>
              <a:t>menggunakan</a:t>
            </a:r>
            <a:r>
              <a:rPr lang="en-GB" sz="2000" dirty="0"/>
              <a:t> </a:t>
            </a:r>
            <a:r>
              <a:rPr lang="en-GB" sz="2000" dirty="0" err="1"/>
              <a:t>konstruksi</a:t>
            </a:r>
            <a:r>
              <a:rPr lang="en-GB" sz="2000" dirty="0"/>
              <a:t> </a:t>
            </a:r>
            <a:r>
              <a:rPr lang="en-GB" sz="2000" dirty="0" err="1"/>
              <a:t>analogi</a:t>
            </a:r>
            <a:r>
              <a:rPr lang="en-GB" sz="2000" dirty="0"/>
              <a:t> </a:t>
            </a:r>
            <a:r>
              <a:rPr lang="en-GB" sz="2000" dirty="0" err="1"/>
              <a:t>dalam</a:t>
            </a:r>
            <a:r>
              <a:rPr lang="en-GB" sz="2000" dirty="0"/>
              <a:t> hokum </a:t>
            </a:r>
            <a:r>
              <a:rPr lang="en-GB" sz="2000" dirty="0" err="1"/>
              <a:t>pidana</a:t>
            </a:r>
            <a:r>
              <a:rPr lang="en-GB" sz="2000" dirty="0"/>
              <a:t>, </a:t>
            </a:r>
            <a:r>
              <a:rPr lang="en-GB" sz="2000" dirty="0" err="1"/>
              <a:t>maka</a:t>
            </a:r>
            <a:r>
              <a:rPr lang="en-GB" sz="2000" dirty="0"/>
              <a:t> </a:t>
            </a:r>
            <a:r>
              <a:rPr lang="en-GB" sz="2000" dirty="0" err="1"/>
              <a:t>akan</a:t>
            </a:r>
            <a:r>
              <a:rPr lang="en-GB" sz="2000" dirty="0"/>
              <a:t> </a:t>
            </a:r>
            <a:r>
              <a:rPr lang="en-GB" sz="2000" dirty="0" err="1"/>
              <a:t>menciptakan</a:t>
            </a:r>
            <a:r>
              <a:rPr lang="en-GB" sz="2000" dirty="0"/>
              <a:t> </a:t>
            </a:r>
            <a:r>
              <a:rPr lang="en-GB" sz="2000" dirty="0" err="1"/>
              <a:t>delik</a:t>
            </a:r>
            <a:r>
              <a:rPr lang="en-GB" sz="2000" dirty="0"/>
              <a:t> </a:t>
            </a:r>
            <a:r>
              <a:rPr lang="en-GB" sz="2000" dirty="0" err="1"/>
              <a:t>baru</a:t>
            </a:r>
            <a:r>
              <a:rPr lang="en-GB" sz="2000" dirty="0"/>
              <a:t>.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421596939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7744" y="2500536"/>
            <a:ext cx="11953328" cy="5256584"/>
          </a:xfrm>
        </p:spPr>
        <p:txBody>
          <a:bodyPr/>
          <a:lstStyle/>
          <a:p>
            <a:pPr marL="365125" indent="-365125" algn="just">
              <a:buFont typeface="+mj-lt"/>
              <a:buAutoNum type="arabicPeriod" startAt="2"/>
            </a:pPr>
            <a:r>
              <a:rPr lang="en-GB" sz="2000" b="1" dirty="0" err="1"/>
              <a:t>Konstruksi</a:t>
            </a:r>
            <a:r>
              <a:rPr lang="en-GB" sz="2000" b="1" dirty="0"/>
              <a:t> </a:t>
            </a:r>
            <a:r>
              <a:rPr lang="en-GB" sz="2000" b="1" dirty="0" err="1"/>
              <a:t>Penghalusan</a:t>
            </a:r>
            <a:r>
              <a:rPr lang="en-GB" sz="2000" b="1" dirty="0"/>
              <a:t> </a:t>
            </a:r>
            <a:r>
              <a:rPr lang="en-GB" sz="2000" b="1" dirty="0" err="1"/>
              <a:t>Hukum</a:t>
            </a:r>
            <a:r>
              <a:rPr lang="en-GB" sz="2000" b="1" dirty="0"/>
              <a:t> (</a:t>
            </a:r>
            <a:r>
              <a:rPr lang="en-GB" sz="2000" b="1" i="1" dirty="0" err="1"/>
              <a:t>rechtsverfijning</a:t>
            </a:r>
            <a:r>
              <a:rPr lang="en-GB" sz="2000" b="1" i="1" dirty="0"/>
              <a:t>)</a:t>
            </a:r>
            <a:endParaRPr lang="en-GB" sz="2000" b="1" dirty="0"/>
          </a:p>
          <a:p>
            <a:pPr marL="365125" indent="0" algn="just">
              <a:buNone/>
            </a:pPr>
            <a:r>
              <a:rPr lang="en-GB" sz="2000" dirty="0" err="1"/>
              <a:t>Penghalusan</a:t>
            </a:r>
            <a:r>
              <a:rPr lang="en-GB" sz="2000" dirty="0"/>
              <a:t> </a:t>
            </a:r>
            <a:r>
              <a:rPr lang="en-GB" sz="2000" dirty="0" err="1"/>
              <a:t>hukum</a:t>
            </a:r>
            <a:r>
              <a:rPr lang="en-GB" sz="2000" dirty="0"/>
              <a:t> </a:t>
            </a:r>
            <a:r>
              <a:rPr lang="en-GB" sz="2000" dirty="0" err="1"/>
              <a:t>dilakukan</a:t>
            </a:r>
            <a:r>
              <a:rPr lang="en-GB" sz="2000" dirty="0"/>
              <a:t> </a:t>
            </a:r>
            <a:r>
              <a:rPr lang="en-GB" sz="2000" dirty="0" err="1"/>
              <a:t>apabila</a:t>
            </a:r>
            <a:r>
              <a:rPr lang="en-GB" sz="2000" dirty="0"/>
              <a:t> </a:t>
            </a:r>
            <a:r>
              <a:rPr lang="en-GB" sz="2000" dirty="0" err="1"/>
              <a:t>penerapan</a:t>
            </a:r>
            <a:r>
              <a:rPr lang="en-GB" sz="2000" dirty="0"/>
              <a:t> </a:t>
            </a:r>
            <a:r>
              <a:rPr lang="en-GB" sz="2000" dirty="0" err="1"/>
              <a:t>hukum</a:t>
            </a:r>
            <a:r>
              <a:rPr lang="en-GB" sz="2000" dirty="0"/>
              <a:t> </a:t>
            </a:r>
            <a:r>
              <a:rPr lang="en-GB" sz="2000" dirty="0" err="1"/>
              <a:t>tertulis</a:t>
            </a:r>
            <a:r>
              <a:rPr lang="en-GB" sz="2000" dirty="0"/>
              <a:t> </a:t>
            </a:r>
            <a:r>
              <a:rPr lang="en-GB" sz="2000" dirty="0" err="1"/>
              <a:t>sebagaimana</a:t>
            </a:r>
            <a:r>
              <a:rPr lang="en-GB" sz="2000" dirty="0"/>
              <a:t> </a:t>
            </a:r>
            <a:r>
              <a:rPr lang="en-GB" sz="2000" dirty="0" err="1"/>
              <a:t>adanya</a:t>
            </a:r>
            <a:r>
              <a:rPr lang="en-GB" sz="2000" dirty="0"/>
              <a:t> </a:t>
            </a:r>
            <a:r>
              <a:rPr lang="en-GB" sz="2000" dirty="0" err="1"/>
              <a:t>akan</a:t>
            </a:r>
            <a:r>
              <a:rPr lang="en-GB" sz="2000" dirty="0"/>
              <a:t> </a:t>
            </a:r>
            <a:r>
              <a:rPr lang="en-GB" sz="2000" dirty="0" err="1"/>
              <a:t>mengakibatkan</a:t>
            </a:r>
            <a:r>
              <a:rPr lang="en-GB" sz="2000" dirty="0"/>
              <a:t> </a:t>
            </a:r>
            <a:r>
              <a:rPr lang="en-GB" sz="2000" dirty="0" err="1"/>
              <a:t>ketidakadilan</a:t>
            </a:r>
            <a:r>
              <a:rPr lang="en-GB" sz="2000" dirty="0"/>
              <a:t> yang </a:t>
            </a:r>
            <a:r>
              <a:rPr lang="en-GB" sz="2000" dirty="0" err="1"/>
              <a:t>sangat</a:t>
            </a:r>
            <a:r>
              <a:rPr lang="en-GB" sz="2000" dirty="0"/>
              <a:t> </a:t>
            </a:r>
            <a:r>
              <a:rPr lang="en-GB" sz="2000" dirty="0" err="1"/>
              <a:t>sehingga</a:t>
            </a:r>
            <a:r>
              <a:rPr lang="en-GB" sz="2000" dirty="0"/>
              <a:t> </a:t>
            </a:r>
            <a:r>
              <a:rPr lang="en-GB" sz="2000" dirty="0" err="1"/>
              <a:t>ketentuan</a:t>
            </a:r>
            <a:r>
              <a:rPr lang="en-GB" sz="2000" dirty="0"/>
              <a:t> </a:t>
            </a:r>
            <a:r>
              <a:rPr lang="en-GB" sz="2000" dirty="0" err="1"/>
              <a:t>hukum</a:t>
            </a:r>
            <a:r>
              <a:rPr lang="en-GB" sz="2000" dirty="0"/>
              <a:t> </a:t>
            </a:r>
            <a:r>
              <a:rPr lang="en-GB" sz="2000" dirty="0" err="1"/>
              <a:t>tertulis</a:t>
            </a:r>
            <a:r>
              <a:rPr lang="en-GB" sz="2000" dirty="0"/>
              <a:t> </a:t>
            </a:r>
            <a:r>
              <a:rPr lang="en-GB" sz="2000" dirty="0" err="1"/>
              <a:t>itu</a:t>
            </a:r>
            <a:r>
              <a:rPr lang="en-GB" sz="2000" dirty="0"/>
              <a:t> </a:t>
            </a:r>
            <a:r>
              <a:rPr lang="en-GB" sz="2000" dirty="0" err="1"/>
              <a:t>sebaiknya</a:t>
            </a:r>
            <a:r>
              <a:rPr lang="en-GB" sz="2000" dirty="0"/>
              <a:t> </a:t>
            </a:r>
            <a:r>
              <a:rPr lang="en-GB" sz="2000" dirty="0" err="1"/>
              <a:t>tidak</a:t>
            </a:r>
            <a:r>
              <a:rPr lang="en-GB" sz="2000" dirty="0"/>
              <a:t> </a:t>
            </a:r>
            <a:r>
              <a:rPr lang="en-GB" sz="2000" dirty="0" err="1"/>
              <a:t>diterapkan</a:t>
            </a:r>
            <a:r>
              <a:rPr lang="en-GB" sz="2000" dirty="0"/>
              <a:t> </a:t>
            </a:r>
            <a:r>
              <a:rPr lang="en-GB" sz="2000" dirty="0" err="1"/>
              <a:t>atau</a:t>
            </a:r>
            <a:r>
              <a:rPr lang="en-GB" sz="2000" dirty="0"/>
              <a:t> </a:t>
            </a:r>
            <a:r>
              <a:rPr lang="en-GB" sz="2000" dirty="0" err="1"/>
              <a:t>diterapkan</a:t>
            </a:r>
            <a:r>
              <a:rPr lang="en-GB" sz="2000" dirty="0"/>
              <a:t> </a:t>
            </a:r>
            <a:r>
              <a:rPr lang="en-GB" sz="2000" dirty="0" err="1"/>
              <a:t>secara</a:t>
            </a:r>
            <a:r>
              <a:rPr lang="en-GB" sz="2000" dirty="0"/>
              <a:t> lain </a:t>
            </a:r>
            <a:r>
              <a:rPr lang="en-GB" sz="2000" dirty="0" err="1"/>
              <a:t>apabila</a:t>
            </a:r>
            <a:r>
              <a:rPr lang="en-GB" sz="2000" dirty="0"/>
              <a:t> </a:t>
            </a:r>
            <a:r>
              <a:rPr lang="en-GB" sz="2000" dirty="0" err="1"/>
              <a:t>hendak</a:t>
            </a:r>
            <a:r>
              <a:rPr lang="en-GB" sz="2000" dirty="0"/>
              <a:t> </a:t>
            </a:r>
            <a:r>
              <a:rPr lang="en-GB" sz="2000" dirty="0" err="1"/>
              <a:t>dicapai</a:t>
            </a:r>
            <a:r>
              <a:rPr lang="en-GB" sz="2000" dirty="0"/>
              <a:t> </a:t>
            </a:r>
            <a:r>
              <a:rPr lang="en-GB" sz="2000" dirty="0" err="1"/>
              <a:t>keadilan</a:t>
            </a:r>
            <a:r>
              <a:rPr lang="en-GB" sz="2000" dirty="0"/>
              <a:t>. </a:t>
            </a:r>
            <a:r>
              <a:rPr lang="en-GB" sz="2000" dirty="0" err="1"/>
              <a:t>Jenis</a:t>
            </a:r>
            <a:r>
              <a:rPr lang="en-GB" sz="2000" dirty="0"/>
              <a:t> </a:t>
            </a:r>
            <a:r>
              <a:rPr lang="en-GB" sz="2000" dirty="0" err="1"/>
              <a:t>konstruksi</a:t>
            </a:r>
            <a:r>
              <a:rPr lang="en-GB" sz="2000" dirty="0"/>
              <a:t> </a:t>
            </a:r>
            <a:r>
              <a:rPr lang="en-GB" sz="2000" dirty="0" err="1"/>
              <a:t>ini</a:t>
            </a:r>
            <a:r>
              <a:rPr lang="en-GB" sz="2000" dirty="0"/>
              <a:t> </a:t>
            </a:r>
            <a:r>
              <a:rPr lang="en-GB" sz="2000" dirty="0" err="1"/>
              <a:t>sebenarnya</a:t>
            </a:r>
            <a:r>
              <a:rPr lang="en-GB" sz="2000" dirty="0"/>
              <a:t> </a:t>
            </a:r>
            <a:r>
              <a:rPr lang="en-GB" sz="2000" dirty="0" err="1"/>
              <a:t>merupakan</a:t>
            </a:r>
            <a:r>
              <a:rPr lang="en-GB" sz="2000" dirty="0"/>
              <a:t> </a:t>
            </a:r>
            <a:r>
              <a:rPr lang="en-GB" sz="2000" dirty="0" err="1"/>
              <a:t>bentuk</a:t>
            </a:r>
            <a:r>
              <a:rPr lang="en-GB" sz="2000" dirty="0"/>
              <a:t> </a:t>
            </a:r>
            <a:r>
              <a:rPr lang="en-GB" sz="2000" dirty="0" err="1"/>
              <a:t>kebalikan</a:t>
            </a:r>
            <a:r>
              <a:rPr lang="en-GB" sz="2000" dirty="0"/>
              <a:t> </a:t>
            </a:r>
            <a:r>
              <a:rPr lang="en-GB" sz="2000" dirty="0" err="1"/>
              <a:t>dari</a:t>
            </a:r>
            <a:r>
              <a:rPr lang="en-GB" sz="2000" dirty="0"/>
              <a:t> </a:t>
            </a:r>
            <a:r>
              <a:rPr lang="en-GB" sz="2000" dirty="0" err="1"/>
              <a:t>konstruksi</a:t>
            </a:r>
            <a:r>
              <a:rPr lang="en-GB" sz="2000" dirty="0"/>
              <a:t> </a:t>
            </a:r>
            <a:r>
              <a:rPr lang="en-GB" sz="2000" dirty="0" err="1"/>
              <a:t>analogi</a:t>
            </a:r>
            <a:r>
              <a:rPr lang="en-GB" sz="2000" dirty="0"/>
              <a:t>, </a:t>
            </a:r>
            <a:r>
              <a:rPr lang="en-GB" sz="2000" dirty="0" err="1"/>
              <a:t>sebab</a:t>
            </a:r>
            <a:r>
              <a:rPr lang="en-GB" sz="2000" dirty="0"/>
              <a:t> </a:t>
            </a:r>
            <a:r>
              <a:rPr lang="en-GB" sz="2000" dirty="0" err="1"/>
              <a:t>bila</a:t>
            </a:r>
            <a:r>
              <a:rPr lang="en-GB" sz="2000" dirty="0"/>
              <a:t> di </a:t>
            </a:r>
            <a:r>
              <a:rPr lang="en-GB" sz="2000" dirty="0" err="1"/>
              <a:t>satu</a:t>
            </a:r>
            <a:r>
              <a:rPr lang="en-GB" sz="2000" dirty="0"/>
              <a:t> </a:t>
            </a:r>
            <a:r>
              <a:rPr lang="en-GB" sz="2000" dirty="0" err="1"/>
              <a:t>pihak</a:t>
            </a:r>
            <a:r>
              <a:rPr lang="en-GB" sz="2000" dirty="0"/>
              <a:t> </a:t>
            </a:r>
            <a:r>
              <a:rPr lang="en-GB" sz="2000" dirty="0" err="1"/>
              <a:t>analogi</a:t>
            </a:r>
            <a:r>
              <a:rPr lang="en-GB" sz="2000" dirty="0"/>
              <a:t> </a:t>
            </a:r>
            <a:r>
              <a:rPr lang="en-GB" sz="2000" dirty="0" err="1"/>
              <a:t>memperluas</a:t>
            </a:r>
            <a:r>
              <a:rPr lang="en-GB" sz="2000" dirty="0"/>
              <a:t> </a:t>
            </a:r>
            <a:r>
              <a:rPr lang="en-GB" sz="2000" dirty="0" err="1"/>
              <a:t>lingkup</a:t>
            </a:r>
            <a:r>
              <a:rPr lang="en-GB" sz="2000" dirty="0"/>
              <a:t> </a:t>
            </a:r>
            <a:r>
              <a:rPr lang="en-GB" sz="2000" dirty="0" err="1"/>
              <a:t>berlaku</a:t>
            </a:r>
            <a:r>
              <a:rPr lang="en-GB" sz="2000" dirty="0"/>
              <a:t> </a:t>
            </a:r>
            <a:r>
              <a:rPr lang="en-GB" sz="2000" dirty="0" err="1"/>
              <a:t>suatu</a:t>
            </a:r>
            <a:r>
              <a:rPr lang="en-GB" sz="2000" dirty="0"/>
              <a:t> </a:t>
            </a:r>
            <a:r>
              <a:rPr lang="en-GB" sz="2000" dirty="0" err="1"/>
              <a:t>peraturan</a:t>
            </a:r>
            <a:r>
              <a:rPr lang="en-GB" sz="2000" dirty="0"/>
              <a:t> </a:t>
            </a:r>
            <a:r>
              <a:rPr lang="en-GB" sz="2000" dirty="0" err="1"/>
              <a:t>perundang-undangan</a:t>
            </a:r>
            <a:r>
              <a:rPr lang="en-GB" sz="2000" dirty="0"/>
              <a:t>, </a:t>
            </a:r>
            <a:r>
              <a:rPr lang="en-GB" sz="2000" dirty="0" err="1"/>
              <a:t>maka</a:t>
            </a:r>
            <a:r>
              <a:rPr lang="en-GB" sz="2000" dirty="0"/>
              <a:t> di lain </a:t>
            </a:r>
            <a:r>
              <a:rPr lang="en-GB" sz="2000" dirty="0" err="1"/>
              <a:t>pihak</a:t>
            </a:r>
            <a:r>
              <a:rPr lang="en-GB" sz="2000" dirty="0"/>
              <a:t> </a:t>
            </a:r>
            <a:r>
              <a:rPr lang="en-GB" sz="2000" dirty="0" err="1"/>
              <a:t>Penghalusan</a:t>
            </a:r>
            <a:r>
              <a:rPr lang="en-GB" sz="2000" dirty="0"/>
              <a:t> </a:t>
            </a:r>
            <a:r>
              <a:rPr lang="en-GB" sz="2000" dirty="0" err="1"/>
              <a:t>Hukum</a:t>
            </a:r>
            <a:r>
              <a:rPr lang="en-GB" sz="2000" dirty="0"/>
              <a:t> </a:t>
            </a:r>
            <a:r>
              <a:rPr lang="en-GB" sz="2000" dirty="0" err="1"/>
              <a:t>justru</a:t>
            </a:r>
            <a:r>
              <a:rPr lang="en-GB" sz="2000" dirty="0"/>
              <a:t> </a:t>
            </a:r>
            <a:r>
              <a:rPr lang="en-GB" sz="2000" dirty="0" err="1"/>
              <a:t>mempersempit</a:t>
            </a:r>
            <a:r>
              <a:rPr lang="en-GB" sz="2000" dirty="0"/>
              <a:t> </a:t>
            </a:r>
            <a:r>
              <a:rPr lang="en-GB" sz="2000" dirty="0" err="1"/>
              <a:t>lingkup</a:t>
            </a:r>
            <a:r>
              <a:rPr lang="en-GB" sz="2000" dirty="0"/>
              <a:t> </a:t>
            </a:r>
            <a:r>
              <a:rPr lang="en-GB" sz="2000" dirty="0" err="1"/>
              <a:t>berlaku</a:t>
            </a:r>
            <a:r>
              <a:rPr lang="en-GB" sz="2000" dirty="0"/>
              <a:t> </a:t>
            </a:r>
            <a:r>
              <a:rPr lang="en-GB" sz="2000" dirty="0" err="1"/>
              <a:t>suatu</a:t>
            </a:r>
            <a:r>
              <a:rPr lang="en-GB" sz="2000" dirty="0"/>
              <a:t> </a:t>
            </a:r>
            <a:r>
              <a:rPr lang="en-GB" sz="2000" dirty="0" err="1"/>
              <a:t>peraturan</a:t>
            </a:r>
            <a:r>
              <a:rPr lang="en-GB" sz="2000" dirty="0"/>
              <a:t> </a:t>
            </a:r>
            <a:r>
              <a:rPr lang="en-GB" sz="2000" dirty="0" err="1"/>
              <a:t>perundang-undangan</a:t>
            </a:r>
            <a:r>
              <a:rPr lang="en-GB" sz="2000" dirty="0"/>
              <a:t> (</a:t>
            </a:r>
            <a:r>
              <a:rPr lang="en-GB" sz="2000" dirty="0" err="1"/>
              <a:t>bersifat</a:t>
            </a:r>
            <a:r>
              <a:rPr lang="en-GB" sz="2000" dirty="0"/>
              <a:t> </a:t>
            </a:r>
            <a:r>
              <a:rPr lang="en-GB" sz="2000" i="1" dirty="0" err="1"/>
              <a:t>restriktif</a:t>
            </a:r>
            <a:r>
              <a:rPr lang="en-GB" sz="2000" dirty="0"/>
              <a:t>).</a:t>
            </a:r>
            <a:endParaRPr lang="en-US" sz="2000" dirty="0"/>
          </a:p>
          <a:p>
            <a:pPr marL="365125" indent="-365125" algn="just">
              <a:buFont typeface="+mj-lt"/>
              <a:buAutoNum type="arabicPeriod" startAt="3"/>
            </a:pPr>
            <a:r>
              <a:rPr lang="en-GB" sz="2000" b="1" i="1" dirty="0"/>
              <a:t>Argumentum a </a:t>
            </a:r>
            <a:r>
              <a:rPr lang="en-GB" sz="2000" b="1" i="1" dirty="0" err="1"/>
              <a:t>Contrario</a:t>
            </a:r>
            <a:endParaRPr lang="en-GB" sz="2000" b="1" i="1" dirty="0"/>
          </a:p>
          <a:p>
            <a:pPr marL="365125" indent="0" algn="just">
              <a:buNone/>
            </a:pPr>
            <a:r>
              <a:rPr lang="en-GB" sz="2000" dirty="0" err="1"/>
              <a:t>Dalam</a:t>
            </a:r>
            <a:r>
              <a:rPr lang="en-GB" sz="2000" dirty="0"/>
              <a:t> </a:t>
            </a:r>
            <a:r>
              <a:rPr lang="en-GB" sz="2000" dirty="0" err="1"/>
              <a:t>keadaan</a:t>
            </a:r>
            <a:r>
              <a:rPr lang="en-GB" sz="2000" dirty="0"/>
              <a:t> </a:t>
            </a:r>
            <a:r>
              <a:rPr lang="en-GB" sz="2000" dirty="0" err="1"/>
              <a:t>ini</a:t>
            </a:r>
            <a:r>
              <a:rPr lang="en-GB" sz="2000" dirty="0"/>
              <a:t>, hakim </a:t>
            </a:r>
            <a:r>
              <a:rPr lang="en-GB" sz="2000" dirty="0" err="1"/>
              <a:t>akan</a:t>
            </a:r>
            <a:r>
              <a:rPr lang="en-GB" sz="2000" dirty="0"/>
              <a:t> </a:t>
            </a:r>
            <a:r>
              <a:rPr lang="en-GB" sz="2000" dirty="0" err="1"/>
              <a:t>memberlakukan</a:t>
            </a:r>
            <a:r>
              <a:rPr lang="en-GB" sz="2000" dirty="0"/>
              <a:t> </a:t>
            </a:r>
            <a:r>
              <a:rPr lang="en-GB" sz="2000" dirty="0" err="1"/>
              <a:t>peraturan</a:t>
            </a:r>
            <a:r>
              <a:rPr lang="en-GB" sz="2000" dirty="0"/>
              <a:t> </a:t>
            </a:r>
            <a:r>
              <a:rPr lang="en-GB" sz="2000" dirty="0" err="1"/>
              <a:t>perundang-undangan</a:t>
            </a:r>
            <a:r>
              <a:rPr lang="en-GB" sz="2000" dirty="0"/>
              <a:t> yang </a:t>
            </a:r>
            <a:r>
              <a:rPr lang="en-GB" sz="2000" dirty="0" err="1"/>
              <a:t>ada</a:t>
            </a:r>
            <a:r>
              <a:rPr lang="en-GB" sz="2000" dirty="0"/>
              <a:t> </a:t>
            </a:r>
            <a:r>
              <a:rPr lang="en-GB" sz="2000" dirty="0" err="1"/>
              <a:t>seperti</a:t>
            </a:r>
            <a:r>
              <a:rPr lang="en-GB" sz="2000" dirty="0"/>
              <a:t> </a:t>
            </a:r>
            <a:r>
              <a:rPr lang="en-GB" sz="2000" dirty="0" err="1"/>
              <a:t>pada</a:t>
            </a:r>
            <a:r>
              <a:rPr lang="en-GB" sz="2000" dirty="0"/>
              <a:t> </a:t>
            </a:r>
            <a:r>
              <a:rPr lang="en-GB" sz="2000" dirty="0" err="1"/>
              <a:t>kegiatan</a:t>
            </a:r>
            <a:r>
              <a:rPr lang="en-GB" sz="2000" dirty="0"/>
              <a:t> </a:t>
            </a:r>
            <a:r>
              <a:rPr lang="en-GB" sz="2000" dirty="0" err="1"/>
              <a:t>analogi</a:t>
            </a:r>
            <a:r>
              <a:rPr lang="en-GB" sz="2000" dirty="0"/>
              <a:t>, </a:t>
            </a:r>
            <a:r>
              <a:rPr lang="en-GB" sz="2000" dirty="0" err="1"/>
              <a:t>yaitu</a:t>
            </a:r>
            <a:r>
              <a:rPr lang="en-GB" sz="2000" dirty="0"/>
              <a:t> </a:t>
            </a:r>
            <a:r>
              <a:rPr lang="en-GB" sz="2000" dirty="0" err="1"/>
              <a:t>menerapkan</a:t>
            </a:r>
            <a:r>
              <a:rPr lang="en-GB" sz="2000" dirty="0"/>
              <a:t> </a:t>
            </a:r>
            <a:r>
              <a:rPr lang="en-GB" sz="2000" dirty="0" err="1"/>
              <a:t>suatu</a:t>
            </a:r>
            <a:r>
              <a:rPr lang="en-GB" sz="2000" dirty="0"/>
              <a:t> </a:t>
            </a:r>
            <a:r>
              <a:rPr lang="en-GB" sz="2000" dirty="0" err="1"/>
              <a:t>peraturan</a:t>
            </a:r>
            <a:r>
              <a:rPr lang="en-GB" sz="2000" dirty="0"/>
              <a:t> </a:t>
            </a:r>
            <a:r>
              <a:rPr lang="en-GB" sz="2000" dirty="0" err="1"/>
              <a:t>pada</a:t>
            </a:r>
            <a:r>
              <a:rPr lang="en-GB" sz="2000" dirty="0"/>
              <a:t> </a:t>
            </a:r>
            <a:r>
              <a:rPr lang="en-GB" sz="2000" dirty="0" err="1"/>
              <a:t>perkara</a:t>
            </a:r>
            <a:r>
              <a:rPr lang="en-GB" sz="2000" dirty="0"/>
              <a:t> yang </a:t>
            </a:r>
            <a:r>
              <a:rPr lang="en-GB" sz="2000" dirty="0" err="1"/>
              <a:t>sebenarnya</a:t>
            </a:r>
            <a:r>
              <a:rPr lang="en-GB" sz="2000" dirty="0"/>
              <a:t> </a:t>
            </a:r>
            <a:r>
              <a:rPr lang="en-GB" sz="2000" dirty="0" err="1"/>
              <a:t>tidak</a:t>
            </a:r>
            <a:r>
              <a:rPr lang="en-GB" sz="2000" dirty="0"/>
              <a:t> </a:t>
            </a:r>
            <a:r>
              <a:rPr lang="en-GB" sz="2000" dirty="0" err="1"/>
              <a:t>dimaksudkan</a:t>
            </a:r>
            <a:r>
              <a:rPr lang="en-GB" sz="2000" dirty="0"/>
              <a:t> </a:t>
            </a:r>
            <a:r>
              <a:rPr lang="en-GB" sz="2000" dirty="0" err="1"/>
              <a:t>untuk</a:t>
            </a:r>
            <a:r>
              <a:rPr lang="en-GB" sz="2000" dirty="0"/>
              <a:t> </a:t>
            </a:r>
            <a:r>
              <a:rPr lang="en-GB" sz="2000" dirty="0" err="1"/>
              <a:t>diselesaikan</a:t>
            </a:r>
            <a:r>
              <a:rPr lang="en-GB" sz="2000" dirty="0"/>
              <a:t> </a:t>
            </a:r>
            <a:r>
              <a:rPr lang="en-GB" sz="2000" dirty="0" err="1"/>
              <a:t>oleh</a:t>
            </a:r>
            <a:r>
              <a:rPr lang="en-GB" sz="2000" dirty="0"/>
              <a:t> </a:t>
            </a:r>
            <a:r>
              <a:rPr lang="en-GB" sz="2000" dirty="0" err="1"/>
              <a:t>peraturan</a:t>
            </a:r>
            <a:r>
              <a:rPr lang="en-GB" sz="2000" dirty="0"/>
              <a:t> </a:t>
            </a:r>
            <a:r>
              <a:rPr lang="en-GB" sz="2000" dirty="0" err="1"/>
              <a:t>itu</a:t>
            </a:r>
            <a:r>
              <a:rPr lang="en-GB" sz="2000" dirty="0"/>
              <a:t>. </a:t>
            </a:r>
            <a:r>
              <a:rPr lang="en-GB" sz="2000" dirty="0" err="1"/>
              <a:t>Perbedaannya</a:t>
            </a:r>
            <a:r>
              <a:rPr lang="en-GB" sz="2000" dirty="0"/>
              <a:t> </a:t>
            </a:r>
            <a:r>
              <a:rPr lang="en-GB" sz="2000" dirty="0" err="1"/>
              <a:t>adalah</a:t>
            </a:r>
            <a:r>
              <a:rPr lang="en-GB" sz="2000" dirty="0"/>
              <a:t> </a:t>
            </a:r>
            <a:r>
              <a:rPr lang="en-GB" sz="2000" dirty="0" err="1"/>
              <a:t>dalam</a:t>
            </a:r>
            <a:r>
              <a:rPr lang="en-GB" sz="2000" dirty="0"/>
              <a:t> </a:t>
            </a:r>
            <a:r>
              <a:rPr lang="en-GB" sz="2000" dirty="0" err="1"/>
              <a:t>analogi</a:t>
            </a:r>
            <a:r>
              <a:rPr lang="en-GB" sz="2000" dirty="0"/>
              <a:t> hakim </a:t>
            </a:r>
            <a:r>
              <a:rPr lang="en-GB" sz="2000" dirty="0" err="1"/>
              <a:t>akan</a:t>
            </a:r>
            <a:r>
              <a:rPr lang="en-GB" sz="2000" dirty="0"/>
              <a:t> </a:t>
            </a:r>
            <a:r>
              <a:rPr lang="en-GB" sz="2000" dirty="0" err="1"/>
              <a:t>menghasilkan</a:t>
            </a:r>
            <a:r>
              <a:rPr lang="en-GB" sz="2000" dirty="0"/>
              <a:t> </a:t>
            </a:r>
            <a:r>
              <a:rPr lang="en-GB" sz="2000" dirty="0" err="1"/>
              <a:t>suatu</a:t>
            </a:r>
            <a:r>
              <a:rPr lang="en-GB" sz="2000" dirty="0"/>
              <a:t> </a:t>
            </a:r>
            <a:r>
              <a:rPr lang="en-GB" sz="2000" dirty="0" err="1"/>
              <a:t>kesimpulan</a:t>
            </a:r>
            <a:r>
              <a:rPr lang="en-GB" sz="2000" dirty="0"/>
              <a:t> yang </a:t>
            </a:r>
            <a:r>
              <a:rPr lang="en-GB" sz="2000" dirty="0" err="1"/>
              <a:t>positif</a:t>
            </a:r>
            <a:r>
              <a:rPr lang="en-GB" sz="2000" dirty="0"/>
              <a:t>, </a:t>
            </a:r>
            <a:r>
              <a:rPr lang="en-GB" sz="2000" dirty="0" err="1"/>
              <a:t>dalam</a:t>
            </a:r>
            <a:r>
              <a:rPr lang="en-GB" sz="2000" dirty="0"/>
              <a:t> </a:t>
            </a:r>
            <a:r>
              <a:rPr lang="en-GB" sz="2000" dirty="0" err="1"/>
              <a:t>arti</a:t>
            </a:r>
            <a:r>
              <a:rPr lang="en-GB" sz="2000" dirty="0"/>
              <a:t> </a:t>
            </a:r>
            <a:r>
              <a:rPr lang="en-GB" sz="2000" dirty="0" err="1"/>
              <a:t>bahwa</a:t>
            </a:r>
            <a:r>
              <a:rPr lang="en-GB" sz="2000" dirty="0"/>
              <a:t> </a:t>
            </a:r>
            <a:r>
              <a:rPr lang="en-GB" sz="2000" dirty="0" err="1"/>
              <a:t>ia</a:t>
            </a:r>
            <a:r>
              <a:rPr lang="en-GB" sz="2000" dirty="0"/>
              <a:t> </a:t>
            </a:r>
            <a:r>
              <a:rPr lang="en-GB" sz="2000" dirty="0" err="1"/>
              <a:t>menerapkan</a:t>
            </a:r>
            <a:r>
              <a:rPr lang="en-GB" sz="2000" dirty="0"/>
              <a:t> </a:t>
            </a:r>
            <a:r>
              <a:rPr lang="en-GB" sz="2000" dirty="0" err="1"/>
              <a:t>suatu</a:t>
            </a:r>
            <a:r>
              <a:rPr lang="en-GB" sz="2000" dirty="0"/>
              <a:t> </a:t>
            </a:r>
            <a:r>
              <a:rPr lang="en-GB" sz="2000" dirty="0" err="1"/>
              <a:t>aturan</a:t>
            </a:r>
            <a:r>
              <a:rPr lang="en-GB" sz="2000" dirty="0"/>
              <a:t> </a:t>
            </a:r>
            <a:r>
              <a:rPr lang="en-GB" sz="2000" dirty="0" err="1"/>
              <a:t>pada</a:t>
            </a:r>
            <a:r>
              <a:rPr lang="en-GB" sz="2000" dirty="0"/>
              <a:t> </a:t>
            </a:r>
            <a:r>
              <a:rPr lang="en-GB" sz="2000" dirty="0" err="1"/>
              <a:t>masalah</a:t>
            </a:r>
            <a:r>
              <a:rPr lang="en-GB" sz="2000" dirty="0"/>
              <a:t> yang </a:t>
            </a:r>
            <a:r>
              <a:rPr lang="en-GB" sz="2000" dirty="0" err="1"/>
              <a:t>sedang</a:t>
            </a:r>
            <a:r>
              <a:rPr lang="en-GB" sz="2000" dirty="0"/>
              <a:t> </a:t>
            </a:r>
            <a:r>
              <a:rPr lang="en-GB" sz="2000" dirty="0" err="1"/>
              <a:t>dihadapinya</a:t>
            </a:r>
            <a:r>
              <a:rPr lang="en-GB" sz="2000" dirty="0"/>
              <a:t>. </a:t>
            </a:r>
            <a:r>
              <a:rPr lang="en-GB" sz="2000" dirty="0" err="1"/>
              <a:t>Sedangkan</a:t>
            </a:r>
            <a:r>
              <a:rPr lang="en-GB" sz="2000" dirty="0"/>
              <a:t> </a:t>
            </a:r>
            <a:r>
              <a:rPr lang="en-GB" sz="2000" dirty="0" err="1"/>
              <a:t>pada</a:t>
            </a:r>
            <a:r>
              <a:rPr lang="en-GB" sz="2000" dirty="0"/>
              <a:t> </a:t>
            </a:r>
            <a:r>
              <a:rPr lang="en-GB" sz="2000" dirty="0" err="1"/>
              <a:t>konstruksi</a:t>
            </a:r>
            <a:r>
              <a:rPr lang="en-GB" sz="2000" dirty="0"/>
              <a:t> </a:t>
            </a:r>
            <a:r>
              <a:rPr lang="en-GB" sz="2000" i="1" dirty="0"/>
              <a:t>Argumentum a </a:t>
            </a:r>
            <a:r>
              <a:rPr lang="en-GB" sz="2000" i="1" dirty="0" err="1"/>
              <a:t>Contrario</a:t>
            </a:r>
            <a:r>
              <a:rPr lang="en-GB" sz="2000" dirty="0"/>
              <a:t> hakim </a:t>
            </a:r>
            <a:r>
              <a:rPr lang="en-GB" sz="2000" dirty="0" err="1"/>
              <a:t>sampai</a:t>
            </a:r>
            <a:r>
              <a:rPr lang="en-GB" sz="2000" dirty="0"/>
              <a:t> </a:t>
            </a:r>
            <a:r>
              <a:rPr lang="en-GB" sz="2000" dirty="0" err="1"/>
              <a:t>pada</a:t>
            </a:r>
            <a:r>
              <a:rPr lang="en-GB" sz="2000" dirty="0"/>
              <a:t> </a:t>
            </a:r>
            <a:r>
              <a:rPr lang="en-GB" sz="2000" dirty="0" err="1"/>
              <a:t>kesimpulan</a:t>
            </a:r>
            <a:r>
              <a:rPr lang="en-GB" sz="2000" dirty="0"/>
              <a:t> yang </a:t>
            </a:r>
            <a:r>
              <a:rPr lang="en-GB" sz="2000" dirty="0" err="1"/>
              <a:t>negatif</a:t>
            </a:r>
            <a:r>
              <a:rPr lang="en-GB" sz="2000" dirty="0"/>
              <a:t>, </a:t>
            </a:r>
            <a:r>
              <a:rPr lang="en-GB" sz="2000" dirty="0" err="1"/>
              <a:t>artinya</a:t>
            </a:r>
            <a:r>
              <a:rPr lang="en-GB" sz="2000" dirty="0"/>
              <a:t> </a:t>
            </a:r>
            <a:r>
              <a:rPr lang="en-GB" sz="2000" dirty="0" err="1"/>
              <a:t>ia</a:t>
            </a:r>
            <a:r>
              <a:rPr lang="en-GB" sz="2000" dirty="0"/>
              <a:t> </a:t>
            </a:r>
            <a:r>
              <a:rPr lang="en-GB" sz="2000" dirty="0" err="1"/>
              <a:t>justru</a:t>
            </a:r>
            <a:r>
              <a:rPr lang="en-GB" sz="2000" dirty="0"/>
              <a:t> </a:t>
            </a:r>
            <a:r>
              <a:rPr lang="en-GB" sz="2000" dirty="0" err="1"/>
              <a:t>tidak</a:t>
            </a:r>
            <a:r>
              <a:rPr lang="en-GB" sz="2000" dirty="0"/>
              <a:t> </a:t>
            </a:r>
            <a:r>
              <a:rPr lang="en-GB" sz="2000" dirty="0" err="1"/>
              <a:t>mungkin</a:t>
            </a:r>
            <a:r>
              <a:rPr lang="en-GB" sz="2000" dirty="0"/>
              <a:t> </a:t>
            </a:r>
            <a:r>
              <a:rPr lang="en-GB" sz="2000" dirty="0" err="1"/>
              <a:t>menerapkan</a:t>
            </a:r>
            <a:r>
              <a:rPr lang="en-GB" sz="2000" dirty="0"/>
              <a:t> </a:t>
            </a:r>
            <a:r>
              <a:rPr lang="en-GB" sz="2000" dirty="0" err="1"/>
              <a:t>aturan</a:t>
            </a:r>
            <a:r>
              <a:rPr lang="en-GB" sz="2000" dirty="0"/>
              <a:t> </a:t>
            </a:r>
            <a:r>
              <a:rPr lang="en-GB" sz="2000" dirty="0" err="1"/>
              <a:t>tertentu</a:t>
            </a:r>
            <a:r>
              <a:rPr lang="en-GB" sz="2000" dirty="0"/>
              <a:t> </a:t>
            </a:r>
            <a:r>
              <a:rPr lang="en-GB" sz="2000" dirty="0" err="1"/>
              <a:t>dalam</a:t>
            </a:r>
            <a:r>
              <a:rPr lang="en-GB" sz="2000" dirty="0"/>
              <a:t> </a:t>
            </a:r>
            <a:r>
              <a:rPr lang="en-GB" sz="2000" dirty="0" err="1"/>
              <a:t>perkara</a:t>
            </a:r>
            <a:r>
              <a:rPr lang="en-GB" sz="2000" dirty="0"/>
              <a:t> yang </a:t>
            </a:r>
            <a:r>
              <a:rPr lang="en-GB" sz="2000" dirty="0" err="1"/>
              <a:t>sedang</a:t>
            </a:r>
            <a:r>
              <a:rPr lang="en-GB" sz="2000" dirty="0"/>
              <a:t> </a:t>
            </a:r>
            <a:r>
              <a:rPr lang="en-GB" sz="2000" dirty="0" err="1"/>
              <a:t>dihadapinya</a:t>
            </a:r>
            <a:r>
              <a:rPr lang="en-GB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2292073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4008" y="844352"/>
            <a:ext cx="7056784" cy="785818"/>
          </a:xfrm>
        </p:spPr>
        <p:txBody>
          <a:bodyPr/>
          <a:lstStyle/>
          <a:p>
            <a:r>
              <a:rPr lang="en-US" sz="3200" b="1" dirty="0" err="1"/>
              <a:t>Interpretasi</a:t>
            </a:r>
            <a:r>
              <a:rPr lang="en-US" sz="3200" b="1" dirty="0"/>
              <a:t> </a:t>
            </a:r>
            <a:r>
              <a:rPr lang="en-US" sz="3200" b="1" dirty="0" err="1"/>
              <a:t>atau</a:t>
            </a:r>
            <a:r>
              <a:rPr lang="en-US" sz="3200" b="1" dirty="0"/>
              <a:t> </a:t>
            </a:r>
            <a:r>
              <a:rPr lang="en-US" sz="3200" b="1" dirty="0" err="1"/>
              <a:t>Penafsiran</a:t>
            </a:r>
            <a:r>
              <a:rPr lang="en-US" sz="3200" b="1" dirty="0"/>
              <a:t> </a:t>
            </a:r>
            <a:r>
              <a:rPr lang="en-US" sz="3200" b="1" dirty="0" err="1"/>
              <a:t>Hukum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9752" y="2716560"/>
            <a:ext cx="11593288" cy="5256584"/>
          </a:xfrm>
        </p:spPr>
        <p:txBody>
          <a:bodyPr/>
          <a:lstStyle/>
          <a:p>
            <a:pPr algn="just"/>
            <a:r>
              <a:rPr lang="en-GB" sz="2400" dirty="0" err="1"/>
              <a:t>Interpretasi</a:t>
            </a:r>
            <a:r>
              <a:rPr lang="en-GB" sz="2400" dirty="0"/>
              <a:t> </a:t>
            </a:r>
            <a:r>
              <a:rPr lang="en-GB" sz="2400" dirty="0" err="1"/>
              <a:t>atau</a:t>
            </a:r>
            <a:r>
              <a:rPr lang="en-GB" sz="2400" dirty="0"/>
              <a:t> </a:t>
            </a:r>
            <a:r>
              <a:rPr lang="en-GB" sz="2400" dirty="0" err="1"/>
              <a:t>penafsiran</a:t>
            </a:r>
            <a:r>
              <a:rPr lang="en-GB" sz="2400" dirty="0"/>
              <a:t> </a:t>
            </a:r>
            <a:r>
              <a:rPr lang="en-GB" sz="2400" dirty="0" err="1"/>
              <a:t>merupakan</a:t>
            </a:r>
            <a:r>
              <a:rPr lang="en-GB" sz="2400" dirty="0"/>
              <a:t> </a:t>
            </a:r>
            <a:r>
              <a:rPr lang="en-GB" sz="2400" dirty="0" err="1"/>
              <a:t>salah</a:t>
            </a:r>
            <a:r>
              <a:rPr lang="en-GB" sz="2400" dirty="0"/>
              <a:t> </a:t>
            </a:r>
            <a:r>
              <a:rPr lang="en-GB" sz="2400" dirty="0" err="1"/>
              <a:t>satu</a:t>
            </a:r>
            <a:r>
              <a:rPr lang="en-GB" sz="2400" dirty="0"/>
              <a:t> </a:t>
            </a:r>
            <a:r>
              <a:rPr lang="en-GB" sz="2400" dirty="0" err="1"/>
              <a:t>metode</a:t>
            </a:r>
            <a:r>
              <a:rPr lang="en-GB" sz="2400" dirty="0"/>
              <a:t> </a:t>
            </a:r>
            <a:r>
              <a:rPr lang="en-GB" sz="2400" dirty="0" err="1"/>
              <a:t>penemuan</a:t>
            </a:r>
            <a:r>
              <a:rPr lang="en-GB" sz="2400" dirty="0"/>
              <a:t> </a:t>
            </a:r>
            <a:r>
              <a:rPr lang="en-GB" sz="2400" dirty="0" err="1"/>
              <a:t>hukum</a:t>
            </a:r>
            <a:r>
              <a:rPr lang="en-GB" sz="2400" dirty="0"/>
              <a:t> yang </a:t>
            </a:r>
            <a:r>
              <a:rPr lang="en-GB" sz="2400" dirty="0" err="1"/>
              <a:t>memberi</a:t>
            </a:r>
            <a:r>
              <a:rPr lang="en-GB" sz="2400" dirty="0"/>
              <a:t> </a:t>
            </a:r>
            <a:r>
              <a:rPr lang="en-GB" sz="2400" dirty="0" err="1"/>
              <a:t>penjelasan</a:t>
            </a:r>
            <a:r>
              <a:rPr lang="en-GB" sz="2400" dirty="0"/>
              <a:t> yang </a:t>
            </a:r>
            <a:r>
              <a:rPr lang="en-GB" sz="2400" dirty="0" err="1"/>
              <a:t>tidak</a:t>
            </a:r>
            <a:r>
              <a:rPr lang="en-GB" sz="2400" dirty="0"/>
              <a:t> </a:t>
            </a:r>
            <a:r>
              <a:rPr lang="en-GB" sz="2400" dirty="0" err="1"/>
              <a:t>jelas</a:t>
            </a:r>
            <a:r>
              <a:rPr lang="en-GB" sz="2400" dirty="0"/>
              <a:t> </a:t>
            </a:r>
            <a:r>
              <a:rPr lang="en-GB" sz="2400" dirty="0" err="1"/>
              <a:t>mengenai</a:t>
            </a:r>
            <a:r>
              <a:rPr lang="en-GB" sz="2400" dirty="0"/>
              <a:t> </a:t>
            </a:r>
            <a:r>
              <a:rPr lang="en-GB" sz="2400" dirty="0" err="1"/>
              <a:t>teks</a:t>
            </a:r>
            <a:r>
              <a:rPr lang="en-GB" sz="2400" dirty="0"/>
              <a:t> </a:t>
            </a:r>
            <a:r>
              <a:rPr lang="en-GB" sz="2400" dirty="0" err="1"/>
              <a:t>undang-undang</a:t>
            </a:r>
            <a:r>
              <a:rPr lang="en-GB" sz="2400" dirty="0"/>
              <a:t> agar </a:t>
            </a:r>
            <a:r>
              <a:rPr lang="en-GB" sz="2400" dirty="0" err="1"/>
              <a:t>ruang</a:t>
            </a:r>
            <a:r>
              <a:rPr lang="en-GB" sz="2400" dirty="0"/>
              <a:t> </a:t>
            </a:r>
            <a:r>
              <a:rPr lang="en-GB" sz="2400" dirty="0" err="1"/>
              <a:t>lingkup</a:t>
            </a:r>
            <a:r>
              <a:rPr lang="en-GB" sz="2400" dirty="0"/>
              <a:t> </a:t>
            </a:r>
            <a:r>
              <a:rPr lang="en-GB" sz="2400" dirty="0" err="1"/>
              <a:t>kaedah</a:t>
            </a:r>
            <a:r>
              <a:rPr lang="en-GB" sz="2400" dirty="0"/>
              <a:t> </a:t>
            </a:r>
            <a:r>
              <a:rPr lang="en-GB" sz="2400" dirty="0" err="1"/>
              <a:t>dapat</a:t>
            </a:r>
            <a:r>
              <a:rPr lang="en-GB" sz="2400" dirty="0"/>
              <a:t> </a:t>
            </a:r>
            <a:r>
              <a:rPr lang="en-GB" sz="2400" dirty="0" err="1"/>
              <a:t>ditetapkan</a:t>
            </a:r>
            <a:r>
              <a:rPr lang="en-GB" sz="2400" dirty="0"/>
              <a:t> </a:t>
            </a:r>
            <a:r>
              <a:rPr lang="en-GB" sz="2400" dirty="0" err="1"/>
              <a:t>sehubungan</a:t>
            </a:r>
            <a:r>
              <a:rPr lang="en-GB" sz="2400" dirty="0"/>
              <a:t> </a:t>
            </a:r>
            <a:r>
              <a:rPr lang="en-GB" sz="2400" dirty="0" err="1"/>
              <a:t>dengan</a:t>
            </a:r>
            <a:r>
              <a:rPr lang="en-GB" sz="2400" dirty="0"/>
              <a:t> </a:t>
            </a:r>
            <a:r>
              <a:rPr lang="en-GB" sz="2400" dirty="0" err="1"/>
              <a:t>peristiwa</a:t>
            </a:r>
            <a:r>
              <a:rPr lang="en-GB" sz="2400" dirty="0"/>
              <a:t> </a:t>
            </a:r>
            <a:r>
              <a:rPr lang="en-GB" sz="2400" dirty="0" err="1"/>
              <a:t>tertentu</a:t>
            </a:r>
            <a:r>
              <a:rPr lang="en-GB" sz="2400" dirty="0"/>
              <a:t>. </a:t>
            </a:r>
            <a:r>
              <a:rPr lang="en-GB" sz="2400" dirty="0" err="1"/>
              <a:t>Interpretasi</a:t>
            </a:r>
            <a:r>
              <a:rPr lang="en-GB" sz="2400" dirty="0"/>
              <a:t> </a:t>
            </a:r>
            <a:r>
              <a:rPr lang="en-GB" sz="2400" dirty="0" err="1"/>
              <a:t>atau</a:t>
            </a:r>
            <a:r>
              <a:rPr lang="en-GB" sz="2400" dirty="0"/>
              <a:t> </a:t>
            </a:r>
            <a:r>
              <a:rPr lang="en-GB" sz="2400" dirty="0" err="1"/>
              <a:t>penafsiran</a:t>
            </a:r>
            <a:r>
              <a:rPr lang="en-GB" sz="2400" dirty="0"/>
              <a:t> </a:t>
            </a:r>
            <a:r>
              <a:rPr lang="en-GB" sz="2400" dirty="0" err="1"/>
              <a:t>hukum</a:t>
            </a:r>
            <a:r>
              <a:rPr lang="en-GB" sz="2400" dirty="0"/>
              <a:t> </a:t>
            </a:r>
            <a:r>
              <a:rPr lang="en-GB" sz="2400" dirty="0" err="1"/>
              <a:t>dapat</a:t>
            </a:r>
            <a:r>
              <a:rPr lang="en-GB" sz="2400" dirty="0"/>
              <a:t> </a:t>
            </a:r>
            <a:r>
              <a:rPr lang="en-GB" sz="2400" dirty="0" err="1"/>
              <a:t>dilakukan</a:t>
            </a:r>
            <a:r>
              <a:rPr lang="en-GB" sz="2400" dirty="0"/>
              <a:t> </a:t>
            </a:r>
            <a:r>
              <a:rPr lang="en-GB" sz="2400" dirty="0" err="1"/>
              <a:t>terhadap</a:t>
            </a:r>
            <a:r>
              <a:rPr lang="en-GB" sz="2400" dirty="0"/>
              <a:t> </a:t>
            </a:r>
            <a:r>
              <a:rPr lang="en-GB" sz="2400" dirty="0" err="1"/>
              <a:t>suatu</a:t>
            </a:r>
            <a:r>
              <a:rPr lang="en-GB" sz="2400" dirty="0"/>
              <a:t> </a:t>
            </a:r>
            <a:r>
              <a:rPr lang="en-GB" sz="2400" dirty="0" err="1"/>
              <a:t>peraturan</a:t>
            </a:r>
            <a:r>
              <a:rPr lang="en-GB" sz="2400" dirty="0"/>
              <a:t> </a:t>
            </a:r>
            <a:r>
              <a:rPr lang="en-GB" sz="2400" dirty="0" err="1"/>
              <a:t>perundang-undangan</a:t>
            </a:r>
            <a:r>
              <a:rPr lang="en-GB" sz="2400" dirty="0"/>
              <a:t> yang </a:t>
            </a:r>
            <a:r>
              <a:rPr lang="en-GB" sz="2400" dirty="0" err="1"/>
              <a:t>dianggap</a:t>
            </a:r>
            <a:r>
              <a:rPr lang="en-GB" sz="2400" dirty="0"/>
              <a:t> </a:t>
            </a:r>
            <a:r>
              <a:rPr lang="en-GB" sz="2400" dirty="0" err="1"/>
              <a:t>tidak</a:t>
            </a:r>
            <a:r>
              <a:rPr lang="en-GB" sz="2400" dirty="0"/>
              <a:t> </a:t>
            </a:r>
            <a:r>
              <a:rPr lang="en-GB" sz="2400" dirty="0" err="1"/>
              <a:t>lengkap</a:t>
            </a:r>
            <a:r>
              <a:rPr lang="en-GB" sz="2400" dirty="0"/>
              <a:t> </a:t>
            </a:r>
            <a:r>
              <a:rPr lang="en-GB" sz="2400" dirty="0" err="1"/>
              <a:t>atau</a:t>
            </a:r>
            <a:r>
              <a:rPr lang="en-GB" sz="2400" dirty="0"/>
              <a:t> </a:t>
            </a:r>
            <a:r>
              <a:rPr lang="en-GB" sz="2400" dirty="0" err="1"/>
              <a:t>tidak</a:t>
            </a:r>
            <a:r>
              <a:rPr lang="en-GB" sz="2400" dirty="0"/>
              <a:t> </a:t>
            </a:r>
            <a:r>
              <a:rPr lang="en-GB" sz="2400" dirty="0" err="1"/>
              <a:t>jelas</a:t>
            </a:r>
            <a:r>
              <a:rPr lang="en-GB" sz="2400" dirty="0"/>
              <a:t>, agar </a:t>
            </a:r>
            <a:r>
              <a:rPr lang="en-GB" sz="2400" dirty="0" err="1"/>
              <a:t>seorang</a:t>
            </a:r>
            <a:r>
              <a:rPr lang="en-GB" sz="2400" dirty="0"/>
              <a:t> </a:t>
            </a:r>
            <a:r>
              <a:rPr lang="en-GB" sz="2400" dirty="0" err="1"/>
              <a:t>ahli</a:t>
            </a:r>
            <a:r>
              <a:rPr lang="en-GB" sz="2400" dirty="0"/>
              <a:t> </a:t>
            </a:r>
            <a:r>
              <a:rPr lang="en-GB" sz="2400" dirty="0" err="1"/>
              <a:t>hukum</a:t>
            </a:r>
            <a:r>
              <a:rPr lang="en-GB" sz="2400" dirty="0"/>
              <a:t> </a:t>
            </a:r>
            <a:r>
              <a:rPr lang="en-GB" sz="2400" dirty="0" err="1"/>
              <a:t>tidak</a:t>
            </a:r>
            <a:r>
              <a:rPr lang="en-GB" sz="2400" dirty="0"/>
              <a:t> </a:t>
            </a:r>
            <a:r>
              <a:rPr lang="en-GB" sz="2400" dirty="0" err="1"/>
              <a:t>bertindak</a:t>
            </a:r>
            <a:r>
              <a:rPr lang="en-GB" sz="2400" dirty="0"/>
              <a:t> </a:t>
            </a:r>
            <a:r>
              <a:rPr lang="en-GB" sz="2400" dirty="0" err="1"/>
              <a:t>sewenang-wenang</a:t>
            </a:r>
            <a:r>
              <a:rPr lang="en-GB" sz="2400" dirty="0"/>
              <a:t>.</a:t>
            </a:r>
            <a:endParaRPr lang="id-ID" sz="2400" dirty="0"/>
          </a:p>
          <a:p>
            <a:pPr algn="just"/>
            <a:r>
              <a:rPr lang="en-GB" sz="2400" dirty="0"/>
              <a:t>J.H.A. </a:t>
            </a:r>
            <a:r>
              <a:rPr lang="en-GB" sz="2400" dirty="0" err="1"/>
              <a:t>Logemann</a:t>
            </a:r>
            <a:r>
              <a:rPr lang="en-GB" sz="2400" dirty="0"/>
              <a:t> </a:t>
            </a:r>
            <a:r>
              <a:rPr lang="en-GB" sz="2400" dirty="0" err="1"/>
              <a:t>berpendapat</a:t>
            </a:r>
            <a:r>
              <a:rPr lang="en-GB" sz="2400" dirty="0"/>
              <a:t> </a:t>
            </a:r>
            <a:r>
              <a:rPr lang="en-GB" sz="2400" dirty="0" err="1"/>
              <a:t>bahwa</a:t>
            </a:r>
            <a:r>
              <a:rPr lang="en-GB" sz="2400" dirty="0"/>
              <a:t> </a:t>
            </a:r>
            <a:r>
              <a:rPr lang="en-GB" sz="2400" dirty="0" err="1"/>
              <a:t>dalam</a:t>
            </a:r>
            <a:r>
              <a:rPr lang="en-GB" sz="2400" dirty="0"/>
              <a:t> </a:t>
            </a:r>
            <a:r>
              <a:rPr lang="en-GB" sz="2400" dirty="0" err="1"/>
              <a:t>melakukan</a:t>
            </a:r>
            <a:r>
              <a:rPr lang="en-GB" sz="2400" dirty="0"/>
              <a:t> </a:t>
            </a:r>
            <a:r>
              <a:rPr lang="en-GB" sz="2400" dirty="0" err="1"/>
              <a:t>penafsiran</a:t>
            </a:r>
            <a:r>
              <a:rPr lang="en-GB" sz="2400" dirty="0"/>
              <a:t> </a:t>
            </a:r>
            <a:r>
              <a:rPr lang="en-GB" sz="2400" dirty="0" err="1"/>
              <a:t>hukum</a:t>
            </a:r>
            <a:r>
              <a:rPr lang="en-GB" sz="2400" dirty="0"/>
              <a:t>, </a:t>
            </a:r>
            <a:r>
              <a:rPr lang="en-GB" sz="2400" dirty="0" err="1"/>
              <a:t>seorang</a:t>
            </a:r>
            <a:r>
              <a:rPr lang="en-GB" sz="2400" dirty="0"/>
              <a:t> </a:t>
            </a:r>
            <a:r>
              <a:rPr lang="en-GB" sz="2400" dirty="0" err="1"/>
              <a:t>ahli</a:t>
            </a:r>
            <a:r>
              <a:rPr lang="en-GB" sz="2400" dirty="0"/>
              <a:t> </a:t>
            </a:r>
            <a:r>
              <a:rPr lang="en-GB" sz="2400" dirty="0" err="1"/>
              <a:t>hukum</a:t>
            </a:r>
            <a:r>
              <a:rPr lang="en-GB" sz="2400" dirty="0"/>
              <a:t> </a:t>
            </a:r>
            <a:r>
              <a:rPr lang="en-GB" sz="2400" dirty="0" err="1"/>
              <a:t>diwajibkan</a:t>
            </a:r>
            <a:r>
              <a:rPr lang="en-GB" sz="2400" dirty="0"/>
              <a:t> </a:t>
            </a:r>
            <a:r>
              <a:rPr lang="en-GB" sz="2400" dirty="0" err="1"/>
              <a:t>untuk</a:t>
            </a:r>
            <a:r>
              <a:rPr lang="en-GB" sz="2400" dirty="0"/>
              <a:t> </a:t>
            </a:r>
            <a:r>
              <a:rPr lang="en-GB" sz="2400" dirty="0" err="1"/>
              <a:t>mencari</a:t>
            </a:r>
            <a:r>
              <a:rPr lang="en-GB" sz="2400" dirty="0"/>
              <a:t> </a:t>
            </a:r>
            <a:r>
              <a:rPr lang="en-GB" sz="2400" dirty="0" err="1"/>
              <a:t>maksud</a:t>
            </a:r>
            <a:r>
              <a:rPr lang="en-GB" sz="2400" dirty="0"/>
              <a:t> </a:t>
            </a:r>
            <a:r>
              <a:rPr lang="en-GB" sz="2400" dirty="0" err="1"/>
              <a:t>dan</a:t>
            </a:r>
            <a:r>
              <a:rPr lang="en-GB" sz="2400" dirty="0"/>
              <a:t> </a:t>
            </a:r>
            <a:r>
              <a:rPr lang="en-GB" sz="2400" dirty="0" err="1"/>
              <a:t>kehendak</a:t>
            </a:r>
            <a:r>
              <a:rPr lang="en-GB" sz="2400" dirty="0"/>
              <a:t> </a:t>
            </a:r>
            <a:r>
              <a:rPr lang="en-GB" sz="2400" dirty="0" err="1"/>
              <a:t>pembuat</a:t>
            </a:r>
            <a:r>
              <a:rPr lang="en-GB" sz="2400" dirty="0"/>
              <a:t> </a:t>
            </a:r>
            <a:r>
              <a:rPr lang="en-GB" sz="2400" dirty="0" err="1"/>
              <a:t>undang-undang</a:t>
            </a:r>
            <a:r>
              <a:rPr lang="en-GB" sz="2400" dirty="0"/>
              <a:t> </a:t>
            </a:r>
            <a:r>
              <a:rPr lang="en-GB" sz="2400" dirty="0" err="1"/>
              <a:t>sedemikian</a:t>
            </a:r>
            <a:r>
              <a:rPr lang="en-GB" sz="2400" dirty="0"/>
              <a:t> </a:t>
            </a:r>
            <a:r>
              <a:rPr lang="en-GB" sz="2400" dirty="0" err="1"/>
              <a:t>rupa</a:t>
            </a:r>
            <a:r>
              <a:rPr lang="en-GB" sz="2400" dirty="0"/>
              <a:t> </a:t>
            </a:r>
            <a:r>
              <a:rPr lang="en-GB" sz="2400" dirty="0" err="1"/>
              <a:t>sehingga</a:t>
            </a:r>
            <a:r>
              <a:rPr lang="en-GB" sz="2400" dirty="0"/>
              <a:t> </a:t>
            </a:r>
            <a:r>
              <a:rPr lang="en-GB" sz="2400" dirty="0" err="1"/>
              <a:t>menyimpang</a:t>
            </a:r>
            <a:r>
              <a:rPr lang="en-GB" sz="2400" dirty="0"/>
              <a:t> </a:t>
            </a:r>
            <a:r>
              <a:rPr lang="en-GB" sz="2400" dirty="0" err="1"/>
              <a:t>dari</a:t>
            </a:r>
            <a:r>
              <a:rPr lang="en-GB" sz="2400" dirty="0"/>
              <a:t> </a:t>
            </a:r>
            <a:r>
              <a:rPr lang="en-GB" sz="2400" dirty="0" err="1"/>
              <a:t>apa</a:t>
            </a:r>
            <a:r>
              <a:rPr lang="en-GB" sz="2400" dirty="0"/>
              <a:t> yang </a:t>
            </a:r>
            <a:r>
              <a:rPr lang="en-GB" sz="2400" dirty="0" err="1"/>
              <a:t>dikehendaki</a:t>
            </a:r>
            <a:r>
              <a:rPr lang="en-GB" sz="2400" dirty="0"/>
              <a:t> </a:t>
            </a:r>
            <a:r>
              <a:rPr lang="en-GB" sz="2400" dirty="0" err="1"/>
              <a:t>oleh</a:t>
            </a:r>
            <a:r>
              <a:rPr lang="en-GB" sz="2400" dirty="0"/>
              <a:t> </a:t>
            </a:r>
            <a:r>
              <a:rPr lang="en-GB" sz="2400" dirty="0" err="1"/>
              <a:t>pembuat</a:t>
            </a:r>
            <a:r>
              <a:rPr lang="en-GB" sz="2400" dirty="0"/>
              <a:t> </a:t>
            </a:r>
            <a:r>
              <a:rPr lang="en-GB" sz="2400" dirty="0" err="1"/>
              <a:t>undang-undang</a:t>
            </a:r>
            <a:r>
              <a:rPr lang="en-GB" sz="2400" dirty="0"/>
              <a:t> </a:t>
            </a:r>
            <a:r>
              <a:rPr lang="en-GB" sz="2400" dirty="0" err="1"/>
              <a:t>itu</a:t>
            </a:r>
            <a:r>
              <a:rPr lang="en-GB" sz="2400" dirty="0"/>
              <a:t>.</a:t>
            </a:r>
          </a:p>
          <a:p>
            <a:pPr algn="just"/>
            <a:r>
              <a:rPr lang="en-GB" sz="2400" dirty="0" err="1"/>
              <a:t>Dalam</a:t>
            </a:r>
            <a:r>
              <a:rPr lang="en-GB" sz="2400" dirty="0"/>
              <a:t> </a:t>
            </a:r>
            <a:r>
              <a:rPr lang="en-GB" sz="2400" dirty="0" err="1"/>
              <a:t>usaha</a:t>
            </a:r>
            <a:r>
              <a:rPr lang="en-GB" sz="2400" dirty="0"/>
              <a:t> </a:t>
            </a:r>
            <a:r>
              <a:rPr lang="en-GB" sz="2400" dirty="0" err="1"/>
              <a:t>mencari</a:t>
            </a:r>
            <a:r>
              <a:rPr lang="en-GB" sz="2400" dirty="0"/>
              <a:t> </a:t>
            </a:r>
            <a:r>
              <a:rPr lang="en-GB" sz="2400" dirty="0" err="1"/>
              <a:t>dan</a:t>
            </a:r>
            <a:r>
              <a:rPr lang="en-GB" sz="2400" dirty="0"/>
              <a:t> </a:t>
            </a:r>
            <a:r>
              <a:rPr lang="en-GB" sz="2400" dirty="0" err="1"/>
              <a:t>menentukan</a:t>
            </a:r>
            <a:r>
              <a:rPr lang="en-GB" sz="2400" dirty="0"/>
              <a:t> </a:t>
            </a:r>
            <a:r>
              <a:rPr lang="en-GB" sz="2400" dirty="0" err="1"/>
              <a:t>kehendak</a:t>
            </a:r>
            <a:r>
              <a:rPr lang="en-GB" sz="2400" dirty="0"/>
              <a:t> </a:t>
            </a:r>
            <a:r>
              <a:rPr lang="en-GB" sz="2400" dirty="0" err="1"/>
              <a:t>pembuat</a:t>
            </a:r>
            <a:r>
              <a:rPr lang="en-GB" sz="2400" dirty="0"/>
              <a:t> </a:t>
            </a:r>
            <a:r>
              <a:rPr lang="en-GB" sz="2400" dirty="0" err="1"/>
              <a:t>undang-undang</a:t>
            </a:r>
            <a:r>
              <a:rPr lang="en-GB" sz="2400" dirty="0"/>
              <a:t> </a:t>
            </a:r>
            <a:r>
              <a:rPr lang="en-GB" sz="2400" dirty="0" err="1"/>
              <a:t>itulah</a:t>
            </a:r>
            <a:r>
              <a:rPr lang="en-GB" sz="2400" dirty="0"/>
              <a:t> </a:t>
            </a:r>
            <a:r>
              <a:rPr lang="en-GB" sz="2400" dirty="0" err="1"/>
              <a:t>maka</a:t>
            </a:r>
            <a:r>
              <a:rPr lang="en-GB" sz="2400" dirty="0"/>
              <a:t> </a:t>
            </a:r>
            <a:r>
              <a:rPr lang="en-GB" sz="2400" dirty="0" err="1"/>
              <a:t>dalam</a:t>
            </a:r>
            <a:r>
              <a:rPr lang="en-GB" sz="2400" dirty="0"/>
              <a:t> </a:t>
            </a:r>
            <a:r>
              <a:rPr lang="en-GB" sz="2400" dirty="0" err="1"/>
              <a:t>ilmu</a:t>
            </a:r>
            <a:r>
              <a:rPr lang="en-GB" sz="2400" dirty="0"/>
              <a:t> </a:t>
            </a:r>
            <a:r>
              <a:rPr lang="en-GB" sz="2400" dirty="0" err="1"/>
              <a:t>hukum</a:t>
            </a:r>
            <a:r>
              <a:rPr lang="en-GB" sz="2400" dirty="0"/>
              <a:t> </a:t>
            </a:r>
            <a:r>
              <a:rPr lang="en-GB" sz="2400" dirty="0" err="1"/>
              <a:t>dikembangkan</a:t>
            </a:r>
            <a:r>
              <a:rPr lang="en-GB" sz="2400" dirty="0"/>
              <a:t> </a:t>
            </a:r>
            <a:r>
              <a:rPr lang="en-GB" sz="2400" dirty="0" err="1"/>
              <a:t>beberapa</a:t>
            </a:r>
            <a:r>
              <a:rPr lang="en-GB" sz="2400" dirty="0"/>
              <a:t> </a:t>
            </a:r>
            <a:r>
              <a:rPr lang="en-GB" sz="2400" dirty="0" err="1"/>
              <a:t>metoda</a:t>
            </a:r>
            <a:r>
              <a:rPr lang="en-GB" sz="2400" dirty="0"/>
              <a:t> </a:t>
            </a:r>
            <a:r>
              <a:rPr lang="en-GB" sz="2400" dirty="0" err="1"/>
              <a:t>atau</a:t>
            </a:r>
            <a:r>
              <a:rPr lang="en-GB" sz="2400" dirty="0"/>
              <a:t> </a:t>
            </a:r>
            <a:r>
              <a:rPr lang="en-GB" sz="2400" dirty="0" err="1"/>
              <a:t>cara</a:t>
            </a:r>
            <a:r>
              <a:rPr lang="en-GB" sz="2400" dirty="0"/>
              <a:t> </a:t>
            </a:r>
            <a:r>
              <a:rPr lang="en-GB" sz="2400" dirty="0" err="1"/>
              <a:t>menafsirkan</a:t>
            </a:r>
            <a:r>
              <a:rPr lang="en-GB" sz="2400" dirty="0"/>
              <a:t> </a:t>
            </a:r>
            <a:r>
              <a:rPr lang="en-GB" sz="2400" dirty="0" err="1"/>
              <a:t>peraturan</a:t>
            </a:r>
            <a:r>
              <a:rPr lang="en-GB" sz="2400" dirty="0"/>
              <a:t> </a:t>
            </a:r>
            <a:r>
              <a:rPr lang="en-GB" sz="2400" dirty="0" err="1"/>
              <a:t>perundang-undangan</a:t>
            </a:r>
            <a:r>
              <a:rPr lang="en-GB" sz="2400" dirty="0"/>
              <a:t> yang </a:t>
            </a:r>
            <a:r>
              <a:rPr lang="en-GB" sz="2400" dirty="0" err="1"/>
              <a:t>dapat</a:t>
            </a:r>
            <a:r>
              <a:rPr lang="en-GB" sz="2400" dirty="0"/>
              <a:t> </a:t>
            </a:r>
            <a:r>
              <a:rPr lang="en-GB" sz="2400" dirty="0" err="1"/>
              <a:t>digunakan</a:t>
            </a:r>
            <a:r>
              <a:rPr lang="en-GB" sz="2400" dirty="0"/>
              <a:t> </a:t>
            </a:r>
            <a:r>
              <a:rPr lang="en-GB" sz="2400" dirty="0" err="1"/>
              <a:t>seorang</a:t>
            </a:r>
            <a:r>
              <a:rPr lang="en-GB" sz="2400" dirty="0"/>
              <a:t> </a:t>
            </a:r>
            <a:r>
              <a:rPr lang="en-GB" sz="2400" dirty="0" err="1"/>
              <a:t>ahli</a:t>
            </a:r>
            <a:r>
              <a:rPr lang="en-GB" sz="2400" dirty="0"/>
              <a:t> </a:t>
            </a:r>
            <a:r>
              <a:rPr lang="en-GB" sz="2400" dirty="0" err="1"/>
              <a:t>hukum</a:t>
            </a:r>
            <a:r>
              <a:rPr lang="en-GB" sz="2400" dirty="0"/>
              <a:t>.</a:t>
            </a:r>
            <a:endParaRPr lang="id-ID" sz="2400" dirty="0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728" y="2716560"/>
            <a:ext cx="12745416" cy="5400600"/>
          </a:xfrm>
        </p:spPr>
        <p:txBody>
          <a:bodyPr/>
          <a:lstStyle/>
          <a:p>
            <a:pPr marL="0" lvl="0" indent="0" algn="just">
              <a:buNone/>
            </a:pPr>
            <a:r>
              <a:rPr lang="en-GB" sz="2000" dirty="0" err="1"/>
              <a:t>Metode-metode</a:t>
            </a:r>
            <a:r>
              <a:rPr lang="en-GB" sz="2000" dirty="0"/>
              <a:t> </a:t>
            </a:r>
            <a:r>
              <a:rPr lang="en-GB" sz="2000" dirty="0" err="1"/>
              <a:t>Interpretasi</a:t>
            </a:r>
            <a:r>
              <a:rPr lang="en-GB" sz="2000" dirty="0"/>
              <a:t> </a:t>
            </a:r>
            <a:r>
              <a:rPr lang="en-GB" sz="2000" dirty="0" err="1"/>
              <a:t>atau</a:t>
            </a:r>
            <a:r>
              <a:rPr lang="en-GB" sz="2000" dirty="0"/>
              <a:t> </a:t>
            </a:r>
            <a:r>
              <a:rPr lang="en-GB" sz="2000" dirty="0" err="1"/>
              <a:t>Penafsiran</a:t>
            </a:r>
            <a:r>
              <a:rPr lang="en-GB" sz="2000" dirty="0"/>
              <a:t> </a:t>
            </a:r>
            <a:r>
              <a:rPr lang="en-GB" sz="2000" dirty="0" err="1"/>
              <a:t>Hukum</a:t>
            </a:r>
            <a:r>
              <a:rPr lang="en-GB" sz="2000" dirty="0"/>
              <a:t>: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n-GB" sz="2000" dirty="0" err="1"/>
              <a:t>Penafsiran</a:t>
            </a:r>
            <a:r>
              <a:rPr lang="en-GB" sz="2000" dirty="0"/>
              <a:t> </a:t>
            </a:r>
            <a:r>
              <a:rPr lang="en-GB" sz="2000" dirty="0" err="1"/>
              <a:t>Gramatikal</a:t>
            </a:r>
            <a:r>
              <a:rPr lang="en-GB" sz="2000" dirty="0"/>
              <a:t> (</a:t>
            </a:r>
            <a:r>
              <a:rPr lang="en-GB" sz="2000" i="1" dirty="0" err="1"/>
              <a:t>taatkundige</a:t>
            </a:r>
            <a:r>
              <a:rPr lang="en-GB" sz="2000" i="1" dirty="0"/>
              <a:t> </a:t>
            </a:r>
            <a:r>
              <a:rPr lang="en-GB" sz="2000" i="1" dirty="0" err="1"/>
              <a:t>interpretatie</a:t>
            </a:r>
            <a:r>
              <a:rPr lang="en-GB" sz="2000" dirty="0"/>
              <a:t>), </a:t>
            </a:r>
            <a:r>
              <a:rPr lang="en-GB" sz="2000" dirty="0" err="1"/>
              <a:t>yaitu</a:t>
            </a:r>
            <a:r>
              <a:rPr lang="en-GB" sz="2000" dirty="0"/>
              <a:t> </a:t>
            </a:r>
            <a:r>
              <a:rPr lang="en-GB" sz="2000" dirty="0" err="1"/>
              <a:t>penafsiran</a:t>
            </a:r>
            <a:r>
              <a:rPr lang="en-GB" sz="2000" dirty="0"/>
              <a:t> yang </a:t>
            </a:r>
            <a:r>
              <a:rPr lang="en-GB" sz="2000" dirty="0" err="1"/>
              <a:t>dilakukan</a:t>
            </a:r>
            <a:r>
              <a:rPr lang="en-GB" sz="2000" dirty="0"/>
              <a:t> </a:t>
            </a:r>
            <a:r>
              <a:rPr lang="en-GB" sz="2000" dirty="0" err="1"/>
              <a:t>terhadap</a:t>
            </a:r>
            <a:r>
              <a:rPr lang="en-GB" sz="2000" dirty="0"/>
              <a:t> </a:t>
            </a:r>
            <a:r>
              <a:rPr lang="en-GB" sz="2000" dirty="0" err="1"/>
              <a:t>peristilahan</a:t>
            </a:r>
            <a:r>
              <a:rPr lang="en-GB" sz="2000" dirty="0"/>
              <a:t> </a:t>
            </a:r>
            <a:r>
              <a:rPr lang="en-GB" sz="2000" dirty="0" err="1"/>
              <a:t>atau</a:t>
            </a:r>
            <a:r>
              <a:rPr lang="en-GB" sz="2000" dirty="0"/>
              <a:t> kata-kata, </a:t>
            </a:r>
            <a:r>
              <a:rPr lang="en-GB" sz="2000" dirty="0" err="1"/>
              <a:t>tata</a:t>
            </a:r>
            <a:r>
              <a:rPr lang="en-GB" sz="2000" dirty="0"/>
              <a:t> </a:t>
            </a:r>
            <a:r>
              <a:rPr lang="en-GB" sz="2000" dirty="0" err="1"/>
              <a:t>kalimat</a:t>
            </a:r>
            <a:r>
              <a:rPr lang="en-GB" sz="2000" dirty="0"/>
              <a:t> </a:t>
            </a:r>
            <a:r>
              <a:rPr lang="en-GB" sz="2000" dirty="0" err="1"/>
              <a:t>didalam</a:t>
            </a:r>
            <a:r>
              <a:rPr lang="en-GB" sz="2000" dirty="0"/>
              <a:t> </a:t>
            </a:r>
            <a:r>
              <a:rPr lang="en-GB" sz="2000" dirty="0" err="1"/>
              <a:t>suatu</a:t>
            </a:r>
            <a:r>
              <a:rPr lang="en-GB" sz="2000" dirty="0"/>
              <a:t> </a:t>
            </a:r>
            <a:r>
              <a:rPr lang="en-GB" sz="2000" dirty="0" err="1"/>
              <a:t>konteks</a:t>
            </a:r>
            <a:r>
              <a:rPr lang="en-GB" sz="2000" dirty="0"/>
              <a:t> </a:t>
            </a:r>
            <a:r>
              <a:rPr lang="en-GB" sz="2000" dirty="0" err="1"/>
              <a:t>bahasa</a:t>
            </a:r>
            <a:r>
              <a:rPr lang="en-GB" sz="2000" dirty="0"/>
              <a:t> yang </a:t>
            </a:r>
            <a:r>
              <a:rPr lang="en-GB" sz="2000" dirty="0" err="1"/>
              <a:t>digunakan</a:t>
            </a:r>
            <a:r>
              <a:rPr lang="en-GB" sz="2000" dirty="0"/>
              <a:t> </a:t>
            </a:r>
            <a:r>
              <a:rPr lang="en-GB" sz="2000" dirty="0" err="1"/>
              <a:t>pembuat</a:t>
            </a:r>
            <a:r>
              <a:rPr lang="en-GB" sz="2000" dirty="0"/>
              <a:t> </a:t>
            </a:r>
            <a:r>
              <a:rPr lang="en-GB" sz="2000" dirty="0" err="1"/>
              <a:t>undang-undang</a:t>
            </a:r>
            <a:r>
              <a:rPr lang="en-GB" sz="2000" dirty="0"/>
              <a:t> </a:t>
            </a:r>
            <a:r>
              <a:rPr lang="en-GB" sz="2000" dirty="0" err="1"/>
              <a:t>dalam</a:t>
            </a:r>
            <a:r>
              <a:rPr lang="en-GB" sz="2000" dirty="0"/>
              <a:t> </a:t>
            </a:r>
            <a:r>
              <a:rPr lang="en-GB" sz="2000" dirty="0" err="1"/>
              <a:t>merumuskan</a:t>
            </a:r>
            <a:r>
              <a:rPr lang="en-GB" sz="2000" dirty="0"/>
              <a:t> </a:t>
            </a:r>
            <a:r>
              <a:rPr lang="en-GB" sz="2000" dirty="0" err="1"/>
              <a:t>peraturan</a:t>
            </a:r>
            <a:r>
              <a:rPr lang="en-GB" sz="2000" dirty="0"/>
              <a:t> </a:t>
            </a:r>
            <a:r>
              <a:rPr lang="en-GB" sz="2000" dirty="0" err="1"/>
              <a:t>perundang-undangan</a:t>
            </a:r>
            <a:r>
              <a:rPr lang="en-GB" sz="2000" dirty="0"/>
              <a:t> </a:t>
            </a:r>
            <a:r>
              <a:rPr lang="en-GB" sz="2000" dirty="0" err="1"/>
              <a:t>tertentu</a:t>
            </a:r>
            <a:r>
              <a:rPr lang="en-GB" sz="2000" dirty="0"/>
              <a:t>.</a:t>
            </a:r>
            <a:endParaRPr lang="id-ID" sz="2000" dirty="0"/>
          </a:p>
          <a:p>
            <a:pPr marL="457200" lvl="0" indent="-457200" algn="just">
              <a:buFont typeface="+mj-lt"/>
              <a:buAutoNum type="arabicPeriod"/>
            </a:pPr>
            <a:r>
              <a:rPr lang="en-GB" sz="2000" dirty="0" err="1"/>
              <a:t>Penafsiran</a:t>
            </a:r>
            <a:r>
              <a:rPr lang="en-GB" sz="2000" dirty="0"/>
              <a:t> </a:t>
            </a:r>
            <a:r>
              <a:rPr lang="en-GB" sz="2000" dirty="0" err="1"/>
              <a:t>Sejarah</a:t>
            </a:r>
            <a:r>
              <a:rPr lang="en-GB" sz="2000" dirty="0"/>
              <a:t> (</a:t>
            </a:r>
            <a:r>
              <a:rPr lang="en-GB" sz="2000" i="1" dirty="0" err="1"/>
              <a:t>historische</a:t>
            </a:r>
            <a:r>
              <a:rPr lang="en-GB" sz="2000" i="1" dirty="0"/>
              <a:t> </a:t>
            </a:r>
            <a:r>
              <a:rPr lang="en-GB" sz="2000" i="1" dirty="0" err="1"/>
              <a:t>interpretatie</a:t>
            </a:r>
            <a:r>
              <a:rPr lang="en-GB" sz="2000" dirty="0"/>
              <a:t>), </a:t>
            </a:r>
            <a:r>
              <a:rPr lang="en-GB" sz="2000" dirty="0" err="1"/>
              <a:t>yaitu</a:t>
            </a:r>
            <a:r>
              <a:rPr lang="en-GB" sz="2000" dirty="0"/>
              <a:t> </a:t>
            </a:r>
            <a:r>
              <a:rPr lang="en-GB" sz="2000" dirty="0" err="1"/>
              <a:t>penafsiran</a:t>
            </a:r>
            <a:r>
              <a:rPr lang="en-GB" sz="2000" dirty="0"/>
              <a:t> yang </a:t>
            </a:r>
            <a:r>
              <a:rPr lang="en-GB" sz="2000" dirty="0" err="1"/>
              <a:t>dilakukan</a:t>
            </a:r>
            <a:r>
              <a:rPr lang="en-GB" sz="2000" dirty="0"/>
              <a:t> </a:t>
            </a:r>
            <a:r>
              <a:rPr lang="en-GB" sz="2000" dirty="0" err="1"/>
              <a:t>terhadap</a:t>
            </a:r>
            <a:r>
              <a:rPr lang="en-GB" sz="2000" dirty="0"/>
              <a:t> </a:t>
            </a:r>
            <a:r>
              <a:rPr lang="en-GB" sz="2000" dirty="0" err="1"/>
              <a:t>isi</a:t>
            </a:r>
            <a:r>
              <a:rPr lang="en-GB" sz="2000" dirty="0"/>
              <a:t> </a:t>
            </a:r>
            <a:r>
              <a:rPr lang="en-GB" sz="2000" dirty="0" err="1"/>
              <a:t>suatu</a:t>
            </a:r>
            <a:r>
              <a:rPr lang="en-GB" sz="2000" dirty="0"/>
              <a:t> </a:t>
            </a:r>
            <a:r>
              <a:rPr lang="en-GB" sz="2000" dirty="0" err="1"/>
              <a:t>peraturan</a:t>
            </a:r>
            <a:r>
              <a:rPr lang="en-GB" sz="2000" dirty="0"/>
              <a:t> </a:t>
            </a:r>
            <a:r>
              <a:rPr lang="en-GB" sz="2000" dirty="0" err="1"/>
              <a:t>perundang-undangan</a:t>
            </a:r>
            <a:r>
              <a:rPr lang="en-GB" sz="2000" dirty="0"/>
              <a:t> </a:t>
            </a:r>
            <a:r>
              <a:rPr lang="en-GB" sz="2000" dirty="0" err="1"/>
              <a:t>dengan</a:t>
            </a:r>
            <a:r>
              <a:rPr lang="en-GB" sz="2000" dirty="0"/>
              <a:t> </a:t>
            </a:r>
            <a:r>
              <a:rPr lang="en-GB" sz="2000" dirty="0" err="1"/>
              <a:t>meninjau</a:t>
            </a:r>
            <a:r>
              <a:rPr lang="en-GB" sz="2000" dirty="0"/>
              <a:t> </a:t>
            </a:r>
            <a:r>
              <a:rPr lang="en-GB" sz="2000" dirty="0" err="1"/>
              <a:t>latar</a:t>
            </a:r>
            <a:r>
              <a:rPr lang="en-GB" sz="2000" dirty="0"/>
              <a:t> </a:t>
            </a:r>
            <a:r>
              <a:rPr lang="en-GB" sz="2000" dirty="0" err="1"/>
              <a:t>belakang</a:t>
            </a:r>
            <a:r>
              <a:rPr lang="en-GB" sz="2000" dirty="0"/>
              <a:t> </a:t>
            </a:r>
            <a:r>
              <a:rPr lang="en-GB" sz="2000" dirty="0" err="1"/>
              <a:t>sejarah</a:t>
            </a:r>
            <a:r>
              <a:rPr lang="en-GB" sz="2000" dirty="0"/>
              <a:t> </a:t>
            </a:r>
            <a:r>
              <a:rPr lang="en-GB" sz="2000" dirty="0" err="1"/>
              <a:t>dari</a:t>
            </a:r>
            <a:r>
              <a:rPr lang="en-GB" sz="2000" dirty="0"/>
              <a:t> </a:t>
            </a:r>
            <a:r>
              <a:rPr lang="en-GB" sz="2000" dirty="0" err="1"/>
              <a:t>pembentukan</a:t>
            </a:r>
            <a:r>
              <a:rPr lang="en-GB" sz="2000" dirty="0"/>
              <a:t> </a:t>
            </a:r>
            <a:r>
              <a:rPr lang="en-GB" sz="2000" dirty="0" err="1"/>
              <a:t>atau</a:t>
            </a:r>
            <a:r>
              <a:rPr lang="en-GB" sz="2000" dirty="0"/>
              <a:t> </a:t>
            </a:r>
            <a:r>
              <a:rPr lang="en-GB" sz="2000" dirty="0" err="1"/>
              <a:t>terjadinya</a:t>
            </a:r>
            <a:r>
              <a:rPr lang="en-GB" sz="2000" dirty="0"/>
              <a:t> </a:t>
            </a:r>
            <a:r>
              <a:rPr lang="en-GB" sz="2000" dirty="0" err="1"/>
              <a:t>peraturan</a:t>
            </a:r>
            <a:r>
              <a:rPr lang="en-GB" sz="2000" dirty="0"/>
              <a:t> </a:t>
            </a:r>
            <a:r>
              <a:rPr lang="en-GB" sz="2000" dirty="0" err="1"/>
              <a:t>undang-undang</a:t>
            </a:r>
            <a:r>
              <a:rPr lang="en-GB" sz="2000" dirty="0"/>
              <a:t> yang </a:t>
            </a:r>
            <a:r>
              <a:rPr lang="en-GB" sz="2000" dirty="0" err="1"/>
              <a:t>bersangkutan</a:t>
            </a:r>
            <a:r>
              <a:rPr lang="en-GB" sz="2000" dirty="0"/>
              <a:t>.</a:t>
            </a:r>
            <a:endParaRPr lang="id-ID" sz="2000" dirty="0"/>
          </a:p>
          <a:p>
            <a:pPr marL="457200" lvl="0" indent="-457200" algn="just">
              <a:buFont typeface="+mj-lt"/>
              <a:buAutoNum type="arabicPeriod"/>
            </a:pPr>
            <a:r>
              <a:rPr lang="en-GB" sz="2000" dirty="0" err="1"/>
              <a:t>Penafsiran</a:t>
            </a:r>
            <a:r>
              <a:rPr lang="en-GB" sz="2000" dirty="0"/>
              <a:t> </a:t>
            </a:r>
            <a:r>
              <a:rPr lang="en-GB" sz="2000" dirty="0" err="1"/>
              <a:t>Sistematis</a:t>
            </a:r>
            <a:r>
              <a:rPr lang="en-GB" sz="2000" dirty="0"/>
              <a:t> (</a:t>
            </a:r>
            <a:r>
              <a:rPr lang="en-GB" sz="2000" i="1" dirty="0" err="1"/>
              <a:t>systematische</a:t>
            </a:r>
            <a:r>
              <a:rPr lang="en-GB" sz="2000" i="1" dirty="0"/>
              <a:t> </a:t>
            </a:r>
            <a:r>
              <a:rPr lang="en-GB" sz="2000" i="1" dirty="0" err="1"/>
              <a:t>interpretatie</a:t>
            </a:r>
            <a:r>
              <a:rPr lang="en-GB" sz="2000" dirty="0"/>
              <a:t>), </a:t>
            </a:r>
            <a:r>
              <a:rPr lang="en-GB" sz="2000" dirty="0" err="1"/>
              <a:t>yaitu</a:t>
            </a:r>
            <a:r>
              <a:rPr lang="en-GB" sz="2000" dirty="0"/>
              <a:t> </a:t>
            </a:r>
            <a:r>
              <a:rPr lang="en-GB" sz="2000" dirty="0" err="1"/>
              <a:t>penafsiran</a:t>
            </a:r>
            <a:r>
              <a:rPr lang="en-GB" sz="2000" dirty="0"/>
              <a:t> </a:t>
            </a:r>
            <a:r>
              <a:rPr lang="en-GB" sz="2000" dirty="0" err="1"/>
              <a:t>terhadap</a:t>
            </a:r>
            <a:r>
              <a:rPr lang="en-GB" sz="2000" dirty="0"/>
              <a:t> </a:t>
            </a:r>
            <a:r>
              <a:rPr lang="en-GB" sz="2000" dirty="0" err="1"/>
              <a:t>satu</a:t>
            </a:r>
            <a:r>
              <a:rPr lang="en-GB" sz="2000" dirty="0"/>
              <a:t> </a:t>
            </a:r>
            <a:r>
              <a:rPr lang="en-GB" sz="2000" dirty="0" err="1"/>
              <a:t>atau</a:t>
            </a:r>
            <a:r>
              <a:rPr lang="en-GB" sz="2000" dirty="0"/>
              <a:t> </a:t>
            </a:r>
            <a:r>
              <a:rPr lang="en-GB" sz="2000" dirty="0" err="1"/>
              <a:t>lebih</a:t>
            </a:r>
            <a:r>
              <a:rPr lang="en-GB" sz="2000" dirty="0"/>
              <a:t> </a:t>
            </a:r>
            <a:r>
              <a:rPr lang="en-GB" sz="2000" dirty="0" err="1"/>
              <a:t>peraturan</a:t>
            </a:r>
            <a:r>
              <a:rPr lang="en-GB" sz="2000" dirty="0"/>
              <a:t> </a:t>
            </a:r>
            <a:r>
              <a:rPr lang="en-GB" sz="2000" dirty="0" err="1"/>
              <a:t>perundang-undangan</a:t>
            </a:r>
            <a:r>
              <a:rPr lang="en-GB" sz="2000" dirty="0"/>
              <a:t>, </a:t>
            </a:r>
            <a:r>
              <a:rPr lang="en-GB" sz="2000" dirty="0" err="1"/>
              <a:t>dengan</a:t>
            </a:r>
            <a:r>
              <a:rPr lang="en-GB" sz="2000" dirty="0"/>
              <a:t> </a:t>
            </a:r>
            <a:r>
              <a:rPr lang="en-GB" sz="2000" dirty="0" err="1"/>
              <a:t>cara</a:t>
            </a:r>
            <a:r>
              <a:rPr lang="en-GB" sz="2000" dirty="0"/>
              <a:t> </a:t>
            </a:r>
            <a:r>
              <a:rPr lang="en-GB" sz="2000" dirty="0" err="1"/>
              <a:t>menyelidiki</a:t>
            </a:r>
            <a:r>
              <a:rPr lang="en-GB" sz="2000" dirty="0"/>
              <a:t> </a:t>
            </a:r>
            <a:r>
              <a:rPr lang="en-GB" sz="2000" dirty="0" err="1"/>
              <a:t>suatu</a:t>
            </a:r>
            <a:r>
              <a:rPr lang="en-GB" sz="2000" dirty="0"/>
              <a:t> </a:t>
            </a:r>
            <a:r>
              <a:rPr lang="en-GB" sz="2000" dirty="0" err="1"/>
              <a:t>sistem</a:t>
            </a:r>
            <a:r>
              <a:rPr lang="en-GB" sz="2000" dirty="0"/>
              <a:t> </a:t>
            </a:r>
            <a:r>
              <a:rPr lang="en-GB" sz="2000" dirty="0" err="1"/>
              <a:t>tertentu</a:t>
            </a:r>
            <a:r>
              <a:rPr lang="en-GB" sz="2000" dirty="0"/>
              <a:t> yang </a:t>
            </a:r>
            <a:r>
              <a:rPr lang="en-GB" sz="2000" dirty="0" err="1"/>
              <a:t>terdapat</a:t>
            </a:r>
            <a:r>
              <a:rPr lang="en-GB" sz="2000" dirty="0"/>
              <a:t> </a:t>
            </a:r>
            <a:r>
              <a:rPr lang="en-GB" sz="2000" dirty="0" err="1"/>
              <a:t>didalam</a:t>
            </a:r>
            <a:r>
              <a:rPr lang="en-GB" sz="2000" dirty="0"/>
              <a:t> </a:t>
            </a:r>
            <a:r>
              <a:rPr lang="en-GB" sz="2000" dirty="0" err="1"/>
              <a:t>suatu</a:t>
            </a:r>
            <a:r>
              <a:rPr lang="en-GB" sz="2000" dirty="0"/>
              <a:t> </a:t>
            </a:r>
            <a:r>
              <a:rPr lang="en-GB" sz="2000" dirty="0" err="1"/>
              <a:t>tata</a:t>
            </a:r>
            <a:r>
              <a:rPr lang="en-GB" sz="2000" dirty="0"/>
              <a:t> </a:t>
            </a:r>
            <a:r>
              <a:rPr lang="en-GB" sz="2000" dirty="0" err="1"/>
              <a:t>hukum</a:t>
            </a:r>
            <a:r>
              <a:rPr lang="en-GB" sz="2000" dirty="0"/>
              <a:t>, </a:t>
            </a:r>
            <a:r>
              <a:rPr lang="en-GB" sz="2000" dirty="0" err="1"/>
              <a:t>dalam</a:t>
            </a:r>
            <a:r>
              <a:rPr lang="en-GB" sz="2000" dirty="0"/>
              <a:t> </a:t>
            </a:r>
            <a:r>
              <a:rPr lang="en-GB" sz="2000" dirty="0" err="1"/>
              <a:t>rangka</a:t>
            </a:r>
            <a:r>
              <a:rPr lang="en-GB" sz="2000" dirty="0"/>
              <a:t> </a:t>
            </a:r>
            <a:r>
              <a:rPr lang="en-GB" sz="2000" dirty="0" err="1"/>
              <a:t>penemuan</a:t>
            </a:r>
            <a:r>
              <a:rPr lang="en-GB" sz="2000" dirty="0"/>
              <a:t> </a:t>
            </a:r>
            <a:r>
              <a:rPr lang="en-GB" sz="2000" dirty="0" err="1"/>
              <a:t>asas-asas</a:t>
            </a:r>
            <a:r>
              <a:rPr lang="en-GB" sz="2000" dirty="0"/>
              <a:t> </a:t>
            </a:r>
            <a:r>
              <a:rPr lang="en-GB" sz="2000" dirty="0" err="1"/>
              <a:t>hukum</a:t>
            </a:r>
            <a:r>
              <a:rPr lang="en-GB" sz="2000" dirty="0"/>
              <a:t> </a:t>
            </a:r>
            <a:r>
              <a:rPr lang="en-GB" sz="2000" dirty="0" err="1"/>
              <a:t>umum</a:t>
            </a:r>
            <a:r>
              <a:rPr lang="en-GB" sz="2000" dirty="0"/>
              <a:t> yang </a:t>
            </a:r>
            <a:r>
              <a:rPr lang="en-GB" sz="2000" dirty="0" err="1"/>
              <a:t>dapat</a:t>
            </a:r>
            <a:r>
              <a:rPr lang="en-GB" sz="2000" dirty="0"/>
              <a:t> </a:t>
            </a:r>
            <a:r>
              <a:rPr lang="en-GB" sz="2000" dirty="0" err="1"/>
              <a:t>diterapkan</a:t>
            </a:r>
            <a:r>
              <a:rPr lang="en-GB" sz="2000" dirty="0"/>
              <a:t> </a:t>
            </a:r>
            <a:r>
              <a:rPr lang="en-GB" sz="2000" dirty="0" err="1"/>
              <a:t>dalam</a:t>
            </a:r>
            <a:r>
              <a:rPr lang="en-GB" sz="2000" dirty="0"/>
              <a:t> </a:t>
            </a:r>
            <a:r>
              <a:rPr lang="en-GB" sz="2000" dirty="0" err="1"/>
              <a:t>suatu</a:t>
            </a:r>
            <a:r>
              <a:rPr lang="en-GB" sz="2000" dirty="0"/>
              <a:t> </a:t>
            </a:r>
            <a:r>
              <a:rPr lang="en-GB" sz="2000" dirty="0" err="1"/>
              <a:t>masalah</a:t>
            </a:r>
            <a:r>
              <a:rPr lang="en-GB" sz="2000" dirty="0"/>
              <a:t> </a:t>
            </a:r>
            <a:r>
              <a:rPr lang="en-GB" sz="2000" dirty="0" err="1"/>
              <a:t>hukum</a:t>
            </a:r>
            <a:r>
              <a:rPr lang="en-GB" sz="2000" dirty="0"/>
              <a:t> </a:t>
            </a:r>
            <a:r>
              <a:rPr lang="en-GB" sz="2000" dirty="0" err="1"/>
              <a:t>tertentu</a:t>
            </a:r>
            <a:r>
              <a:rPr lang="en-GB" sz="2000" dirty="0"/>
              <a:t>.</a:t>
            </a:r>
            <a:endParaRPr lang="id-ID" sz="2000" dirty="0"/>
          </a:p>
          <a:p>
            <a:pPr marL="457200" lvl="0" indent="-457200" algn="just">
              <a:buFont typeface="+mj-lt"/>
              <a:buAutoNum type="arabicPeriod"/>
            </a:pPr>
            <a:r>
              <a:rPr lang="en-GB" sz="2000" dirty="0" err="1"/>
              <a:t>Penafsiran</a:t>
            </a:r>
            <a:r>
              <a:rPr lang="en-GB" sz="2000" dirty="0"/>
              <a:t> </a:t>
            </a:r>
            <a:r>
              <a:rPr lang="en-GB" sz="2000" dirty="0" err="1"/>
              <a:t>sosiologis</a:t>
            </a:r>
            <a:r>
              <a:rPr lang="en-GB" sz="2000" dirty="0"/>
              <a:t> (</a:t>
            </a:r>
            <a:r>
              <a:rPr lang="en-GB" sz="2000" i="1" dirty="0" err="1"/>
              <a:t>teleologis</a:t>
            </a:r>
            <a:r>
              <a:rPr lang="en-GB" sz="2000" dirty="0"/>
              <a:t>), </a:t>
            </a:r>
            <a:r>
              <a:rPr lang="en-GB" sz="2000" dirty="0" err="1"/>
              <a:t>sejalan</a:t>
            </a:r>
            <a:r>
              <a:rPr lang="en-GB" sz="2000" dirty="0"/>
              <a:t> </a:t>
            </a:r>
            <a:r>
              <a:rPr lang="en-GB" sz="2000" dirty="0" err="1"/>
              <a:t>dengan</a:t>
            </a:r>
            <a:r>
              <a:rPr lang="en-GB" sz="2000" dirty="0"/>
              <a:t> </a:t>
            </a:r>
            <a:r>
              <a:rPr lang="en-GB" sz="2000" dirty="0" err="1"/>
              <a:t>pandangan</a:t>
            </a:r>
            <a:r>
              <a:rPr lang="en-GB" sz="2000" dirty="0"/>
              <a:t> </a:t>
            </a:r>
            <a:r>
              <a:rPr lang="en-GB" sz="2000" dirty="0" err="1"/>
              <a:t>L.J.van</a:t>
            </a:r>
            <a:r>
              <a:rPr lang="en-GB" sz="2000" dirty="0"/>
              <a:t> Apeldoorn, </a:t>
            </a:r>
            <a:r>
              <a:rPr lang="en-GB" sz="2000" dirty="0" err="1"/>
              <a:t>maka</a:t>
            </a:r>
            <a:r>
              <a:rPr lang="en-GB" sz="2000" dirty="0"/>
              <a:t> </a:t>
            </a:r>
            <a:r>
              <a:rPr lang="en-GB" sz="2000" dirty="0" err="1"/>
              <a:t>salah</a:t>
            </a:r>
            <a:r>
              <a:rPr lang="en-GB" sz="2000" dirty="0"/>
              <a:t> </a:t>
            </a:r>
            <a:r>
              <a:rPr lang="en-GB" sz="2000" dirty="0" err="1"/>
              <a:t>satu</a:t>
            </a:r>
            <a:r>
              <a:rPr lang="en-GB" sz="2000" dirty="0"/>
              <a:t> </a:t>
            </a:r>
            <a:r>
              <a:rPr lang="en-GB" sz="2000" dirty="0" err="1"/>
              <a:t>tugas</a:t>
            </a:r>
            <a:r>
              <a:rPr lang="en-GB" sz="2000" dirty="0"/>
              <a:t> </a:t>
            </a:r>
            <a:r>
              <a:rPr lang="en-GB" sz="2000" dirty="0" err="1"/>
              <a:t>utama</a:t>
            </a:r>
            <a:r>
              <a:rPr lang="en-GB" sz="2000" dirty="0"/>
              <a:t> </a:t>
            </a:r>
            <a:r>
              <a:rPr lang="en-GB" sz="2000" dirty="0" err="1"/>
              <a:t>seorang</a:t>
            </a:r>
            <a:r>
              <a:rPr lang="en-GB" sz="2000" dirty="0"/>
              <a:t> </a:t>
            </a:r>
            <a:r>
              <a:rPr lang="en-GB" sz="2000" dirty="0" err="1"/>
              <a:t>ahli</a:t>
            </a:r>
            <a:r>
              <a:rPr lang="en-GB" sz="2000" dirty="0"/>
              <a:t> </a:t>
            </a:r>
            <a:r>
              <a:rPr lang="en-GB" sz="2000" dirty="0" err="1"/>
              <a:t>hukum</a:t>
            </a:r>
            <a:r>
              <a:rPr lang="en-GB" sz="2000" dirty="0"/>
              <a:t> </a:t>
            </a:r>
            <a:r>
              <a:rPr lang="en-GB" sz="2000" dirty="0" err="1"/>
              <a:t>adalah</a:t>
            </a:r>
            <a:r>
              <a:rPr lang="en-GB" sz="2000" dirty="0"/>
              <a:t> </a:t>
            </a:r>
            <a:r>
              <a:rPr lang="en-GB" sz="2000" dirty="0" err="1"/>
              <a:t>menyesuaikan</a:t>
            </a:r>
            <a:r>
              <a:rPr lang="en-GB" sz="2000" dirty="0"/>
              <a:t> </a:t>
            </a:r>
            <a:r>
              <a:rPr lang="en-GB" sz="2000" dirty="0" err="1"/>
              <a:t>peraturan</a:t>
            </a:r>
            <a:r>
              <a:rPr lang="en-GB" sz="2000" dirty="0"/>
              <a:t> </a:t>
            </a:r>
            <a:r>
              <a:rPr lang="en-GB" sz="2000" dirty="0" err="1"/>
              <a:t>perundang-undangan</a:t>
            </a:r>
            <a:r>
              <a:rPr lang="en-GB" sz="2000" dirty="0"/>
              <a:t> </a:t>
            </a:r>
            <a:r>
              <a:rPr lang="en-GB" sz="2000" dirty="0" err="1"/>
              <a:t>dengan</a:t>
            </a:r>
            <a:r>
              <a:rPr lang="en-GB" sz="2000" dirty="0"/>
              <a:t> </a:t>
            </a:r>
            <a:r>
              <a:rPr lang="en-GB" sz="2000" dirty="0" err="1"/>
              <a:t>hal-hal</a:t>
            </a:r>
            <a:r>
              <a:rPr lang="en-GB" sz="2000" dirty="0"/>
              <a:t> </a:t>
            </a:r>
            <a:r>
              <a:rPr lang="en-GB" sz="2000" dirty="0" err="1"/>
              <a:t>konkrit</a:t>
            </a:r>
            <a:r>
              <a:rPr lang="en-GB" sz="2000" dirty="0"/>
              <a:t> yang </a:t>
            </a:r>
            <a:r>
              <a:rPr lang="en-GB" sz="2000" dirty="0" err="1"/>
              <a:t>ada</a:t>
            </a:r>
            <a:r>
              <a:rPr lang="en-GB" sz="2000" dirty="0"/>
              <a:t> di </a:t>
            </a:r>
            <a:r>
              <a:rPr lang="en-GB" sz="2000" dirty="0" err="1"/>
              <a:t>dalam</a:t>
            </a:r>
            <a:r>
              <a:rPr lang="en-GB" sz="2000" dirty="0"/>
              <a:t> </a:t>
            </a:r>
            <a:r>
              <a:rPr lang="en-GB" sz="2000" dirty="0" err="1"/>
              <a:t>masyarakat</a:t>
            </a:r>
            <a:r>
              <a:rPr lang="en-GB" sz="2000" dirty="0"/>
              <a:t>.</a:t>
            </a:r>
            <a:endParaRPr lang="id-ID" sz="2000" dirty="0"/>
          </a:p>
          <a:p>
            <a:pPr marL="457200" indent="-457200" algn="just">
              <a:buFont typeface="+mj-lt"/>
              <a:buAutoNum type="arabicPeriod"/>
            </a:pPr>
            <a:r>
              <a:rPr lang="en-GB" sz="2000" dirty="0" err="1"/>
              <a:t>Penafsiran</a:t>
            </a:r>
            <a:r>
              <a:rPr lang="en-GB" sz="2000" dirty="0"/>
              <a:t> </a:t>
            </a:r>
            <a:r>
              <a:rPr lang="en-GB" sz="2000" dirty="0" err="1"/>
              <a:t>otentik</a:t>
            </a:r>
            <a:r>
              <a:rPr lang="en-GB" sz="2000" dirty="0"/>
              <a:t>, </a:t>
            </a:r>
            <a:r>
              <a:rPr lang="en-GB" sz="2000" dirty="0" err="1"/>
              <a:t>yaitu</a:t>
            </a:r>
            <a:r>
              <a:rPr lang="en-GB" sz="2000" dirty="0"/>
              <a:t> </a:t>
            </a:r>
            <a:r>
              <a:rPr lang="en-GB" sz="2000" dirty="0" err="1"/>
              <a:t>penafsiran</a:t>
            </a:r>
            <a:r>
              <a:rPr lang="en-GB" sz="2000" dirty="0"/>
              <a:t> </a:t>
            </a:r>
            <a:r>
              <a:rPr lang="en-GB" sz="2000" dirty="0" err="1"/>
              <a:t>terhadap</a:t>
            </a:r>
            <a:r>
              <a:rPr lang="en-GB" sz="2000" dirty="0"/>
              <a:t> kata, </a:t>
            </a:r>
            <a:r>
              <a:rPr lang="en-GB" sz="2000" dirty="0" err="1"/>
              <a:t>istilah</a:t>
            </a:r>
            <a:r>
              <a:rPr lang="en-GB" sz="2000" dirty="0"/>
              <a:t> </a:t>
            </a:r>
            <a:r>
              <a:rPr lang="en-GB" sz="2000" dirty="0" err="1"/>
              <a:t>atau</a:t>
            </a:r>
            <a:r>
              <a:rPr lang="en-GB" sz="2000" dirty="0"/>
              <a:t> </a:t>
            </a:r>
            <a:r>
              <a:rPr lang="en-GB" sz="2000" dirty="0" err="1"/>
              <a:t>pengertian</a:t>
            </a:r>
            <a:r>
              <a:rPr lang="en-GB" sz="2000" dirty="0"/>
              <a:t> </a:t>
            </a:r>
            <a:r>
              <a:rPr lang="en-GB" sz="2000" dirty="0" err="1"/>
              <a:t>didalam</a:t>
            </a:r>
            <a:r>
              <a:rPr lang="en-GB" sz="2000" dirty="0"/>
              <a:t> </a:t>
            </a:r>
            <a:r>
              <a:rPr lang="en-GB" sz="2000" dirty="0" err="1"/>
              <a:t>peraturan</a:t>
            </a:r>
            <a:r>
              <a:rPr lang="en-GB" sz="2000" dirty="0"/>
              <a:t> </a:t>
            </a:r>
            <a:r>
              <a:rPr lang="en-GB" sz="2000" dirty="0" err="1"/>
              <a:t>perundang-undangan</a:t>
            </a:r>
            <a:r>
              <a:rPr lang="en-GB" sz="2000" dirty="0"/>
              <a:t> yang </a:t>
            </a:r>
            <a:r>
              <a:rPr lang="en-GB" sz="2000" dirty="0" err="1"/>
              <a:t>telah</a:t>
            </a:r>
            <a:r>
              <a:rPr lang="en-GB" sz="2000" dirty="0"/>
              <a:t> </a:t>
            </a:r>
            <a:r>
              <a:rPr lang="en-GB" sz="2000" dirty="0" err="1"/>
              <a:t>ditetapkan</a:t>
            </a:r>
            <a:r>
              <a:rPr lang="en-GB" sz="2000" dirty="0"/>
              <a:t> </a:t>
            </a:r>
            <a:r>
              <a:rPr lang="en-GB" sz="2000" dirty="0" err="1"/>
              <a:t>sebelumnya</a:t>
            </a:r>
            <a:r>
              <a:rPr lang="en-GB" sz="2000" dirty="0"/>
              <a:t> </a:t>
            </a:r>
            <a:r>
              <a:rPr lang="en-GB" sz="2000" dirty="0" err="1"/>
              <a:t>oleh</a:t>
            </a:r>
            <a:r>
              <a:rPr lang="en-GB" sz="2000" dirty="0"/>
              <a:t> </a:t>
            </a:r>
            <a:r>
              <a:rPr lang="en-GB" sz="2000" dirty="0" err="1"/>
              <a:t>pembuat</a:t>
            </a:r>
            <a:r>
              <a:rPr lang="en-GB" sz="2000" dirty="0"/>
              <a:t> </a:t>
            </a:r>
            <a:r>
              <a:rPr lang="en-GB" sz="2000" dirty="0" err="1"/>
              <a:t>undang-undang</a:t>
            </a:r>
            <a:r>
              <a:rPr lang="en-GB" sz="2000" dirty="0"/>
              <a:t> </a:t>
            </a:r>
            <a:r>
              <a:rPr lang="en-GB" sz="2000" dirty="0" err="1"/>
              <a:t>sendiri</a:t>
            </a:r>
            <a:r>
              <a:rPr lang="en-GB" sz="2000" dirty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8710962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 bwMode="auto">
          <a:xfrm>
            <a:off x="2974008" y="3372272"/>
            <a:ext cx="6134496" cy="3448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  <a:normAutofit/>
          </a:bodyPr>
          <a:lstStyle>
            <a:lvl1pPr marL="760413" indent="-493713" algn="l" rtl="0" eaLnBrk="0" fontAlgn="base" hangingPunct="0">
              <a:spcBef>
                <a:spcPts val="3800"/>
              </a:spcBef>
              <a:spcAft>
                <a:spcPct val="0"/>
              </a:spcAft>
              <a:buSzPct val="171000"/>
              <a:buFont typeface="Gill Sans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1pPr>
            <a:lvl2pPr marL="1204913" indent="-493713" algn="l" rtl="0" eaLnBrk="0" fontAlgn="base" hangingPunct="0">
              <a:spcBef>
                <a:spcPts val="3800"/>
              </a:spcBef>
              <a:spcAft>
                <a:spcPct val="0"/>
              </a:spcAft>
              <a:buSzPct val="171000"/>
              <a:buFont typeface="Gill Sans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2pPr>
            <a:lvl3pPr marL="1649413" indent="-493713" algn="l" rtl="0" eaLnBrk="0" fontAlgn="base" hangingPunct="0">
              <a:spcBef>
                <a:spcPts val="3800"/>
              </a:spcBef>
              <a:spcAft>
                <a:spcPct val="0"/>
              </a:spcAft>
              <a:buSzPct val="171000"/>
              <a:buFont typeface="Gill Sans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3pPr>
            <a:lvl4pPr marL="2093913" indent="-493713" algn="l" rtl="0" eaLnBrk="0" fontAlgn="base" hangingPunct="0">
              <a:spcBef>
                <a:spcPts val="3800"/>
              </a:spcBef>
              <a:spcAft>
                <a:spcPct val="0"/>
              </a:spcAft>
              <a:buSzPct val="171000"/>
              <a:buFont typeface="Gill Sans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4pPr>
            <a:lvl5pPr marL="2538413" indent="-493713" algn="l" rtl="0" eaLnBrk="0" fontAlgn="base" hangingPunct="0">
              <a:spcBef>
                <a:spcPts val="3800"/>
              </a:spcBef>
              <a:spcAft>
                <a:spcPct val="0"/>
              </a:spcAft>
              <a:buSzPct val="171000"/>
              <a:buFont typeface="Gill Sans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5pPr>
            <a:lvl6pPr marL="2995613" indent="-493713" algn="l" rtl="0" fontAlgn="base">
              <a:spcBef>
                <a:spcPts val="3800"/>
              </a:spcBef>
              <a:spcAft>
                <a:spcPct val="0"/>
              </a:spcAft>
              <a:buSzPct val="171000"/>
              <a:buFont typeface="Gill Sans" pitchFamily="32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6pPr>
            <a:lvl7pPr marL="3452813" indent="-493713" algn="l" rtl="0" fontAlgn="base">
              <a:spcBef>
                <a:spcPts val="3800"/>
              </a:spcBef>
              <a:spcAft>
                <a:spcPct val="0"/>
              </a:spcAft>
              <a:buSzPct val="171000"/>
              <a:buFont typeface="Gill Sans" pitchFamily="32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7pPr>
            <a:lvl8pPr marL="3910013" indent="-493713" algn="l" rtl="0" fontAlgn="base">
              <a:spcBef>
                <a:spcPts val="3800"/>
              </a:spcBef>
              <a:spcAft>
                <a:spcPct val="0"/>
              </a:spcAft>
              <a:buSzPct val="171000"/>
              <a:buFont typeface="Gill Sans" pitchFamily="32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8pPr>
            <a:lvl9pPr marL="4367213" indent="-493713" algn="l" rtl="0" fontAlgn="base">
              <a:spcBef>
                <a:spcPts val="3800"/>
              </a:spcBef>
              <a:spcAft>
                <a:spcPct val="0"/>
              </a:spcAft>
              <a:buSzPct val="171000"/>
              <a:buFont typeface="Gill Sans" pitchFamily="32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9pPr>
          </a:lstStyle>
          <a:p>
            <a:pPr marL="26670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id-ID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S E K I A N </a:t>
            </a:r>
          </a:p>
          <a:p>
            <a:pPr marL="26670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id-ID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D A N</a:t>
            </a:r>
          </a:p>
          <a:p>
            <a:pPr marL="26670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id-ID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T E R I M A  K A S I H</a:t>
            </a:r>
            <a:endParaRPr lang="en-US" sz="2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b44e663bd468ed97ce8eaafb5ef46aa90474a9d"/>
  <p:tag name="ISPRING_RESOURCE_PATHS_HASH_PRESENTER" val="7a43c722c2fdab5e9ba4506e6d69bdc3cd5d21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Subtitle">
  <a:themeElements>
    <a:clrScheme name="Title &amp; Sub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itle &amp; Bullets - 2 Column">
  <a:themeElements>
    <a:clrScheme name="Title &amp; Bullets - 2 Colum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2233</TotalTime>
  <Pages>0</Pages>
  <Words>1184</Words>
  <Characters>0</Characters>
  <Application>Microsoft Office PowerPoint</Application>
  <PresentationFormat>Kustom</PresentationFormat>
  <Lines>0</Lines>
  <Paragraphs>49</Paragraphs>
  <Slides>9</Slides>
  <Notes>0</Notes>
  <HiddenSlides>0</HiddenSlides>
  <MMClips>0</MMClips>
  <ScaleCrop>false</ScaleCrop>
  <HeadingPairs>
    <vt:vector size="6" baseType="variant">
      <vt:variant>
        <vt:lpstr>Font Dipakai</vt:lpstr>
      </vt:variant>
      <vt:variant>
        <vt:i4>4</vt:i4>
      </vt:variant>
      <vt:variant>
        <vt:lpstr>Tema</vt:lpstr>
      </vt:variant>
      <vt:variant>
        <vt:i4>3</vt:i4>
      </vt:variant>
      <vt:variant>
        <vt:lpstr>Judul Slide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Gill Sans</vt:lpstr>
      <vt:lpstr>Title &amp; Subtitle</vt:lpstr>
      <vt:lpstr>Custom Design</vt:lpstr>
      <vt:lpstr>Title &amp; Bullets - 2 Column</vt:lpstr>
      <vt:lpstr>Presentasi PowerPoint</vt:lpstr>
      <vt:lpstr>Presentasi PowerPoint</vt:lpstr>
      <vt:lpstr>Presentasi PowerPoint</vt:lpstr>
      <vt:lpstr>Presentasi PowerPoint</vt:lpstr>
      <vt:lpstr>Konstruksi Hukum</vt:lpstr>
      <vt:lpstr>Presentasi PowerPoint</vt:lpstr>
      <vt:lpstr>Interpretasi atau Penafsiran Hukum</vt:lpstr>
      <vt:lpstr>Presentasi PowerPoint</vt:lpstr>
      <vt:lpstr>Presentasi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KARTONO</dc:creator>
  <cp:lastModifiedBy>Madiha Chairunnisa</cp:lastModifiedBy>
  <cp:revision>252</cp:revision>
  <dcterms:modified xsi:type="dcterms:W3CDTF">2020-02-26T06:57:02Z</dcterms:modified>
</cp:coreProperties>
</file>