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9"/>
  </p:notesMasterIdLst>
  <p:sldIdLst>
    <p:sldId id="256" r:id="rId4"/>
    <p:sldId id="259" r:id="rId5"/>
    <p:sldId id="262" r:id="rId6"/>
    <p:sldId id="263" r:id="rId7"/>
    <p:sldId id="264" r:id="rId8"/>
  </p:sldIdLst>
  <p:sldSz cx="13004800" cy="9753600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44" d="100"/>
          <a:sy n="44" d="100"/>
        </p:scale>
        <p:origin x="1700" y="48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3377" y="1733528"/>
            <a:ext cx="7286676" cy="1500198"/>
          </a:xfrm>
        </p:spPr>
        <p:txBody>
          <a:bodyPr/>
          <a:lstStyle/>
          <a:p>
            <a:r>
              <a:rPr lang="en-US" sz="3200" b="1" dirty="0" err="1">
                <a:solidFill>
                  <a:srgbClr val="002060"/>
                </a:solidFill>
              </a:rPr>
              <a:t>Pengertian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dan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Ruang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Lingkup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Sosiologi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Keluarga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876668"/>
            <a:ext cx="13639800" cy="2714644"/>
          </a:xfrm>
        </p:spPr>
        <p:txBody>
          <a:bodyPr/>
          <a:lstStyle/>
          <a:p>
            <a:pPr algn="l"/>
            <a:endParaRPr lang="en-US" sz="24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073508" y="304768"/>
            <a:ext cx="5572164" cy="7858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Selamat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Datang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di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Tutorial 1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Sosiologi</a:t>
            </a:r>
            <a:r>
              <a:rPr lang="en-US" sz="2000" b="1" dirty="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Keluarga</a:t>
            </a:r>
            <a:endParaRPr kumimoji="0" lang="en-US" sz="20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Pengertian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Sosiologi</a:t>
            </a:r>
            <a:r>
              <a:rPr lang="en-US" sz="2800" b="1" dirty="0">
                <a:solidFill>
                  <a:srgbClr val="002060"/>
                </a:solidFill>
              </a:rPr>
              <a:t>  </a:t>
            </a:r>
            <a:r>
              <a:rPr lang="en-US" sz="2800" b="1" dirty="0" err="1">
                <a:solidFill>
                  <a:srgbClr val="002060"/>
                </a:solidFill>
              </a:rPr>
              <a:t>dan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Ruang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Lingkup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Sosiologi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Keluarga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 lnSpcReduction="10000"/>
          </a:bodyPr>
          <a:lstStyle/>
          <a:p>
            <a:pPr marL="80963" indent="-80963" fontAlgn="base"/>
            <a:r>
              <a:rPr lang="en-US" sz="3200" b="1" dirty="0" err="1"/>
              <a:t>Lahirnya</a:t>
            </a:r>
            <a:r>
              <a:rPr lang="en-US" sz="3200" b="1" dirty="0"/>
              <a:t> </a:t>
            </a:r>
            <a:r>
              <a:rPr lang="en-US" sz="3200" b="1" dirty="0" err="1"/>
              <a:t>Sosiologi</a:t>
            </a:r>
            <a:r>
              <a:rPr lang="en-US" sz="3200" b="1" dirty="0"/>
              <a:t> </a:t>
            </a:r>
            <a:r>
              <a:rPr lang="en-US" sz="3200" b="1" dirty="0" err="1"/>
              <a:t>sebagai</a:t>
            </a:r>
            <a:r>
              <a:rPr lang="en-US" sz="3200" b="1" dirty="0"/>
              <a:t> </a:t>
            </a:r>
            <a:r>
              <a:rPr lang="en-US" sz="3200" b="1" dirty="0" err="1"/>
              <a:t>ilmu</a:t>
            </a:r>
            <a:r>
              <a:rPr lang="en-US" sz="3200" b="1" dirty="0"/>
              <a:t> </a:t>
            </a:r>
            <a:r>
              <a:rPr lang="en-US" sz="3200" b="1" dirty="0" err="1"/>
              <a:t>sosial</a:t>
            </a:r>
            <a:r>
              <a:rPr lang="en-US" sz="3200" b="1" dirty="0"/>
              <a:t> modern, </a:t>
            </a:r>
            <a:r>
              <a:rPr lang="en-US" sz="3200" b="1" dirty="0" err="1"/>
              <a:t>diawali</a:t>
            </a:r>
            <a:r>
              <a:rPr lang="en-US" sz="3200" b="1" dirty="0"/>
              <a:t> </a:t>
            </a:r>
            <a:r>
              <a:rPr lang="en-US" sz="3200" b="1" dirty="0" err="1"/>
              <a:t>dari</a:t>
            </a:r>
            <a:r>
              <a:rPr lang="en-US" sz="3200" b="1" dirty="0"/>
              <a:t> </a:t>
            </a:r>
            <a:r>
              <a:rPr lang="en-US" sz="3200" b="1" dirty="0" err="1"/>
              <a:t>pengklasifikasian</a:t>
            </a:r>
            <a:r>
              <a:rPr lang="en-US" sz="3200" b="1" dirty="0"/>
              <a:t> </a:t>
            </a:r>
            <a:r>
              <a:rPr lang="en-US" sz="3200" b="1" dirty="0" err="1"/>
              <a:t>fase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tahapanmasyarakat</a:t>
            </a:r>
            <a:r>
              <a:rPr lang="en-US" sz="3200" b="1" dirty="0"/>
              <a:t> </a:t>
            </a:r>
            <a:r>
              <a:rPr lang="en-US" sz="3200" b="1" dirty="0" err="1"/>
              <a:t>dari</a:t>
            </a:r>
            <a:r>
              <a:rPr lang="en-US" sz="3200" b="1" dirty="0"/>
              <a:t> </a:t>
            </a:r>
            <a:r>
              <a:rPr lang="en-US" sz="3200" b="1" dirty="0" err="1"/>
              <a:t>Auguste</a:t>
            </a:r>
            <a:r>
              <a:rPr lang="en-US" sz="3200" b="1" dirty="0"/>
              <a:t> Comte</a:t>
            </a:r>
          </a:p>
          <a:p>
            <a:pPr marL="80963" indent="-80963" fontAlgn="base">
              <a:buNone/>
            </a:pPr>
            <a:r>
              <a:rPr lang="en-US" sz="3200" b="1" dirty="0" err="1"/>
              <a:t>Tiga</a:t>
            </a:r>
            <a:r>
              <a:rPr lang="en-US" sz="3200" b="1" dirty="0"/>
              <a:t> </a:t>
            </a:r>
            <a:r>
              <a:rPr lang="en-US" sz="3200" b="1" dirty="0" err="1"/>
              <a:t>Tahap</a:t>
            </a:r>
            <a:r>
              <a:rPr lang="en-US" sz="3200" b="1" dirty="0"/>
              <a:t> </a:t>
            </a:r>
            <a:r>
              <a:rPr lang="en-US" sz="3200" b="1" dirty="0" err="1"/>
              <a:t>perkembangan</a:t>
            </a:r>
            <a:r>
              <a:rPr lang="en-US" sz="3200" b="1" dirty="0"/>
              <a:t> </a:t>
            </a:r>
            <a:r>
              <a:rPr lang="en-US" sz="3200" b="1" dirty="0" err="1"/>
              <a:t>masyarakat</a:t>
            </a:r>
            <a:r>
              <a:rPr lang="en-US" sz="3200" b="1" dirty="0"/>
              <a:t> </a:t>
            </a:r>
            <a:r>
              <a:rPr lang="en-US" sz="3200" b="1" dirty="0" err="1"/>
              <a:t>menurut</a:t>
            </a:r>
            <a:r>
              <a:rPr lang="en-US" sz="3200" b="1" dirty="0"/>
              <a:t> </a:t>
            </a:r>
            <a:r>
              <a:rPr lang="en-US" sz="3200" b="1" dirty="0" err="1"/>
              <a:t>tahap</a:t>
            </a:r>
            <a:r>
              <a:rPr lang="en-US" sz="3200" b="1" dirty="0"/>
              <a:t> </a:t>
            </a:r>
            <a:r>
              <a:rPr lang="en-US" sz="3200" b="1" dirty="0" err="1"/>
              <a:t>intelektualitasnya</a:t>
            </a:r>
            <a:r>
              <a:rPr lang="en-US" sz="3200" b="1" dirty="0"/>
              <a:t> </a:t>
            </a:r>
            <a:r>
              <a:rPr lang="en-US" sz="3200" b="1" dirty="0" err="1"/>
              <a:t>menurut</a:t>
            </a:r>
            <a:r>
              <a:rPr lang="en-US" sz="3200" b="1" dirty="0"/>
              <a:t> </a:t>
            </a:r>
            <a:r>
              <a:rPr lang="en-US" sz="3200" b="1" dirty="0" err="1"/>
              <a:t>Auguste</a:t>
            </a:r>
            <a:r>
              <a:rPr lang="en-US" sz="3200" b="1" dirty="0"/>
              <a:t> Comte:</a:t>
            </a:r>
          </a:p>
          <a:p>
            <a:pPr marL="514350" indent="-514350" fontAlgn="base">
              <a:buFont typeface="+mj-lt"/>
              <a:buAutoNum type="alphaLcParenR"/>
            </a:pP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Tahap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Teologis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/>
              <a:t>: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jiwa</a:t>
            </a:r>
            <a:r>
              <a:rPr lang="en-US" dirty="0"/>
              <a:t> yang </a:t>
            </a:r>
            <a:r>
              <a:rPr lang="en-US" dirty="0" err="1"/>
              <a:t>ditimbulkan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dinamisme</a:t>
            </a:r>
            <a:r>
              <a:rPr lang="en-US" dirty="0"/>
              <a:t>, </a:t>
            </a:r>
            <a:r>
              <a:rPr lang="en-US" dirty="0" err="1"/>
              <a:t>animisme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monoteisme</a:t>
            </a:r>
            <a:r>
              <a:rPr lang="en-US" dirty="0"/>
              <a:t> </a:t>
            </a:r>
          </a:p>
          <a:p>
            <a:pPr marL="514350" indent="-514350" fontAlgn="base">
              <a:buFont typeface="+mj-lt"/>
              <a:buAutoNum type="alphaLcParenR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Tahap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Metafisis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sosiall</a:t>
            </a:r>
            <a:r>
              <a:rPr lang="en-US" dirty="0"/>
              <a:t> yang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kekuatan-kekuatan</a:t>
            </a:r>
            <a:endParaRPr lang="en-US" dirty="0"/>
          </a:p>
          <a:p>
            <a:pPr marL="514350" indent="-514350" fontAlgn="base">
              <a:buFont typeface="+mj-lt"/>
              <a:buAutoNum type="alphaLcParenR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Tahap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positif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/>
              <a:t>: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pikirannya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fenomena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 </a:t>
            </a:r>
            <a:r>
              <a:rPr lang="en-US" dirty="0" err="1"/>
              <a:t>sosial</a:t>
            </a:r>
            <a:endParaRPr lang="en-US" dirty="0"/>
          </a:p>
          <a:p>
            <a:pPr marL="0" indent="0" fontAlgn="base">
              <a:buNone/>
            </a:pPr>
            <a:r>
              <a:rPr lang="en-US" dirty="0" err="1"/>
              <a:t>Berdasarkan</a:t>
            </a:r>
            <a:r>
              <a:rPr lang="en-US" dirty="0"/>
              <a:t> 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, </a:t>
            </a:r>
            <a:r>
              <a:rPr lang="en-US" dirty="0" err="1"/>
              <a:t>Auguste</a:t>
            </a:r>
            <a:r>
              <a:rPr lang="en-US" dirty="0"/>
              <a:t> Comte </a:t>
            </a:r>
            <a:r>
              <a:rPr lang="en-US" dirty="0" err="1"/>
              <a:t>memebdakan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, </a:t>
            </a:r>
            <a:r>
              <a:rPr lang="en-US" dirty="0" err="1"/>
              <a:t>yait</a:t>
            </a:r>
            <a:r>
              <a:rPr lang="en-US" dirty="0"/>
              <a:t> </a:t>
            </a:r>
            <a:r>
              <a:rPr lang="en-US" dirty="0" err="1"/>
              <a:t>statis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, status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pemelihara</a:t>
            </a:r>
            <a:r>
              <a:rPr lang="en-US" dirty="0"/>
              <a:t> </a:t>
            </a:r>
            <a:r>
              <a:rPr lang="en-US" dirty="0" err="1"/>
              <a:t>keteraturan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5688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/>
              <a:t>Emile Durkheim :</a:t>
            </a:r>
          </a:p>
          <a:p>
            <a:pPr marL="263525" indent="3175">
              <a:buNone/>
            </a:pP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fungsionalisme</a:t>
            </a:r>
            <a:r>
              <a:rPr lang="en-US" dirty="0"/>
              <a:t>. Cara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dilakukannya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menelusuri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elemen-elemen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norma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, status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</a:t>
            </a:r>
            <a:r>
              <a:rPr lang="en-US" dirty="0" err="1"/>
              <a:t>sosialsebagai</a:t>
            </a:r>
            <a:r>
              <a:rPr lang="en-US" dirty="0"/>
              <a:t> </a:t>
            </a:r>
            <a:r>
              <a:rPr lang="en-US" dirty="0" err="1"/>
              <a:t>pngikat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pemelihara</a:t>
            </a:r>
            <a:r>
              <a:rPr lang="en-US" dirty="0"/>
              <a:t> </a:t>
            </a:r>
            <a:r>
              <a:rPr lang="en-US" dirty="0" err="1"/>
              <a:t>keteraturan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</a:t>
            </a:r>
          </a:p>
          <a:p>
            <a:pPr marL="263525" indent="3175">
              <a:buNone/>
            </a:pP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Emile Durkheim, </a:t>
            </a:r>
            <a:r>
              <a:rPr lang="en-US" dirty="0" err="1"/>
              <a:t>Auguste</a:t>
            </a:r>
            <a:r>
              <a:rPr lang="en-US" dirty="0"/>
              <a:t> Comte, Weber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Sosiologi</a:t>
            </a:r>
            <a:r>
              <a:rPr lang="en-US" dirty="0"/>
              <a:t> yang lain.</a:t>
            </a:r>
          </a:p>
          <a:p>
            <a:pPr marL="263525" indent="3175"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Ruang</a:t>
            </a:r>
            <a:r>
              <a:rPr lang="en-US" sz="2400" dirty="0"/>
              <a:t> </a:t>
            </a:r>
            <a:r>
              <a:rPr lang="en-US" sz="2400" dirty="0" err="1"/>
              <a:t>Lingkup</a:t>
            </a:r>
            <a:r>
              <a:rPr lang="en-US" sz="2400" dirty="0"/>
              <a:t> </a:t>
            </a:r>
            <a:r>
              <a:rPr lang="en-US" sz="2400" dirty="0" err="1"/>
              <a:t>Sosiologi</a:t>
            </a:r>
            <a:r>
              <a:rPr lang="en-US" sz="2400" dirty="0"/>
              <a:t> </a:t>
            </a:r>
            <a:r>
              <a:rPr lang="en-US" sz="2400" dirty="0" err="1"/>
              <a:t>Keluarga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akhirnya</a:t>
            </a:r>
            <a:r>
              <a:rPr lang="en-US" sz="2400" dirty="0"/>
              <a:t>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tahap</a:t>
            </a:r>
            <a:r>
              <a:rPr lang="en-US" sz="2400" dirty="0"/>
              <a:t> </a:t>
            </a:r>
            <a:r>
              <a:rPr lang="en-US" sz="2400" dirty="0" err="1"/>
              <a:t>peradaban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endParaRPr lang="en-US" sz="2400" dirty="0"/>
          </a:p>
          <a:p>
            <a:r>
              <a:rPr lang="en-US" sz="2400" dirty="0" err="1"/>
              <a:t>Ruang</a:t>
            </a:r>
            <a:r>
              <a:rPr lang="en-US" sz="2400" dirty="0"/>
              <a:t> </a:t>
            </a:r>
            <a:r>
              <a:rPr lang="en-US" sz="2400" dirty="0" err="1"/>
              <a:t>Lingkup</a:t>
            </a:r>
            <a:r>
              <a:rPr lang="en-US" sz="2400" dirty="0"/>
              <a:t> </a:t>
            </a:r>
            <a:r>
              <a:rPr lang="en-US" sz="2400" dirty="0" err="1"/>
              <a:t>sosiologi</a:t>
            </a:r>
            <a:r>
              <a:rPr lang="en-US" sz="2400" dirty="0"/>
              <a:t> </a:t>
            </a:r>
            <a:r>
              <a:rPr lang="en-US" sz="2400" dirty="0" err="1"/>
              <a:t>keluarga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luas</a:t>
            </a:r>
            <a:r>
              <a:rPr lang="en-US" sz="2400" dirty="0"/>
              <a:t> </a:t>
            </a:r>
            <a:r>
              <a:rPr lang="en-US" sz="2400" dirty="0" err="1"/>
              <a:t>mnjangkau</a:t>
            </a:r>
            <a:r>
              <a:rPr lang="en-US" sz="2400" dirty="0"/>
              <a:t> </a:t>
            </a:r>
            <a:r>
              <a:rPr lang="en-US" sz="2400" dirty="0" err="1"/>
              <a:t>pembahasan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keluarga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politik</a:t>
            </a:r>
            <a:r>
              <a:rPr lang="en-US" sz="2400" dirty="0"/>
              <a:t>(Negara), </a:t>
            </a:r>
            <a:r>
              <a:rPr lang="en-US" sz="2400" dirty="0" err="1"/>
              <a:t>keluarga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industri</a:t>
            </a:r>
            <a:r>
              <a:rPr lang="en-US" sz="2400" dirty="0"/>
              <a:t>, </a:t>
            </a:r>
            <a:r>
              <a:rPr lang="en-US" sz="2400" dirty="0" err="1"/>
              <a:t>keluarga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, </a:t>
            </a:r>
            <a:r>
              <a:rPr lang="en-US" sz="2400" dirty="0" err="1"/>
              <a:t>keluarga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Aspek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yang </a:t>
            </a:r>
            <a:r>
              <a:rPr lang="en-US" sz="2400" dirty="0" err="1"/>
              <a:t>dipelajari</a:t>
            </a:r>
            <a:r>
              <a:rPr lang="en-US" sz="2400" dirty="0"/>
              <a:t> </a:t>
            </a:r>
            <a:r>
              <a:rPr lang="en-US" sz="2400" dirty="0" err="1"/>
              <a:t>sosiologi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masa</a:t>
            </a:r>
            <a:r>
              <a:rPr lang="en-US" sz="2400" dirty="0"/>
              <a:t> </a:t>
            </a:r>
            <a:r>
              <a:rPr lang="en-US" sz="2400" dirty="0" err="1"/>
              <a:t>pacaran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pemilihan</a:t>
            </a:r>
            <a:r>
              <a:rPr lang="en-US" sz="2400" dirty="0"/>
              <a:t> </a:t>
            </a:r>
            <a:r>
              <a:rPr lang="en-US" sz="2400" dirty="0" err="1"/>
              <a:t>jodoh</a:t>
            </a:r>
            <a:r>
              <a:rPr lang="en-US" sz="2400" dirty="0"/>
              <a:t>, </a:t>
            </a:r>
            <a:r>
              <a:rPr lang="en-US" sz="2400" dirty="0" err="1"/>
              <a:t>pelapisan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pengaruhnya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keluarga</a:t>
            </a:r>
            <a:r>
              <a:rPr lang="en-US" sz="2400" dirty="0"/>
              <a:t>, </a:t>
            </a:r>
            <a:r>
              <a:rPr lang="en-US" sz="2400" dirty="0" err="1"/>
              <a:t>pengaruh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keluarga</a:t>
            </a:r>
            <a:r>
              <a:rPr lang="en-US" sz="2400" dirty="0"/>
              <a:t>, </a:t>
            </a:r>
            <a:r>
              <a:rPr lang="en-US" sz="2400" dirty="0" err="1"/>
              <a:t>dst</a:t>
            </a:r>
            <a:endParaRPr lang="en-US" sz="24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4037026"/>
          </a:xfrm>
        </p:spPr>
        <p:txBody>
          <a:bodyPr/>
          <a:lstStyle/>
          <a:p>
            <a:pPr algn="ctr">
              <a:buNone/>
            </a:pPr>
            <a:endParaRPr lang="en-US" sz="4800" b="1" dirty="0"/>
          </a:p>
          <a:p>
            <a:pPr algn="ctr">
              <a:buNone/>
            </a:pPr>
            <a:r>
              <a:rPr lang="en-US" sz="4800" b="1" dirty="0" err="1"/>
              <a:t>Sampai</a:t>
            </a:r>
            <a:r>
              <a:rPr lang="en-US" sz="4800" b="1" dirty="0"/>
              <a:t> </a:t>
            </a:r>
            <a:r>
              <a:rPr lang="en-US" sz="4800" b="1" dirty="0" err="1"/>
              <a:t>jumpa</a:t>
            </a:r>
            <a:r>
              <a:rPr lang="en-US" sz="4800" b="1" dirty="0"/>
              <a:t> </a:t>
            </a:r>
            <a:r>
              <a:rPr lang="en-US" sz="4800" b="1" dirty="0" err="1"/>
              <a:t>di</a:t>
            </a:r>
            <a:r>
              <a:rPr lang="en-US" sz="4800" b="1" dirty="0"/>
              <a:t> tutorial 2</a:t>
            </a:r>
          </a:p>
          <a:p>
            <a:pPr algn="ctr">
              <a:buNone/>
            </a:pPr>
            <a:r>
              <a:rPr lang="en-US" sz="4800" b="1" dirty="0" err="1"/>
              <a:t>Terima</a:t>
            </a:r>
            <a:r>
              <a:rPr lang="en-US" sz="4800" b="1" dirty="0"/>
              <a:t> </a:t>
            </a:r>
            <a:r>
              <a:rPr lang="en-US" sz="4800" b="1" dirty="0" err="1"/>
              <a:t>kasih</a:t>
            </a:r>
            <a:endParaRPr lang="en-US" sz="4800" b="1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</TotalTime>
  <Pages>0</Pages>
  <Words>295</Words>
  <Characters>0</Characters>
  <Application>Microsoft Office PowerPoint</Application>
  <PresentationFormat>Custom</PresentationFormat>
  <Lines>0</Lines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Gill Sans</vt:lpstr>
      <vt:lpstr>Title &amp; Subtitle</vt:lpstr>
      <vt:lpstr>Custom Design</vt:lpstr>
      <vt:lpstr>Title &amp; Bullets - 2 Column</vt:lpstr>
      <vt:lpstr>Pengertian dan Ruang Lingkup  Sosiologi Keluarga  </vt:lpstr>
      <vt:lpstr>Pengertian Sosiologi  dan Ruang Lingkup Sosiologi Keluarga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PARWITANINGSIH, DRA.,M.SI.</cp:lastModifiedBy>
  <cp:revision>202</cp:revision>
  <dcterms:modified xsi:type="dcterms:W3CDTF">2022-08-21T06:57:23Z</dcterms:modified>
</cp:coreProperties>
</file>