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8"/>
  </p:notesMasterIdLst>
  <p:sldIdLst>
    <p:sldId id="256" r:id="rId4"/>
    <p:sldId id="259" r:id="rId5"/>
    <p:sldId id="262" r:id="rId6"/>
    <p:sldId id="264" r:id="rId7"/>
  </p:sldIdLst>
  <p:sldSz cx="13004800" cy="9753600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4" d="100"/>
          <a:sy n="44" d="100"/>
        </p:scale>
        <p:origin x="1700" y="4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377" y="1733528"/>
            <a:ext cx="7286676" cy="1500198"/>
          </a:xfrm>
        </p:spPr>
        <p:txBody>
          <a:bodyPr/>
          <a:lstStyle/>
          <a:p>
            <a:r>
              <a:rPr lang="en-US" sz="3200" b="1" dirty="0" err="1">
                <a:solidFill>
                  <a:srgbClr val="002060"/>
                </a:solidFill>
              </a:rPr>
              <a:t>Pembentukan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Siklus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Hidup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876668"/>
            <a:ext cx="13639800" cy="2714644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73508" y="304768"/>
            <a:ext cx="5572164" cy="7858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Selamat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Datang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di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Tutorial 4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Sosiologi</a:t>
            </a:r>
            <a:r>
              <a:rPr lang="en-US" sz="2000" b="1" dirty="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endParaRPr kumimoji="0" lang="en-US" sz="20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6291282" cy="114300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</a:rPr>
              <a:t>Bentuk-Bentuk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Perkawinan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Perkawinan</a:t>
            </a:r>
            <a:r>
              <a:rPr lang="en-US" b="1" dirty="0"/>
              <a:t> </a:t>
            </a:r>
            <a:r>
              <a:rPr lang="en-US" b="1" dirty="0" err="1"/>
              <a:t>Monogami</a:t>
            </a:r>
            <a:r>
              <a:rPr lang="en-US" b="1" dirty="0"/>
              <a:t> </a:t>
            </a:r>
            <a:r>
              <a:rPr lang="en-US" dirty="0"/>
              <a:t>:</a:t>
            </a:r>
          </a:p>
          <a:p>
            <a:pPr marL="0" indent="0" fontAlgn="base">
              <a:buNone/>
            </a:pP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. </a:t>
            </a:r>
            <a:r>
              <a:rPr lang="en-US" dirty="0" err="1"/>
              <a:t>Monogami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diadopsi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diadopsi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. </a:t>
            </a:r>
            <a:r>
              <a:rPr lang="en-US" dirty="0" err="1"/>
              <a:t>Monogami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dilindungi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hak-haknya</a:t>
            </a:r>
            <a:endParaRPr lang="en-US" dirty="0"/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Perkawinan</a:t>
            </a:r>
            <a:r>
              <a:rPr lang="en-US" b="1" dirty="0"/>
              <a:t> </a:t>
            </a:r>
            <a:r>
              <a:rPr lang="en-US" b="1" dirty="0" err="1"/>
              <a:t>Poligini</a:t>
            </a:r>
            <a:r>
              <a:rPr lang="en-US" b="1" dirty="0"/>
              <a:t> :</a:t>
            </a:r>
          </a:p>
          <a:p>
            <a:pPr marL="0" indent="0" fontAlgn="base">
              <a:buNone/>
            </a:pP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prekawinan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.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padamasyarakat</a:t>
            </a:r>
            <a:r>
              <a:rPr lang="en-US" dirty="0"/>
              <a:t> </a:t>
            </a:r>
            <a:r>
              <a:rPr lang="en-US" dirty="0" err="1"/>
              <a:t>paternalistik</a:t>
            </a:r>
            <a:r>
              <a:rPr lang="en-US" dirty="0"/>
              <a:t>.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ekonomis</a:t>
            </a:r>
            <a:r>
              <a:rPr lang="en-US" dirty="0"/>
              <a:t>, </a:t>
            </a: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poligini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yang </a:t>
            </a:r>
            <a:r>
              <a:rPr lang="en-US" dirty="0" err="1"/>
              <a:t>terpandang</a:t>
            </a:r>
            <a:r>
              <a:rPr lang="en-US" dirty="0"/>
              <a:t>,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sosial-ekonomi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komunitasnya</a:t>
            </a:r>
            <a:r>
              <a:rPr lang="en-US" dirty="0"/>
              <a:t>.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Perkawinan</a:t>
            </a:r>
            <a:r>
              <a:rPr lang="en-US" b="1" dirty="0"/>
              <a:t> </a:t>
            </a:r>
            <a:r>
              <a:rPr lang="en-US" b="1" dirty="0" err="1"/>
              <a:t>Poliandri</a:t>
            </a:r>
            <a:r>
              <a:rPr lang="en-US" b="1" dirty="0"/>
              <a:t> :</a:t>
            </a:r>
          </a:p>
          <a:p>
            <a:pPr marL="0" indent="0" fontAlgn="base">
              <a:buNone/>
            </a:pP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.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jarang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lazim</a:t>
            </a:r>
            <a:r>
              <a:rPr lang="en-US" dirty="0"/>
              <a:t> 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sah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3442" y="876272"/>
            <a:ext cx="8161358" cy="92869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4800" dirty="0"/>
              <a:t>        </a:t>
            </a:r>
            <a:r>
              <a:rPr lang="en-US" sz="4800" b="1" dirty="0" err="1"/>
              <a:t>Siklus</a:t>
            </a:r>
            <a:r>
              <a:rPr lang="en-US" sz="4800" b="1" dirty="0"/>
              <a:t> </a:t>
            </a:r>
            <a:r>
              <a:rPr lang="en-US" sz="4800" b="1" dirty="0" err="1"/>
              <a:t>Hidup</a:t>
            </a:r>
            <a:r>
              <a:rPr lang="en-US" sz="4800" b="1" dirty="0"/>
              <a:t> </a:t>
            </a:r>
            <a:r>
              <a:rPr lang="en-US" sz="4800" b="1" dirty="0" err="1"/>
              <a:t>Keluarga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84210" y="2305032"/>
            <a:ext cx="13787534" cy="778674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err="1"/>
              <a:t>Menurut</a:t>
            </a:r>
            <a:r>
              <a:rPr lang="en-US" dirty="0"/>
              <a:t> Glick(1957),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:</a:t>
            </a:r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pasangan</a:t>
            </a:r>
            <a:r>
              <a:rPr lang="en-US" sz="2800" dirty="0"/>
              <a:t> </a:t>
            </a:r>
            <a:r>
              <a:rPr lang="en-US" sz="2800" dirty="0" err="1"/>
              <a:t>keluarga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sampai</a:t>
            </a:r>
            <a:r>
              <a:rPr lang="en-US" sz="2800" dirty="0"/>
              <a:t> </a:t>
            </a:r>
            <a:r>
              <a:rPr lang="en-US" sz="2800" dirty="0" err="1"/>
              <a:t>kehadiran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pertama</a:t>
            </a:r>
            <a:endParaRPr lang="en-US" sz="2800" dirty="0"/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keluarga</a:t>
            </a:r>
            <a:r>
              <a:rPr lang="en-US" sz="2800" dirty="0"/>
              <a:t> </a:t>
            </a:r>
            <a:r>
              <a:rPr lang="en-US" sz="2800" dirty="0" err="1"/>
              <a:t>membesarkan</a:t>
            </a:r>
            <a:r>
              <a:rPr lang="en-US" sz="2800" dirty="0"/>
              <a:t>/</a:t>
            </a:r>
            <a:r>
              <a:rPr lang="en-US" sz="2800" dirty="0" err="1"/>
              <a:t>mngembangkan</a:t>
            </a:r>
            <a:r>
              <a:rPr lang="en-US" sz="2800" dirty="0"/>
              <a:t> </a:t>
            </a:r>
            <a:r>
              <a:rPr lang="en-US" sz="2800" dirty="0" err="1"/>
              <a:t>anak-anak</a:t>
            </a:r>
            <a:endParaRPr lang="en-US" sz="2800" dirty="0"/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kelahiran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terakhir</a:t>
            </a:r>
            <a:r>
              <a:rPr lang="en-US" sz="2800" dirty="0"/>
              <a:t> </a:t>
            </a:r>
            <a:r>
              <a:rPr lang="en-US" sz="2800" dirty="0" err="1"/>
              <a:t>sampai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perkawinan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pertama</a:t>
            </a:r>
            <a:r>
              <a:rPr lang="en-US" sz="2800" dirty="0"/>
              <a:t> </a:t>
            </a:r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anak-anak</a:t>
            </a:r>
            <a:r>
              <a:rPr lang="en-US" sz="2800" dirty="0"/>
              <a:t> </a:t>
            </a:r>
            <a:r>
              <a:rPr lang="en-US" sz="2800" dirty="0" err="1"/>
              <a:t>menikah</a:t>
            </a:r>
            <a:r>
              <a:rPr lang="en-US" sz="2800" dirty="0"/>
              <a:t> </a:t>
            </a:r>
            <a:r>
              <a:rPr lang="en-US" sz="2800" dirty="0" err="1"/>
              <a:t>meninggalkan</a:t>
            </a:r>
            <a:r>
              <a:rPr lang="en-US" sz="2800" dirty="0"/>
              <a:t> </a:t>
            </a:r>
            <a:r>
              <a:rPr lang="en-US" sz="2800" dirty="0" err="1"/>
              <a:t>rumah</a:t>
            </a:r>
            <a:endParaRPr lang="en-US" sz="2800" dirty="0"/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terakhir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kelaurga</a:t>
            </a:r>
            <a:r>
              <a:rPr lang="en-US" sz="2800" dirty="0"/>
              <a:t> </a:t>
            </a:r>
            <a:r>
              <a:rPr lang="en-US" sz="2800" dirty="0" err="1"/>
              <a:t>menikah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meninggalkan</a:t>
            </a:r>
            <a:r>
              <a:rPr lang="en-US" sz="2800" dirty="0"/>
              <a:t> </a:t>
            </a:r>
            <a:r>
              <a:rPr lang="en-US" sz="2800" dirty="0" err="1"/>
              <a:t>rumah</a:t>
            </a:r>
            <a:r>
              <a:rPr lang="en-US" sz="2800" dirty="0"/>
              <a:t>, </a:t>
            </a:r>
            <a:r>
              <a:rPr lang="en-US" sz="2800" dirty="0" err="1"/>
              <a:t>ata</a:t>
            </a:r>
            <a:r>
              <a:rPr lang="en-US" sz="2800" dirty="0"/>
              <a:t> </a:t>
            </a:r>
            <a:r>
              <a:rPr lang="en-US" sz="2800" dirty="0" err="1"/>
              <a:t>salah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pasangan</a:t>
            </a:r>
            <a:r>
              <a:rPr lang="en-US" sz="2800" dirty="0"/>
              <a:t> </a:t>
            </a:r>
            <a:r>
              <a:rPr lang="en-US" sz="2800" dirty="0" err="1"/>
              <a:t>meninggal</a:t>
            </a:r>
            <a:r>
              <a:rPr lang="en-US" sz="2800" dirty="0"/>
              <a:t> </a:t>
            </a:r>
            <a:r>
              <a:rPr lang="en-US" sz="2800" dirty="0" err="1"/>
              <a:t>dunia</a:t>
            </a:r>
            <a:endParaRPr lang="en-US" sz="2800" dirty="0"/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salah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pasangan</a:t>
            </a:r>
            <a:r>
              <a:rPr lang="en-US" sz="2800" dirty="0"/>
              <a:t> </a:t>
            </a:r>
            <a:r>
              <a:rPr lang="en-US" sz="2800" dirty="0" err="1"/>
              <a:t>menduda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menjanda</a:t>
            </a:r>
            <a:endParaRPr lang="en-US" sz="2800" dirty="0"/>
          </a:p>
          <a:p>
            <a:pPr marL="781050" indent="-514350">
              <a:spcBef>
                <a:spcPts val="1800"/>
              </a:spcBef>
              <a:buFont typeface="Courier New" pitchFamily="49" charset="0"/>
              <a:buChar char="o"/>
            </a:pP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menikah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meninggalkan</a:t>
            </a:r>
            <a:r>
              <a:rPr lang="en-US" sz="2800" dirty="0"/>
              <a:t> </a:t>
            </a:r>
            <a:r>
              <a:rPr lang="en-US" sz="2800" dirty="0" err="1"/>
              <a:t>rumah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gambaran</a:t>
            </a:r>
            <a:r>
              <a:rPr lang="en-US" sz="2800" dirty="0"/>
              <a:t> empty nest,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meninggalkan</a:t>
            </a:r>
            <a:r>
              <a:rPr lang="en-US" sz="2800" dirty="0"/>
              <a:t> </a:t>
            </a:r>
            <a:r>
              <a:rPr lang="en-US" sz="2800" dirty="0" err="1"/>
              <a:t>rumah</a:t>
            </a:r>
            <a:r>
              <a:rPr lang="en-US" sz="2800" dirty="0"/>
              <a:t>, </a:t>
            </a:r>
            <a:r>
              <a:rPr lang="en-US" sz="2800" dirty="0" err="1"/>
              <a:t>orang</a:t>
            </a:r>
            <a:r>
              <a:rPr lang="en-US" sz="2800" dirty="0"/>
              <a:t> </a:t>
            </a:r>
            <a:r>
              <a:rPr lang="en-US" sz="2800" dirty="0" err="1"/>
              <a:t>tua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berdua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seorang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salah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pasangan</a:t>
            </a:r>
            <a:r>
              <a:rPr lang="en-US" sz="2800" dirty="0"/>
              <a:t> </a:t>
            </a:r>
            <a:r>
              <a:rPr lang="en-US" sz="2800" dirty="0" err="1"/>
              <a:t>meninggal</a:t>
            </a:r>
            <a:r>
              <a:rPr lang="en-US" sz="2800" dirty="0"/>
              <a:t> </a:t>
            </a:r>
            <a:r>
              <a:rPr lang="en-US" sz="2800" dirty="0" err="1"/>
              <a:t>dunia</a:t>
            </a:r>
            <a:endParaRPr lang="en-US" sz="2800" dirty="0"/>
          </a:p>
          <a:p>
            <a:pPr marL="781050" indent="-514350">
              <a:buFont typeface="Courier New" pitchFamily="49" charset="0"/>
              <a:buChar char="o"/>
            </a:pPr>
            <a:endParaRPr lang="en-US" sz="2800" dirty="0"/>
          </a:p>
          <a:p>
            <a:pPr marL="781050" indent="-514350">
              <a:buNone/>
            </a:pPr>
            <a:endParaRPr lang="en-US" dirty="0"/>
          </a:p>
          <a:p>
            <a:pPr marL="263525" indent="3175"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4037026"/>
          </a:xfrm>
        </p:spPr>
        <p:txBody>
          <a:bodyPr/>
          <a:lstStyle/>
          <a:p>
            <a:pPr algn="ctr">
              <a:buNone/>
            </a:pPr>
            <a:endParaRPr lang="en-US" sz="4800" b="1" dirty="0"/>
          </a:p>
          <a:p>
            <a:pPr algn="ctr">
              <a:buNone/>
            </a:pPr>
            <a:r>
              <a:rPr lang="en-US" sz="4800" b="1" dirty="0" err="1"/>
              <a:t>Sampai</a:t>
            </a:r>
            <a:r>
              <a:rPr lang="en-US" sz="4800" b="1" dirty="0"/>
              <a:t> </a:t>
            </a:r>
            <a:r>
              <a:rPr lang="en-US" sz="4800" b="1" dirty="0" err="1"/>
              <a:t>jumpa</a:t>
            </a:r>
            <a:r>
              <a:rPr lang="en-US" sz="4800" b="1" dirty="0"/>
              <a:t> </a:t>
            </a:r>
            <a:r>
              <a:rPr lang="en-US" sz="4800" b="1" dirty="0" err="1"/>
              <a:t>di</a:t>
            </a:r>
            <a:r>
              <a:rPr lang="en-US" sz="4800" b="1" dirty="0"/>
              <a:t> tutorial 5</a:t>
            </a:r>
          </a:p>
          <a:p>
            <a:pPr algn="ctr">
              <a:buNone/>
            </a:pPr>
            <a:r>
              <a:rPr lang="en-US" sz="4800" b="1" dirty="0" err="1"/>
              <a:t>Terima</a:t>
            </a:r>
            <a:r>
              <a:rPr lang="en-US" sz="4800" b="1" dirty="0"/>
              <a:t> </a:t>
            </a:r>
            <a:r>
              <a:rPr lang="en-US" sz="4800" b="1" dirty="0" err="1"/>
              <a:t>kasih</a:t>
            </a:r>
            <a:endParaRPr lang="en-US" sz="4800" b="1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Pages>0</Pages>
  <Words>238</Words>
  <Characters>0</Characters>
  <Application>Microsoft Office PowerPoint</Application>
  <PresentationFormat>Custom</PresentationFormat>
  <Lines>0</Lines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Gill Sans</vt:lpstr>
      <vt:lpstr>Title &amp; Subtitle</vt:lpstr>
      <vt:lpstr>Custom Design</vt:lpstr>
      <vt:lpstr>Title &amp; Bullets - 2 Column</vt:lpstr>
      <vt:lpstr>Pembentukan Keluarga dan Siklus Hidup Keluarga </vt:lpstr>
      <vt:lpstr>Bentuk-Bentuk Perkawinan</vt:lpstr>
      <vt:lpstr>        Siklus Hidup Keluarga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PARWITANINGSIH, DRA.,M.SI.</cp:lastModifiedBy>
  <cp:revision>206</cp:revision>
  <dcterms:modified xsi:type="dcterms:W3CDTF">2022-08-21T06:57:57Z</dcterms:modified>
</cp:coreProperties>
</file>