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  <p:sldMasterId id="2147483650" r:id="rId3"/>
  </p:sldMasterIdLst>
  <p:notesMasterIdLst>
    <p:notesMasterId r:id="rId14"/>
  </p:notesMasterIdLst>
  <p:sldIdLst>
    <p:sldId id="256" r:id="rId4"/>
    <p:sldId id="259" r:id="rId5"/>
    <p:sldId id="262" r:id="rId6"/>
    <p:sldId id="263" r:id="rId7"/>
    <p:sldId id="264" r:id="rId8"/>
    <p:sldId id="266" r:id="rId9"/>
    <p:sldId id="267" r:id="rId10"/>
    <p:sldId id="271" r:id="rId11"/>
    <p:sldId id="269" r:id="rId12"/>
    <p:sldId id="270" r:id="rId13"/>
  </p:sldIdLst>
  <p:sldSz cx="13004800" cy="9753600"/>
  <p:notesSz cx="6858000" cy="91440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36" autoAdjust="0"/>
    <p:restoredTop sz="97496" autoAdjust="0"/>
  </p:normalViewPr>
  <p:slideViewPr>
    <p:cSldViewPr>
      <p:cViewPr varScale="1">
        <p:scale>
          <a:sx n="44" d="100"/>
          <a:sy n="44" d="100"/>
        </p:scale>
        <p:origin x="1700" y="48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gs" Target="tags/tag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A01957-15CB-4320-8015-FAFFC41A716C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2371D64-ABD6-4110-A74A-4BD8558C7213}">
      <dgm:prSet phldrT="[Text]" custT="1"/>
      <dgm:spPr/>
      <dgm:t>
        <a:bodyPr/>
        <a:lstStyle/>
        <a:p>
          <a:r>
            <a:rPr lang="en-ID" sz="4000" b="1" dirty="0"/>
            <a:t>AGAMA</a:t>
          </a:r>
          <a:endParaRPr lang="en-US" sz="4000" b="1" dirty="0"/>
        </a:p>
      </dgm:t>
    </dgm:pt>
    <dgm:pt modelId="{36F8F176-4C40-407B-B018-2993F49C8EC6}" type="parTrans" cxnId="{7A84A9AF-645B-4B3E-B905-BBD67634CA58}">
      <dgm:prSet/>
      <dgm:spPr/>
      <dgm:t>
        <a:bodyPr/>
        <a:lstStyle/>
        <a:p>
          <a:endParaRPr lang="en-US"/>
        </a:p>
      </dgm:t>
    </dgm:pt>
    <dgm:pt modelId="{E2A3EE42-DB54-41A1-9FA9-59D901A5F16B}" type="sibTrans" cxnId="{7A84A9AF-645B-4B3E-B905-BBD67634CA58}">
      <dgm:prSet/>
      <dgm:spPr/>
      <dgm:t>
        <a:bodyPr/>
        <a:lstStyle/>
        <a:p>
          <a:endParaRPr lang="en-US"/>
        </a:p>
      </dgm:t>
    </dgm:pt>
    <dgm:pt modelId="{01BDA7AB-0907-48D2-9F16-332E9D4E6372}">
      <dgm:prSet phldrT="[Text]"/>
      <dgm:spPr/>
      <dgm:t>
        <a:bodyPr/>
        <a:lstStyle/>
        <a:p>
          <a:endParaRPr lang="en-US" dirty="0"/>
        </a:p>
      </dgm:t>
    </dgm:pt>
    <dgm:pt modelId="{94492221-4CFE-4599-A0D7-3062DB75245F}" type="parTrans" cxnId="{FF6745F0-CBFE-4A8B-8F47-C49F2935D104}">
      <dgm:prSet/>
      <dgm:spPr/>
      <dgm:t>
        <a:bodyPr/>
        <a:lstStyle/>
        <a:p>
          <a:endParaRPr lang="en-US"/>
        </a:p>
      </dgm:t>
    </dgm:pt>
    <dgm:pt modelId="{A64BA492-6525-4D71-84B1-37F823428D17}" type="sibTrans" cxnId="{FF6745F0-CBFE-4A8B-8F47-C49F2935D104}">
      <dgm:prSet/>
      <dgm:spPr/>
      <dgm:t>
        <a:bodyPr/>
        <a:lstStyle/>
        <a:p>
          <a:endParaRPr lang="en-US"/>
        </a:p>
      </dgm:t>
    </dgm:pt>
    <dgm:pt modelId="{6D7FAB9D-0518-4E0E-ACAB-F11766F0E3A2}">
      <dgm:prSet phldrT="[Text]" custT="1"/>
      <dgm:spPr/>
      <dgm:t>
        <a:bodyPr/>
        <a:lstStyle/>
        <a:p>
          <a:r>
            <a:rPr lang="en-ID" sz="4000" b="1" dirty="0"/>
            <a:t>IDENTITAS SOSIAL</a:t>
          </a:r>
          <a:endParaRPr lang="en-US" sz="4000" b="1" dirty="0"/>
        </a:p>
      </dgm:t>
    </dgm:pt>
    <dgm:pt modelId="{AC4EE342-1E1A-4983-975F-A1D1AE2553C5}" type="parTrans" cxnId="{3B2A6FD3-B0E8-47A1-940A-07F64AAA503E}">
      <dgm:prSet/>
      <dgm:spPr/>
      <dgm:t>
        <a:bodyPr/>
        <a:lstStyle/>
        <a:p>
          <a:endParaRPr lang="en-US"/>
        </a:p>
      </dgm:t>
    </dgm:pt>
    <dgm:pt modelId="{483D4FCA-1DFF-4D47-9BB2-343356564D81}" type="sibTrans" cxnId="{3B2A6FD3-B0E8-47A1-940A-07F64AAA503E}">
      <dgm:prSet/>
      <dgm:spPr/>
      <dgm:t>
        <a:bodyPr/>
        <a:lstStyle/>
        <a:p>
          <a:endParaRPr lang="en-US"/>
        </a:p>
      </dgm:t>
    </dgm:pt>
    <dgm:pt modelId="{913B0F40-5BD2-48B7-B75A-42B041ECB241}">
      <dgm:prSet phldrT="[Text]"/>
      <dgm:spPr/>
      <dgm:t>
        <a:bodyPr/>
        <a:lstStyle/>
        <a:p>
          <a:endParaRPr lang="en-US" dirty="0"/>
        </a:p>
      </dgm:t>
    </dgm:pt>
    <dgm:pt modelId="{6996B1CF-D2E0-4766-8FE9-C490135DC0A0}" type="parTrans" cxnId="{861705C3-418C-4771-A1D3-5A8D968DCA68}">
      <dgm:prSet/>
      <dgm:spPr/>
      <dgm:t>
        <a:bodyPr/>
        <a:lstStyle/>
        <a:p>
          <a:endParaRPr lang="en-US"/>
        </a:p>
      </dgm:t>
    </dgm:pt>
    <dgm:pt modelId="{EBE8C5CF-FCEC-4E97-8CB1-21E555265562}" type="sibTrans" cxnId="{861705C3-418C-4771-A1D3-5A8D968DCA68}">
      <dgm:prSet/>
      <dgm:spPr/>
      <dgm:t>
        <a:bodyPr/>
        <a:lstStyle/>
        <a:p>
          <a:endParaRPr lang="en-US"/>
        </a:p>
      </dgm:t>
    </dgm:pt>
    <dgm:pt modelId="{55A03F7C-8DD4-4A6B-A4B9-E65F1A9BBCF0}">
      <dgm:prSet phldrT="[Text]" custT="1"/>
      <dgm:spPr/>
      <dgm:t>
        <a:bodyPr/>
        <a:lstStyle/>
        <a:p>
          <a:r>
            <a:rPr lang="en-ID" sz="4000" b="1" dirty="0"/>
            <a:t>GENDER</a:t>
          </a:r>
          <a:endParaRPr lang="en-US" sz="4000" b="1" dirty="0"/>
        </a:p>
      </dgm:t>
    </dgm:pt>
    <dgm:pt modelId="{F6531953-E496-4CCC-86F2-F4027E678BCE}" type="parTrans" cxnId="{DE8170A2-30B5-473E-878A-3A48C84879E7}">
      <dgm:prSet/>
      <dgm:spPr/>
      <dgm:t>
        <a:bodyPr/>
        <a:lstStyle/>
        <a:p>
          <a:endParaRPr lang="en-US"/>
        </a:p>
      </dgm:t>
    </dgm:pt>
    <dgm:pt modelId="{C8784BAD-84F8-45DA-BF1D-88D182AE6257}" type="sibTrans" cxnId="{DE8170A2-30B5-473E-878A-3A48C84879E7}">
      <dgm:prSet/>
      <dgm:spPr/>
      <dgm:t>
        <a:bodyPr/>
        <a:lstStyle/>
        <a:p>
          <a:endParaRPr lang="en-US"/>
        </a:p>
      </dgm:t>
    </dgm:pt>
    <dgm:pt modelId="{6C6BE01F-AE1C-4003-975C-A4040F79F673}" type="pres">
      <dgm:prSet presAssocID="{AFA01957-15CB-4320-8015-FAFFC41A716C}" presName="linear" presStyleCnt="0">
        <dgm:presLayoutVars>
          <dgm:animLvl val="lvl"/>
          <dgm:resizeHandles val="exact"/>
        </dgm:presLayoutVars>
      </dgm:prSet>
      <dgm:spPr/>
    </dgm:pt>
    <dgm:pt modelId="{1C9DD2B1-1017-4879-80F7-16051261796A}" type="pres">
      <dgm:prSet presAssocID="{A2371D64-ABD6-4110-A74A-4BD8558C7213}" presName="parentText" presStyleLbl="node1" presStyleIdx="0" presStyleCnt="3" custLinFactNeighborX="-4612" custLinFactNeighborY="-8033">
        <dgm:presLayoutVars>
          <dgm:chMax val="0"/>
          <dgm:bulletEnabled val="1"/>
        </dgm:presLayoutVars>
      </dgm:prSet>
      <dgm:spPr/>
    </dgm:pt>
    <dgm:pt modelId="{2B42632F-7A95-4C44-AB76-55A0D4C9E664}" type="pres">
      <dgm:prSet presAssocID="{A2371D64-ABD6-4110-A74A-4BD8558C7213}" presName="childText" presStyleLbl="revTx" presStyleIdx="0" presStyleCnt="2">
        <dgm:presLayoutVars>
          <dgm:bulletEnabled val="1"/>
        </dgm:presLayoutVars>
      </dgm:prSet>
      <dgm:spPr/>
    </dgm:pt>
    <dgm:pt modelId="{ACBF9424-2B1B-4713-87B3-1DD0A98F5005}" type="pres">
      <dgm:prSet presAssocID="{55A03F7C-8DD4-4A6B-A4B9-E65F1A9BBCF0}" presName="parentText" presStyleLbl="node1" presStyleIdx="1" presStyleCnt="3" custLinFactY="-10389" custLinFactNeighborX="-243" custLinFactNeighborY="-100000">
        <dgm:presLayoutVars>
          <dgm:chMax val="0"/>
          <dgm:bulletEnabled val="1"/>
        </dgm:presLayoutVars>
      </dgm:prSet>
      <dgm:spPr/>
    </dgm:pt>
    <dgm:pt modelId="{97142FE0-7053-4876-B714-3CE1B7C68B0A}" type="pres">
      <dgm:prSet presAssocID="{C8784BAD-84F8-45DA-BF1D-88D182AE6257}" presName="spacer" presStyleCnt="0"/>
      <dgm:spPr/>
    </dgm:pt>
    <dgm:pt modelId="{55A97317-BB5F-4DAB-9025-1071F0146830}" type="pres">
      <dgm:prSet presAssocID="{6D7FAB9D-0518-4E0E-ACAB-F11766F0E3A2}" presName="parentText" presStyleLbl="node1" presStyleIdx="2" presStyleCnt="3" custLinFactNeighborX="-243" custLinFactNeighborY="8259">
        <dgm:presLayoutVars>
          <dgm:chMax val="0"/>
          <dgm:bulletEnabled val="1"/>
        </dgm:presLayoutVars>
      </dgm:prSet>
      <dgm:spPr/>
    </dgm:pt>
    <dgm:pt modelId="{E3A48EA7-1CBF-45B7-AE65-9B174A26CA54}" type="pres">
      <dgm:prSet presAssocID="{6D7FAB9D-0518-4E0E-ACAB-F11766F0E3A2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F62B0708-9E2A-48EB-BDDC-EBC38F67DAB7}" type="presOf" srcId="{6D7FAB9D-0518-4E0E-ACAB-F11766F0E3A2}" destId="{55A97317-BB5F-4DAB-9025-1071F0146830}" srcOrd="0" destOrd="0" presId="urn:microsoft.com/office/officeart/2005/8/layout/vList2"/>
    <dgm:cxn modelId="{F1E2F75C-24D5-482A-9B74-19EE8A88175C}" type="presOf" srcId="{A2371D64-ABD6-4110-A74A-4BD8558C7213}" destId="{1C9DD2B1-1017-4879-80F7-16051261796A}" srcOrd="0" destOrd="0" presId="urn:microsoft.com/office/officeart/2005/8/layout/vList2"/>
    <dgm:cxn modelId="{19A58560-9FC5-41FF-A305-AA624D372178}" type="presOf" srcId="{913B0F40-5BD2-48B7-B75A-42B041ECB241}" destId="{E3A48EA7-1CBF-45B7-AE65-9B174A26CA54}" srcOrd="0" destOrd="0" presId="urn:microsoft.com/office/officeart/2005/8/layout/vList2"/>
    <dgm:cxn modelId="{5CBCC3A1-AC8B-4DAB-8686-EF319259B918}" type="presOf" srcId="{01BDA7AB-0907-48D2-9F16-332E9D4E6372}" destId="{2B42632F-7A95-4C44-AB76-55A0D4C9E664}" srcOrd="0" destOrd="0" presId="urn:microsoft.com/office/officeart/2005/8/layout/vList2"/>
    <dgm:cxn modelId="{DE8170A2-30B5-473E-878A-3A48C84879E7}" srcId="{AFA01957-15CB-4320-8015-FAFFC41A716C}" destId="{55A03F7C-8DD4-4A6B-A4B9-E65F1A9BBCF0}" srcOrd="1" destOrd="0" parTransId="{F6531953-E496-4CCC-86F2-F4027E678BCE}" sibTransId="{C8784BAD-84F8-45DA-BF1D-88D182AE6257}"/>
    <dgm:cxn modelId="{7A84A9AF-645B-4B3E-B905-BBD67634CA58}" srcId="{AFA01957-15CB-4320-8015-FAFFC41A716C}" destId="{A2371D64-ABD6-4110-A74A-4BD8558C7213}" srcOrd="0" destOrd="0" parTransId="{36F8F176-4C40-407B-B018-2993F49C8EC6}" sibTransId="{E2A3EE42-DB54-41A1-9FA9-59D901A5F16B}"/>
    <dgm:cxn modelId="{861705C3-418C-4771-A1D3-5A8D968DCA68}" srcId="{6D7FAB9D-0518-4E0E-ACAB-F11766F0E3A2}" destId="{913B0F40-5BD2-48B7-B75A-42B041ECB241}" srcOrd="0" destOrd="0" parTransId="{6996B1CF-D2E0-4766-8FE9-C490135DC0A0}" sibTransId="{EBE8C5CF-FCEC-4E97-8CB1-21E555265562}"/>
    <dgm:cxn modelId="{3B2A6FD3-B0E8-47A1-940A-07F64AAA503E}" srcId="{AFA01957-15CB-4320-8015-FAFFC41A716C}" destId="{6D7FAB9D-0518-4E0E-ACAB-F11766F0E3A2}" srcOrd="2" destOrd="0" parTransId="{AC4EE342-1E1A-4983-975F-A1D1AE2553C5}" sibTransId="{483D4FCA-1DFF-4D47-9BB2-343356564D81}"/>
    <dgm:cxn modelId="{0AFF99DD-FBCC-402D-85DB-136F44C3ADED}" type="presOf" srcId="{55A03F7C-8DD4-4A6B-A4B9-E65F1A9BBCF0}" destId="{ACBF9424-2B1B-4713-87B3-1DD0A98F5005}" srcOrd="0" destOrd="0" presId="urn:microsoft.com/office/officeart/2005/8/layout/vList2"/>
    <dgm:cxn modelId="{FF6745F0-CBFE-4A8B-8F47-C49F2935D104}" srcId="{A2371D64-ABD6-4110-A74A-4BD8558C7213}" destId="{01BDA7AB-0907-48D2-9F16-332E9D4E6372}" srcOrd="0" destOrd="0" parTransId="{94492221-4CFE-4599-A0D7-3062DB75245F}" sibTransId="{A64BA492-6525-4D71-84B1-37F823428D17}"/>
    <dgm:cxn modelId="{A7B14DFD-0FAF-492F-A86F-28E55715F8E6}" type="presOf" srcId="{AFA01957-15CB-4320-8015-FAFFC41A716C}" destId="{6C6BE01F-AE1C-4003-975C-A4040F79F673}" srcOrd="0" destOrd="0" presId="urn:microsoft.com/office/officeart/2005/8/layout/vList2"/>
    <dgm:cxn modelId="{51017D8E-42D6-4A01-B87E-4D69BCD1DB32}" type="presParOf" srcId="{6C6BE01F-AE1C-4003-975C-A4040F79F673}" destId="{1C9DD2B1-1017-4879-80F7-16051261796A}" srcOrd="0" destOrd="0" presId="urn:microsoft.com/office/officeart/2005/8/layout/vList2"/>
    <dgm:cxn modelId="{6A9CEB8B-8AE3-40A9-B98C-70F8A1BE380F}" type="presParOf" srcId="{6C6BE01F-AE1C-4003-975C-A4040F79F673}" destId="{2B42632F-7A95-4C44-AB76-55A0D4C9E664}" srcOrd="1" destOrd="0" presId="urn:microsoft.com/office/officeart/2005/8/layout/vList2"/>
    <dgm:cxn modelId="{400508CD-2345-4F88-9EFD-E13B03B82292}" type="presParOf" srcId="{6C6BE01F-AE1C-4003-975C-A4040F79F673}" destId="{ACBF9424-2B1B-4713-87B3-1DD0A98F5005}" srcOrd="2" destOrd="0" presId="urn:microsoft.com/office/officeart/2005/8/layout/vList2"/>
    <dgm:cxn modelId="{8C533131-04D4-4A41-93F2-E5E0DBA1BCD8}" type="presParOf" srcId="{6C6BE01F-AE1C-4003-975C-A4040F79F673}" destId="{97142FE0-7053-4876-B714-3CE1B7C68B0A}" srcOrd="3" destOrd="0" presId="urn:microsoft.com/office/officeart/2005/8/layout/vList2"/>
    <dgm:cxn modelId="{01D40D14-98E6-4682-8A42-8E5325C3F49D}" type="presParOf" srcId="{6C6BE01F-AE1C-4003-975C-A4040F79F673}" destId="{55A97317-BB5F-4DAB-9025-1071F0146830}" srcOrd="4" destOrd="0" presId="urn:microsoft.com/office/officeart/2005/8/layout/vList2"/>
    <dgm:cxn modelId="{855E4206-8F31-4384-8920-4C1AC12FF4FB}" type="presParOf" srcId="{6C6BE01F-AE1C-4003-975C-A4040F79F673}" destId="{E3A48EA7-1CBF-45B7-AE65-9B174A26CA54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9DD2B1-1017-4879-80F7-16051261796A}">
      <dsp:nvSpPr>
        <dsp:cNvPr id="0" name=""/>
        <dsp:cNvSpPr/>
      </dsp:nvSpPr>
      <dsp:spPr>
        <a:xfrm>
          <a:off x="0" y="0"/>
          <a:ext cx="10464800" cy="11606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4000" b="1" kern="1200" dirty="0"/>
            <a:t>AGAMA</a:t>
          </a:r>
          <a:endParaRPr lang="en-US" sz="4000" b="1" kern="1200" dirty="0"/>
        </a:p>
      </dsp:txBody>
      <dsp:txXfrm>
        <a:off x="56658" y="56658"/>
        <a:ext cx="10351484" cy="1047324"/>
      </dsp:txXfrm>
    </dsp:sp>
    <dsp:sp modelId="{2B42632F-7A95-4C44-AB76-55A0D4C9E664}">
      <dsp:nvSpPr>
        <dsp:cNvPr id="0" name=""/>
        <dsp:cNvSpPr/>
      </dsp:nvSpPr>
      <dsp:spPr>
        <a:xfrm>
          <a:off x="0" y="1161179"/>
          <a:ext cx="10464800" cy="1026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2257" tIns="78740" rIns="440944" bIns="78740" numCol="1" spcCol="1270" anchor="t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4800" kern="1200" dirty="0"/>
        </a:p>
      </dsp:txBody>
      <dsp:txXfrm>
        <a:off x="0" y="1161179"/>
        <a:ext cx="10464800" cy="1026720"/>
      </dsp:txXfrm>
    </dsp:sp>
    <dsp:sp modelId="{ACBF9424-2B1B-4713-87B3-1DD0A98F5005}">
      <dsp:nvSpPr>
        <dsp:cNvPr id="0" name=""/>
        <dsp:cNvSpPr/>
      </dsp:nvSpPr>
      <dsp:spPr>
        <a:xfrm>
          <a:off x="0" y="1888761"/>
          <a:ext cx="10464800" cy="11606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4000" b="1" kern="1200" dirty="0"/>
            <a:t>GENDER</a:t>
          </a:r>
          <a:endParaRPr lang="en-US" sz="4000" b="1" kern="1200" dirty="0"/>
        </a:p>
      </dsp:txBody>
      <dsp:txXfrm>
        <a:off x="56658" y="1945419"/>
        <a:ext cx="10351484" cy="1047324"/>
      </dsp:txXfrm>
    </dsp:sp>
    <dsp:sp modelId="{55A97317-BB5F-4DAB-9025-1071F0146830}">
      <dsp:nvSpPr>
        <dsp:cNvPr id="0" name=""/>
        <dsp:cNvSpPr/>
      </dsp:nvSpPr>
      <dsp:spPr>
        <a:xfrm>
          <a:off x="0" y="3611896"/>
          <a:ext cx="10464800" cy="11606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4000" b="1" kern="1200" dirty="0"/>
            <a:t>IDENTITAS SOSIAL</a:t>
          </a:r>
          <a:endParaRPr lang="en-US" sz="4000" b="1" kern="1200" dirty="0"/>
        </a:p>
      </dsp:txBody>
      <dsp:txXfrm>
        <a:off x="56658" y="3668554"/>
        <a:ext cx="10351484" cy="1047324"/>
      </dsp:txXfrm>
    </dsp:sp>
    <dsp:sp modelId="{E3A48EA7-1CBF-45B7-AE65-9B174A26CA54}">
      <dsp:nvSpPr>
        <dsp:cNvPr id="0" name=""/>
        <dsp:cNvSpPr/>
      </dsp:nvSpPr>
      <dsp:spPr>
        <a:xfrm>
          <a:off x="0" y="4687740"/>
          <a:ext cx="10464800" cy="1026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2257" tIns="78740" rIns="440944" bIns="78740" numCol="1" spcCol="1270" anchor="t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4800" kern="1200" dirty="0"/>
        </a:p>
      </dsp:txBody>
      <dsp:txXfrm>
        <a:off x="0" y="4687740"/>
        <a:ext cx="10464800" cy="1026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8/21/2022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615564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50779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43548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728746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33911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3521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84264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65407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070997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83148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9052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91492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99379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2096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123388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7765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211014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70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86708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471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6959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2538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2286000"/>
            <a:ext cx="9490075" cy="1295400"/>
          </a:xfrm>
        </p:spPr>
        <p:txBody>
          <a:bodyPr/>
          <a:lstStyle/>
          <a:p>
            <a:r>
              <a:rPr lang="en-ID" sz="3600" b="1" dirty="0">
                <a:solidFill>
                  <a:srgbClr val="002060"/>
                </a:solidFill>
              </a:rPr>
              <a:t>AGAMA, GENDER, IDENTITAS SOSIAL DAN PERUBAHAN SOSIAL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63899" y="6629400"/>
            <a:ext cx="5867400" cy="1600200"/>
          </a:xfrm>
        </p:spPr>
        <p:txBody>
          <a:bodyPr/>
          <a:lstStyle/>
          <a:p>
            <a:pPr algn="l"/>
            <a:endParaRPr lang="en-US" sz="2000" b="1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959099" y="4248150"/>
            <a:ext cx="6477000" cy="1676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D" sz="2800" b="1" dirty="0">
                <a:solidFill>
                  <a:srgbClr val="002060"/>
                </a:solidFill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Tutorial 6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D" sz="28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Teori</a:t>
            </a:r>
            <a:r>
              <a:rPr kumimoji="0" lang="en-ID" sz="2800" b="1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 </a:t>
            </a:r>
            <a:r>
              <a:rPr kumimoji="0" lang="en-ID" sz="2800" b="1" i="0" u="none" strike="noStrike" cap="none" normalizeH="0" dirty="0" err="1">
                <a:ln>
                  <a:noFill/>
                </a:ln>
                <a:solidFill>
                  <a:srgbClr val="002060"/>
                </a:solidFill>
                <a:effectLst/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Perubahan</a:t>
            </a:r>
            <a:r>
              <a:rPr kumimoji="0" lang="en-ID" sz="2800" b="1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 </a:t>
            </a:r>
            <a:r>
              <a:rPr kumimoji="0" lang="en-ID" sz="2800" b="1" i="0" u="none" strike="noStrike" cap="none" normalizeH="0" dirty="0" err="1">
                <a:ln>
                  <a:noFill/>
                </a:ln>
                <a:solidFill>
                  <a:srgbClr val="002060"/>
                </a:solidFill>
                <a:effectLst/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Sosial</a:t>
            </a:r>
            <a:endParaRPr kumimoji="0" lang="en-ID" sz="2800" b="1" i="0" u="none" strike="noStrike" cap="none" normalizeH="0" dirty="0">
              <a:ln>
                <a:noFill/>
              </a:ln>
              <a:solidFill>
                <a:srgbClr val="002060"/>
              </a:solidFill>
              <a:effectLst/>
              <a:latin typeface="Gill Sans" pitchFamily="32" charset="0"/>
              <a:ea typeface="ヒラギノ角ゴ ProN W3" pitchFamily="32" charset="-128"/>
              <a:sym typeface="Gill Sans" pitchFamily="32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D" sz="2800" b="1" baseline="0" dirty="0" err="1">
                <a:solidFill>
                  <a:srgbClr val="002060"/>
                </a:solidFill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Sosiologi</a:t>
            </a:r>
            <a:endParaRPr lang="en-ID" sz="2800" b="1" dirty="0">
              <a:solidFill>
                <a:srgbClr val="002060"/>
              </a:solidFill>
              <a:latin typeface="Gill Sans" pitchFamily="32" charset="0"/>
              <a:ea typeface="ヒラギノ角ゴ ProN W3" pitchFamily="32" charset="-128"/>
              <a:sym typeface="Gill Sans" pitchFamily="32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D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FHISIP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Gill Sans" pitchFamily="32" charset="0"/>
              <a:ea typeface="ヒラギノ角ゴ ProN W3" pitchFamily="32" charset="-128"/>
              <a:sym typeface="Gill Sans" pitchFamily="32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1800" y="4406900"/>
            <a:ext cx="10464800" cy="2438400"/>
          </a:xfrm>
        </p:spPr>
        <p:txBody>
          <a:bodyPr/>
          <a:lstStyle/>
          <a:p>
            <a:r>
              <a:rPr lang="en-ID" dirty="0"/>
              <a:t>TERIMA KASIH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96585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0" y="609600"/>
            <a:ext cx="10007600" cy="1143001"/>
          </a:xfrm>
        </p:spPr>
        <p:txBody>
          <a:bodyPr/>
          <a:lstStyle/>
          <a:p>
            <a:r>
              <a:rPr lang="en-ID" b="1" dirty="0" err="1"/>
              <a:t>Capaian</a:t>
            </a:r>
            <a:r>
              <a:rPr lang="en-ID" b="1" dirty="0"/>
              <a:t> </a:t>
            </a:r>
            <a:r>
              <a:rPr lang="en-ID" b="1" dirty="0" err="1"/>
              <a:t>Pembelajaran</a:t>
            </a:r>
            <a:r>
              <a:rPr lang="en-ID" b="1" dirty="0"/>
              <a:t> Mata </a:t>
            </a:r>
            <a:r>
              <a:rPr lang="en-ID" b="1" dirty="0" err="1"/>
              <a:t>Kuliah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2057400"/>
            <a:ext cx="11887201" cy="672782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endParaRPr lang="en-ID" sz="4000" b="1" dirty="0">
              <a:solidFill>
                <a:srgbClr val="002060"/>
              </a:solidFill>
            </a:endParaRPr>
          </a:p>
          <a:p>
            <a:pPr marL="0" indent="0" fontAlgn="base">
              <a:buNone/>
            </a:pPr>
            <a:endParaRPr lang="en-ID" sz="4000" b="1" dirty="0">
              <a:solidFill>
                <a:srgbClr val="002060"/>
              </a:solidFill>
            </a:endParaRPr>
          </a:p>
          <a:p>
            <a:pPr marL="0" indent="0" fontAlgn="base">
              <a:buNone/>
            </a:pPr>
            <a:endParaRPr lang="en-ID" sz="4000" b="1" dirty="0">
              <a:solidFill>
                <a:srgbClr val="002060"/>
              </a:solidFill>
            </a:endParaRPr>
          </a:p>
          <a:p>
            <a:pPr marL="0" indent="0" fontAlgn="base">
              <a:buNone/>
            </a:pPr>
            <a:endParaRPr lang="en-ID" sz="4000" b="1" dirty="0">
              <a:solidFill>
                <a:srgbClr val="002060"/>
              </a:solidFill>
            </a:endParaRPr>
          </a:p>
          <a:p>
            <a:pPr marL="0" indent="0" algn="ctr" fontAlgn="base">
              <a:buNone/>
            </a:pPr>
            <a:r>
              <a:rPr lang="en-US" sz="4000" b="1" dirty="0">
                <a:solidFill>
                  <a:srgbClr val="002060"/>
                </a:solidFill>
              </a:rPr>
              <a:t>“Mata </a:t>
            </a:r>
            <a:r>
              <a:rPr lang="en-US" sz="4000" b="1" dirty="0" err="1">
                <a:solidFill>
                  <a:srgbClr val="002060"/>
                </a:solidFill>
              </a:rPr>
              <a:t>kuliah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ini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mahasiswa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diharapkan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dapat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memahami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dan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menjelaskan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ID" sz="4000" b="1" dirty="0" err="1">
                <a:solidFill>
                  <a:srgbClr val="002060"/>
                </a:solidFill>
              </a:rPr>
              <a:t>tentang</a:t>
            </a:r>
            <a:r>
              <a:rPr lang="en-ID" sz="4000" b="1" dirty="0">
                <a:solidFill>
                  <a:srgbClr val="002060"/>
                </a:solidFill>
              </a:rPr>
              <a:t> Agama, Gender </a:t>
            </a:r>
            <a:r>
              <a:rPr lang="en-ID" sz="4000" b="1" dirty="0" err="1">
                <a:solidFill>
                  <a:srgbClr val="002060"/>
                </a:solidFill>
              </a:rPr>
              <a:t>dan</a:t>
            </a:r>
            <a:r>
              <a:rPr lang="en-ID" sz="4000" b="1" dirty="0">
                <a:solidFill>
                  <a:srgbClr val="002060"/>
                </a:solidFill>
              </a:rPr>
              <a:t> </a:t>
            </a:r>
            <a:r>
              <a:rPr lang="en-ID" sz="4000" b="1" dirty="0" err="1">
                <a:solidFill>
                  <a:srgbClr val="002060"/>
                </a:solidFill>
              </a:rPr>
              <a:t>Perubahan</a:t>
            </a:r>
            <a:r>
              <a:rPr lang="en-ID" sz="4000" b="1" dirty="0">
                <a:solidFill>
                  <a:srgbClr val="002060"/>
                </a:solidFill>
              </a:rPr>
              <a:t> </a:t>
            </a:r>
            <a:r>
              <a:rPr lang="en-ID" sz="4000" b="1" dirty="0" err="1">
                <a:solidFill>
                  <a:srgbClr val="002060"/>
                </a:solidFill>
              </a:rPr>
              <a:t>Sosial</a:t>
            </a:r>
            <a:r>
              <a:rPr lang="en-ID" sz="4000" b="1" dirty="0">
                <a:solidFill>
                  <a:srgbClr val="002060"/>
                </a:solidFill>
              </a:rPr>
              <a:t> </a:t>
            </a:r>
            <a:r>
              <a:rPr lang="en-ID" sz="4000" b="1" dirty="0" err="1">
                <a:solidFill>
                  <a:srgbClr val="002060"/>
                </a:solidFill>
              </a:rPr>
              <a:t>serta</a:t>
            </a:r>
            <a:r>
              <a:rPr lang="en-ID" sz="4000" b="1" dirty="0">
                <a:solidFill>
                  <a:srgbClr val="002060"/>
                </a:solidFill>
              </a:rPr>
              <a:t> </a:t>
            </a:r>
            <a:r>
              <a:rPr lang="en-ID" sz="4000" b="1" dirty="0" err="1">
                <a:solidFill>
                  <a:srgbClr val="002060"/>
                </a:solidFill>
              </a:rPr>
              <a:t>Identitas</a:t>
            </a:r>
            <a:r>
              <a:rPr lang="en-ID" sz="4000" b="1" dirty="0">
                <a:solidFill>
                  <a:srgbClr val="002060"/>
                </a:solidFill>
              </a:rPr>
              <a:t> </a:t>
            </a:r>
            <a:r>
              <a:rPr lang="en-ID" sz="4000" b="1" dirty="0" err="1">
                <a:solidFill>
                  <a:srgbClr val="002060"/>
                </a:solidFill>
              </a:rPr>
              <a:t>Sosial</a:t>
            </a:r>
            <a:r>
              <a:rPr lang="en-ID" sz="4000" b="1" dirty="0">
                <a:solidFill>
                  <a:srgbClr val="002060"/>
                </a:solidFill>
              </a:rPr>
              <a:t>”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111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28600"/>
            <a:ext cx="10464800" cy="2438400"/>
          </a:xfrm>
        </p:spPr>
        <p:txBody>
          <a:bodyPr/>
          <a:lstStyle/>
          <a:p>
            <a:r>
              <a:rPr lang="en-US" sz="6000" b="1" dirty="0" err="1"/>
              <a:t>Kegiatan</a:t>
            </a:r>
            <a:r>
              <a:rPr lang="en-US" sz="6000" b="1" dirty="0"/>
              <a:t> </a:t>
            </a:r>
            <a:r>
              <a:rPr lang="en-US" sz="6000" b="1" dirty="0" err="1"/>
              <a:t>Belajar</a:t>
            </a:r>
            <a:endParaRPr lang="en-US" sz="6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3700128"/>
              </p:ext>
            </p:extLst>
          </p:nvPr>
        </p:nvGraphicFramePr>
        <p:xfrm>
          <a:off x="1270000" y="2768600"/>
          <a:ext cx="104648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6400" y="762000"/>
            <a:ext cx="8356600" cy="1244600"/>
          </a:xfrm>
        </p:spPr>
        <p:txBody>
          <a:bodyPr/>
          <a:lstStyle/>
          <a:p>
            <a:r>
              <a:rPr lang="en-ID" sz="5400" b="1" dirty="0"/>
              <a:t>AGAMA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sz="2800" b="1" dirty="0" err="1"/>
              <a:t>Fungsi</a:t>
            </a:r>
            <a:r>
              <a:rPr lang="en-ID" sz="2800" b="1" dirty="0"/>
              <a:t> agama: </a:t>
            </a:r>
            <a:r>
              <a:rPr lang="en-ID" sz="2800" b="1" dirty="0" err="1"/>
              <a:t>edukatif</a:t>
            </a:r>
            <a:r>
              <a:rPr lang="en-ID" sz="2800" b="1" dirty="0"/>
              <a:t>, </a:t>
            </a:r>
            <a:r>
              <a:rPr lang="en-ID" sz="2800" b="1" dirty="0" err="1"/>
              <a:t>ketenangan</a:t>
            </a:r>
            <a:r>
              <a:rPr lang="en-ID" sz="2800" b="1" dirty="0"/>
              <a:t> </a:t>
            </a:r>
            <a:r>
              <a:rPr lang="en-ID" sz="2800" b="1" dirty="0" err="1"/>
              <a:t>dan</a:t>
            </a:r>
            <a:r>
              <a:rPr lang="en-ID" sz="2800" b="1" dirty="0"/>
              <a:t> </a:t>
            </a:r>
            <a:r>
              <a:rPr lang="en-ID" sz="2800" b="1" dirty="0" err="1"/>
              <a:t>penyelamatan</a:t>
            </a:r>
            <a:r>
              <a:rPr lang="en-ID" sz="2800" b="1" dirty="0"/>
              <a:t>, </a:t>
            </a:r>
            <a:r>
              <a:rPr lang="en-ID" sz="2800" b="1" dirty="0" err="1"/>
              <a:t>perdamaian</a:t>
            </a:r>
            <a:r>
              <a:rPr lang="en-ID" sz="2800" b="1" dirty="0"/>
              <a:t>, control </a:t>
            </a:r>
            <a:r>
              <a:rPr lang="en-ID" sz="2800" b="1" dirty="0" err="1"/>
              <a:t>sosial</a:t>
            </a:r>
            <a:r>
              <a:rPr lang="en-ID" sz="2800" b="1" dirty="0"/>
              <a:t>, </a:t>
            </a:r>
            <a:r>
              <a:rPr lang="en-ID" sz="2800" b="1" dirty="0" err="1"/>
              <a:t>perubahan</a:t>
            </a:r>
            <a:r>
              <a:rPr lang="en-ID" sz="2800" b="1" dirty="0"/>
              <a:t> </a:t>
            </a:r>
            <a:r>
              <a:rPr lang="en-ID" sz="2800" b="1" dirty="0" err="1"/>
              <a:t>individu</a:t>
            </a:r>
            <a:r>
              <a:rPr lang="en-ID" sz="2800" b="1" dirty="0"/>
              <a:t> </a:t>
            </a:r>
            <a:r>
              <a:rPr lang="en-ID" sz="2800" b="1" dirty="0" err="1"/>
              <a:t>dan</a:t>
            </a:r>
            <a:r>
              <a:rPr lang="en-ID" sz="2800" b="1" dirty="0"/>
              <a:t> </a:t>
            </a:r>
            <a:r>
              <a:rPr lang="en-ID" sz="2800" b="1" dirty="0" err="1"/>
              <a:t>sosial</a:t>
            </a:r>
            <a:r>
              <a:rPr lang="en-ID" sz="2800" b="1" dirty="0"/>
              <a:t>, </a:t>
            </a:r>
            <a:r>
              <a:rPr lang="en-ID" sz="2800" b="1" dirty="0" err="1"/>
              <a:t>kreativitas</a:t>
            </a:r>
            <a:r>
              <a:rPr lang="en-ID" sz="2800" b="1" dirty="0"/>
              <a:t>, </a:t>
            </a:r>
            <a:r>
              <a:rPr lang="en-ID" sz="2800" b="1" dirty="0" err="1"/>
              <a:t>sublimatif</a:t>
            </a:r>
            <a:r>
              <a:rPr lang="en-ID" sz="2800" b="1" dirty="0"/>
              <a:t>, </a:t>
            </a:r>
            <a:r>
              <a:rPr lang="en-ID" sz="2800" b="1" dirty="0" err="1"/>
              <a:t>profetik</a:t>
            </a:r>
            <a:r>
              <a:rPr lang="en-ID" sz="2800" b="1" dirty="0"/>
              <a:t>, </a:t>
            </a:r>
            <a:r>
              <a:rPr lang="en-ID" sz="2800" b="1" dirty="0" err="1"/>
              <a:t>kritis</a:t>
            </a:r>
            <a:r>
              <a:rPr lang="en-ID" sz="2800" b="1" dirty="0"/>
              <a:t>, </a:t>
            </a:r>
            <a:r>
              <a:rPr lang="en-ID" sz="2800" b="1" dirty="0" err="1"/>
              <a:t>solidaritas</a:t>
            </a:r>
            <a:r>
              <a:rPr lang="en-ID" sz="2800" b="1" dirty="0"/>
              <a:t>, </a:t>
            </a:r>
            <a:r>
              <a:rPr lang="en-ID" sz="2800" b="1" dirty="0" err="1"/>
              <a:t>konflik</a:t>
            </a:r>
            <a:r>
              <a:rPr lang="en-ID" sz="2800" b="1" dirty="0"/>
              <a:t> </a:t>
            </a:r>
            <a:r>
              <a:rPr lang="en-ID" sz="2800" b="1" dirty="0" err="1"/>
              <a:t>sosial</a:t>
            </a:r>
            <a:endParaRPr lang="en-ID" sz="2800" b="1" dirty="0"/>
          </a:p>
          <a:p>
            <a:r>
              <a:rPr lang="en-ID" sz="2800" b="1" dirty="0"/>
              <a:t>Weber </a:t>
            </a:r>
            <a:r>
              <a:rPr lang="en-ID" sz="2800" b="1" dirty="0" err="1"/>
              <a:t>menemukan</a:t>
            </a:r>
            <a:r>
              <a:rPr lang="en-ID" sz="2800" b="1" dirty="0"/>
              <a:t> </a:t>
            </a:r>
            <a:r>
              <a:rPr lang="en-ID" sz="2800" b="1" dirty="0" err="1"/>
              <a:t>nilai-nilai</a:t>
            </a:r>
            <a:r>
              <a:rPr lang="en-ID" sz="2800" b="1" dirty="0"/>
              <a:t> </a:t>
            </a:r>
            <a:r>
              <a:rPr lang="en-ID" sz="2800" b="1" dirty="0" err="1"/>
              <a:t>Calvinis</a:t>
            </a:r>
            <a:r>
              <a:rPr lang="en-ID" sz="2800" b="1" dirty="0"/>
              <a:t> yang </a:t>
            </a:r>
            <a:r>
              <a:rPr lang="en-ID" sz="2800" b="1" dirty="0" err="1"/>
              <a:t>mengembangkan</a:t>
            </a:r>
            <a:r>
              <a:rPr lang="en-ID" sz="2800" b="1" dirty="0"/>
              <a:t> </a:t>
            </a:r>
            <a:r>
              <a:rPr lang="en-ID" sz="2800" b="1" dirty="0" err="1"/>
              <a:t>etika</a:t>
            </a:r>
            <a:r>
              <a:rPr lang="en-ID" sz="2800" b="1" dirty="0"/>
              <a:t> </a:t>
            </a:r>
            <a:r>
              <a:rPr lang="en-ID" sz="2800" b="1" dirty="0" err="1"/>
              <a:t>kapitalisme</a:t>
            </a:r>
            <a:endParaRPr lang="en-ID" sz="2800" b="1" dirty="0"/>
          </a:p>
          <a:p>
            <a:r>
              <a:rPr lang="en-ID" sz="2800" b="1" dirty="0" err="1"/>
              <a:t>Bellah</a:t>
            </a:r>
            <a:r>
              <a:rPr lang="en-ID" sz="2800" b="1" dirty="0"/>
              <a:t> </a:t>
            </a:r>
            <a:r>
              <a:rPr lang="en-ID" sz="2800" b="1" dirty="0" err="1"/>
              <a:t>menemukan</a:t>
            </a:r>
            <a:r>
              <a:rPr lang="en-ID" sz="2800" b="1" dirty="0"/>
              <a:t> </a:t>
            </a:r>
            <a:r>
              <a:rPr lang="en-ID" sz="2800" b="1" dirty="0" err="1"/>
              <a:t>ajaran</a:t>
            </a:r>
            <a:r>
              <a:rPr lang="en-ID" sz="2800" b="1" dirty="0"/>
              <a:t> </a:t>
            </a:r>
            <a:r>
              <a:rPr lang="en-ID" sz="2800" b="1" dirty="0" err="1"/>
              <a:t>Shinsu</a:t>
            </a:r>
            <a:r>
              <a:rPr lang="en-ID" sz="2800" b="1" dirty="0"/>
              <a:t> </a:t>
            </a:r>
            <a:r>
              <a:rPr lang="en-ID" sz="2800" b="1" dirty="0" err="1"/>
              <a:t>terkait</a:t>
            </a:r>
            <a:r>
              <a:rPr lang="en-ID" sz="2800" b="1" dirty="0"/>
              <a:t> </a:t>
            </a:r>
            <a:r>
              <a:rPr lang="en-ID" sz="2800" b="1" dirty="0" err="1"/>
              <a:t>keselamatan</a:t>
            </a:r>
            <a:r>
              <a:rPr lang="en-ID" sz="2800" b="1" dirty="0"/>
              <a:t> yang </a:t>
            </a:r>
            <a:r>
              <a:rPr lang="en-ID" sz="2800" b="1" dirty="0" err="1"/>
              <a:t>dipraktekkan</a:t>
            </a:r>
            <a:r>
              <a:rPr lang="en-ID" sz="2800" b="1" dirty="0"/>
              <a:t> para samurai di masa Tokugawa </a:t>
            </a:r>
            <a:r>
              <a:rPr lang="en-ID" sz="2800" b="1" dirty="0" err="1"/>
              <a:t>mendorong</a:t>
            </a:r>
            <a:r>
              <a:rPr lang="en-ID" sz="2800" b="1" dirty="0"/>
              <a:t> </a:t>
            </a:r>
            <a:r>
              <a:rPr lang="en-ID" sz="2800" b="1" dirty="0" err="1"/>
              <a:t>menjadi</a:t>
            </a:r>
            <a:r>
              <a:rPr lang="en-ID" sz="2800" b="1" dirty="0"/>
              <a:t> </a:t>
            </a:r>
            <a:r>
              <a:rPr lang="en-ID" sz="2800" b="1" dirty="0" err="1"/>
              <a:t>pengusaha</a:t>
            </a:r>
            <a:endParaRPr lang="en-ID" sz="2800" b="1" dirty="0"/>
          </a:p>
        </p:txBody>
      </p:sp>
      <p:sp>
        <p:nvSpPr>
          <p:cNvPr id="4" name="Oval 3"/>
          <p:cNvSpPr/>
          <p:nvPr/>
        </p:nvSpPr>
        <p:spPr bwMode="auto">
          <a:xfrm>
            <a:off x="12141200" y="-152400"/>
            <a:ext cx="1219200" cy="1270000"/>
          </a:xfrm>
          <a:prstGeom prst="ellipse">
            <a:avLst/>
          </a:prstGeom>
          <a:solidFill>
            <a:srgbClr val="00206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pitchFamily="32" charset="0"/>
              <a:ea typeface="ヒラギノ角ゴ ProN W3" pitchFamily="32" charset="-128"/>
              <a:sym typeface="Gill Sans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58667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2491409"/>
            <a:ext cx="11125200" cy="4800600"/>
          </a:xfrm>
        </p:spPr>
        <p:txBody>
          <a:bodyPr/>
          <a:lstStyle/>
          <a:p>
            <a:r>
              <a:rPr lang="en-ID" b="1" dirty="0"/>
              <a:t>Agama </a:t>
            </a:r>
            <a:r>
              <a:rPr lang="en-ID" b="1" dirty="0" err="1"/>
              <a:t>menjadi</a:t>
            </a:r>
            <a:r>
              <a:rPr lang="en-ID" b="1" dirty="0"/>
              <a:t> </a:t>
            </a:r>
            <a:r>
              <a:rPr lang="en-ID" b="1" dirty="0" err="1"/>
              <a:t>alat</a:t>
            </a:r>
            <a:r>
              <a:rPr lang="en-ID" b="1" dirty="0"/>
              <a:t> </a:t>
            </a:r>
            <a:r>
              <a:rPr lang="en-ID" b="1" dirty="0" err="1"/>
              <a:t>perubahan</a:t>
            </a:r>
            <a:r>
              <a:rPr lang="en-ID" b="1" dirty="0"/>
              <a:t> </a:t>
            </a:r>
            <a:r>
              <a:rPr lang="en-ID" b="1" dirty="0" err="1"/>
              <a:t>sosial</a:t>
            </a:r>
            <a:r>
              <a:rPr lang="en-ID" b="1" dirty="0"/>
              <a:t> di Amerika Latin </a:t>
            </a:r>
            <a:r>
              <a:rPr lang="en-ID" b="1" dirty="0" err="1"/>
              <a:t>dikembangkan</a:t>
            </a:r>
            <a:r>
              <a:rPr lang="en-ID" b="1" dirty="0"/>
              <a:t> </a:t>
            </a:r>
            <a:r>
              <a:rPr lang="en-ID" b="1" dirty="0" err="1"/>
              <a:t>dengan</a:t>
            </a:r>
            <a:r>
              <a:rPr lang="en-ID" b="1" dirty="0"/>
              <a:t> ide-ide </a:t>
            </a:r>
            <a:r>
              <a:rPr lang="en-ID" b="1" dirty="0" err="1"/>
              <a:t>Marxis</a:t>
            </a:r>
            <a:endParaRPr lang="en-ID" b="1" dirty="0"/>
          </a:p>
          <a:p>
            <a:r>
              <a:rPr lang="en-ID" b="1" dirty="0"/>
              <a:t>Agama juga </a:t>
            </a:r>
            <a:r>
              <a:rPr lang="en-ID" b="1" dirty="0" err="1"/>
              <a:t>menjadi</a:t>
            </a:r>
            <a:r>
              <a:rPr lang="en-ID" b="1" dirty="0"/>
              <a:t> </a:t>
            </a:r>
            <a:r>
              <a:rPr lang="en-ID" b="1" dirty="0" err="1"/>
              <a:t>sumber</a:t>
            </a:r>
            <a:r>
              <a:rPr lang="en-ID" b="1" dirty="0"/>
              <a:t> </a:t>
            </a:r>
            <a:r>
              <a:rPr lang="en-ID" b="1" dirty="0" err="1"/>
              <a:t>perubahan</a:t>
            </a:r>
            <a:r>
              <a:rPr lang="en-ID" b="1" dirty="0"/>
              <a:t> </a:t>
            </a:r>
            <a:r>
              <a:rPr lang="en-ID" b="1" dirty="0" err="1"/>
              <a:t>sosial</a:t>
            </a:r>
            <a:r>
              <a:rPr lang="en-ID" b="1" dirty="0"/>
              <a:t> di Indonesia</a:t>
            </a:r>
          </a:p>
          <a:p>
            <a:r>
              <a:rPr lang="en-ID" b="1" dirty="0" err="1"/>
              <a:t>Adanya</a:t>
            </a:r>
            <a:r>
              <a:rPr lang="en-ID" b="1" dirty="0"/>
              <a:t> NU, </a:t>
            </a:r>
            <a:r>
              <a:rPr lang="en-ID" b="1" dirty="0" err="1"/>
              <a:t>Muhammadiyah</a:t>
            </a:r>
            <a:r>
              <a:rPr lang="en-ID" b="1" dirty="0"/>
              <a:t> </a:t>
            </a:r>
            <a:r>
              <a:rPr lang="en-ID" b="1" dirty="0" err="1"/>
              <a:t>dan</a:t>
            </a:r>
            <a:r>
              <a:rPr lang="en-ID" b="1" dirty="0"/>
              <a:t> </a:t>
            </a:r>
            <a:r>
              <a:rPr lang="en-ID" b="1" dirty="0" err="1"/>
              <a:t>tokoh-tokoh</a:t>
            </a:r>
            <a:r>
              <a:rPr lang="en-ID" b="1" dirty="0"/>
              <a:t> </a:t>
            </a:r>
            <a:r>
              <a:rPr lang="en-ID" b="1" dirty="0" err="1"/>
              <a:t>islam</a:t>
            </a:r>
            <a:r>
              <a:rPr lang="en-ID" b="1" dirty="0"/>
              <a:t> modern </a:t>
            </a:r>
            <a:r>
              <a:rPr lang="en-ID" b="1" dirty="0" err="1"/>
              <a:t>seperti</a:t>
            </a:r>
            <a:r>
              <a:rPr lang="en-ID" b="1" dirty="0"/>
              <a:t> Gus </a:t>
            </a:r>
            <a:r>
              <a:rPr lang="en-ID" b="1" dirty="0" err="1"/>
              <a:t>Dur</a:t>
            </a:r>
            <a:r>
              <a:rPr lang="en-ID" b="1" dirty="0"/>
              <a:t>, </a:t>
            </a:r>
            <a:r>
              <a:rPr lang="en-ID" b="1" dirty="0" err="1"/>
              <a:t>Nurcholish</a:t>
            </a:r>
            <a:r>
              <a:rPr lang="en-ID" b="1" dirty="0"/>
              <a:t> </a:t>
            </a:r>
            <a:r>
              <a:rPr lang="en-ID" b="1" dirty="0" err="1"/>
              <a:t>Madjid</a:t>
            </a:r>
            <a:r>
              <a:rPr lang="en-ID" b="1" dirty="0"/>
              <a:t>, </a:t>
            </a:r>
            <a:r>
              <a:rPr lang="en-ID" b="1" dirty="0" err="1"/>
              <a:t>Dawam</a:t>
            </a:r>
            <a:r>
              <a:rPr lang="en-ID" b="1" dirty="0"/>
              <a:t> </a:t>
            </a:r>
            <a:r>
              <a:rPr lang="en-ID" b="1" dirty="0" err="1"/>
              <a:t>Rahardjo</a:t>
            </a:r>
            <a:endParaRPr lang="en-ID" b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2336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4200" y="3505200"/>
            <a:ext cx="10464800" cy="7620000"/>
          </a:xfrm>
        </p:spPr>
        <p:txBody>
          <a:bodyPr/>
          <a:lstStyle/>
          <a:p>
            <a:r>
              <a:rPr lang="en-ID" sz="2800" b="1" dirty="0" err="1"/>
              <a:t>Kesenjangan</a:t>
            </a:r>
            <a:r>
              <a:rPr lang="en-ID" sz="2800" b="1" dirty="0"/>
              <a:t> gender </a:t>
            </a:r>
            <a:r>
              <a:rPr lang="en-ID" sz="2800" b="1" dirty="0" err="1"/>
              <a:t>masih</a:t>
            </a:r>
            <a:r>
              <a:rPr lang="en-ID" sz="2800" b="1" dirty="0"/>
              <a:t> </a:t>
            </a:r>
            <a:r>
              <a:rPr lang="en-ID" sz="2800" b="1" dirty="0" err="1"/>
              <a:t>tinggi</a:t>
            </a:r>
            <a:endParaRPr lang="en-ID" sz="2800" b="1" dirty="0"/>
          </a:p>
          <a:p>
            <a:r>
              <a:rPr lang="en-ID" sz="2800" b="1" dirty="0" err="1"/>
              <a:t>Penyebabnya</a:t>
            </a:r>
            <a:r>
              <a:rPr lang="en-ID" sz="2800" b="1" dirty="0"/>
              <a:t>:</a:t>
            </a:r>
          </a:p>
          <a:p>
            <a:pPr>
              <a:buFontTx/>
              <a:buChar char="-"/>
            </a:pPr>
            <a:r>
              <a:rPr lang="en-ID" sz="2800" b="1" dirty="0" err="1"/>
              <a:t>Adat</a:t>
            </a:r>
            <a:r>
              <a:rPr lang="en-ID" sz="2800" b="1" dirty="0"/>
              <a:t> yang </a:t>
            </a:r>
            <a:r>
              <a:rPr lang="en-ID" sz="2800" b="1" dirty="0" err="1"/>
              <a:t>mengkungkung</a:t>
            </a:r>
            <a:r>
              <a:rPr lang="en-ID" sz="2800" b="1" dirty="0"/>
              <a:t> </a:t>
            </a:r>
            <a:r>
              <a:rPr lang="en-ID" sz="2800" b="1" dirty="0" err="1"/>
              <a:t>posisi</a:t>
            </a:r>
            <a:r>
              <a:rPr lang="en-ID" sz="2800" b="1" dirty="0"/>
              <a:t> </a:t>
            </a:r>
            <a:r>
              <a:rPr lang="en-ID" sz="2800" b="1" dirty="0" err="1"/>
              <a:t>perempuan</a:t>
            </a:r>
            <a:endParaRPr lang="en-ID" sz="2800" b="1" dirty="0"/>
          </a:p>
          <a:p>
            <a:pPr>
              <a:buFontTx/>
              <a:buChar char="-"/>
            </a:pPr>
            <a:r>
              <a:rPr lang="en-ID" sz="2800" b="1" dirty="0" err="1"/>
              <a:t>Interpretasi</a:t>
            </a:r>
            <a:r>
              <a:rPr lang="en-ID" sz="2800" b="1" dirty="0"/>
              <a:t> agama yang </a:t>
            </a:r>
            <a:r>
              <a:rPr lang="en-ID" sz="2800" b="1" dirty="0" err="1"/>
              <a:t>mendiskreditkan</a:t>
            </a:r>
            <a:r>
              <a:rPr lang="en-ID" sz="2800" b="1" dirty="0"/>
              <a:t> </a:t>
            </a:r>
            <a:r>
              <a:rPr lang="en-ID" sz="2800" b="1" dirty="0" err="1"/>
              <a:t>perempuan</a:t>
            </a:r>
            <a:endParaRPr lang="en-ID" sz="2800" b="1" dirty="0"/>
          </a:p>
          <a:p>
            <a:pPr>
              <a:buFontTx/>
              <a:buChar char="-"/>
            </a:pPr>
            <a:r>
              <a:rPr lang="en-ID" sz="2800" b="1" dirty="0" err="1"/>
              <a:t>Kebijakan</a:t>
            </a:r>
            <a:r>
              <a:rPr lang="en-ID" sz="2800" b="1" dirty="0"/>
              <a:t> </a:t>
            </a:r>
            <a:r>
              <a:rPr lang="en-ID" sz="2800" b="1" dirty="0" err="1"/>
              <a:t>negara</a:t>
            </a:r>
            <a:r>
              <a:rPr lang="en-ID" sz="2800" b="1" dirty="0"/>
              <a:t> yang </a:t>
            </a:r>
            <a:r>
              <a:rPr lang="en-ID" sz="2800" b="1" dirty="0" err="1"/>
              <a:t>diskriminatif</a:t>
            </a:r>
            <a:r>
              <a:rPr lang="en-ID" sz="2800" b="1" dirty="0"/>
              <a:t> </a:t>
            </a:r>
            <a:r>
              <a:rPr lang="en-ID" sz="2800" b="1" dirty="0" err="1"/>
              <a:t>terhadap</a:t>
            </a:r>
            <a:r>
              <a:rPr lang="en-ID" sz="2800" b="1" dirty="0"/>
              <a:t> </a:t>
            </a:r>
            <a:r>
              <a:rPr lang="en-ID" sz="2800" b="1" dirty="0" err="1"/>
              <a:t>perempuan</a:t>
            </a:r>
            <a:endParaRPr lang="en-ID" sz="2800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149600" y="2458"/>
            <a:ext cx="10464800" cy="2438400"/>
          </a:xfrm>
        </p:spPr>
        <p:txBody>
          <a:bodyPr/>
          <a:lstStyle/>
          <a:p>
            <a:r>
              <a:rPr lang="en-ID" sz="4400" b="1" dirty="0"/>
              <a:t>GENDER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06366659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3400" y="0"/>
            <a:ext cx="10464800" cy="2438400"/>
          </a:xfrm>
        </p:spPr>
        <p:txBody>
          <a:bodyPr/>
          <a:lstStyle/>
          <a:p>
            <a:r>
              <a:rPr lang="en-ID" sz="4800" b="1" dirty="0"/>
              <a:t>IDENTITAS SOSIAL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0" y="2460523"/>
            <a:ext cx="10464800" cy="5715000"/>
          </a:xfrm>
        </p:spPr>
        <p:txBody>
          <a:bodyPr/>
          <a:lstStyle/>
          <a:p>
            <a:r>
              <a:rPr lang="en-ID" sz="2800" b="1" dirty="0" err="1"/>
              <a:t>Identitas</a:t>
            </a:r>
            <a:r>
              <a:rPr lang="en-ID" sz="2800" b="1" dirty="0"/>
              <a:t>; “proses </a:t>
            </a:r>
            <a:r>
              <a:rPr lang="en-ID" sz="2800" b="1" dirty="0" err="1"/>
              <a:t>menjadi</a:t>
            </a:r>
            <a:r>
              <a:rPr lang="en-ID" sz="2800" b="1" dirty="0"/>
              <a:t>”</a:t>
            </a:r>
          </a:p>
          <a:p>
            <a:r>
              <a:rPr lang="en-ID" sz="2800" b="1" dirty="0"/>
              <a:t>Proses </a:t>
            </a:r>
            <a:r>
              <a:rPr lang="en-ID" sz="2800" b="1" dirty="0" err="1"/>
              <a:t>identifikasi</a:t>
            </a:r>
            <a:r>
              <a:rPr lang="en-ID" sz="2800" b="1" dirty="0"/>
              <a:t> </a:t>
            </a:r>
            <a:r>
              <a:rPr lang="en-ID" sz="2800" b="1" dirty="0" err="1"/>
              <a:t>dalam</a:t>
            </a:r>
            <a:r>
              <a:rPr lang="en-ID" sz="2800" b="1" dirty="0"/>
              <a:t> proses </a:t>
            </a:r>
            <a:r>
              <a:rPr lang="en-ID" sz="2800" b="1" dirty="0" err="1"/>
              <a:t>interaksi</a:t>
            </a:r>
            <a:endParaRPr lang="en-ID" sz="2800" b="1" dirty="0"/>
          </a:p>
          <a:p>
            <a:r>
              <a:rPr lang="en-ID" sz="2800" b="1" dirty="0" err="1"/>
              <a:t>Identitas</a:t>
            </a:r>
            <a:r>
              <a:rPr lang="en-ID" sz="2800" b="1" dirty="0"/>
              <a:t> </a:t>
            </a:r>
            <a:r>
              <a:rPr lang="en-ID" sz="2800" b="1" dirty="0" err="1"/>
              <a:t>sosial</a:t>
            </a:r>
            <a:r>
              <a:rPr lang="en-ID" sz="2800" b="1" dirty="0"/>
              <a:t> “</a:t>
            </a:r>
            <a:r>
              <a:rPr lang="en-ID" sz="2800" b="1" dirty="0" err="1"/>
              <a:t>identifikasi</a:t>
            </a:r>
            <a:r>
              <a:rPr lang="en-ID" sz="2800" b="1" dirty="0"/>
              <a:t> </a:t>
            </a:r>
            <a:r>
              <a:rPr lang="en-ID" sz="2800" b="1" dirty="0" err="1"/>
              <a:t>setiap</a:t>
            </a:r>
            <a:r>
              <a:rPr lang="en-ID" sz="2800" b="1" dirty="0"/>
              <a:t> </a:t>
            </a:r>
            <a:r>
              <a:rPr lang="en-ID" sz="2800" b="1" dirty="0" err="1"/>
              <a:t>individu</a:t>
            </a:r>
            <a:r>
              <a:rPr lang="en-ID" sz="2800" b="1" dirty="0"/>
              <a:t> </a:t>
            </a:r>
            <a:r>
              <a:rPr lang="en-ID" sz="2800" b="1" dirty="0" err="1"/>
              <a:t>melabelkan</a:t>
            </a:r>
            <a:r>
              <a:rPr lang="en-ID" sz="2800" b="1" dirty="0"/>
              <a:t> </a:t>
            </a:r>
            <a:r>
              <a:rPr lang="en-ID" sz="2800" b="1" dirty="0" err="1"/>
              <a:t>dirinya</a:t>
            </a:r>
            <a:r>
              <a:rPr lang="en-ID" sz="2800" b="1" dirty="0"/>
              <a:t> </a:t>
            </a:r>
            <a:r>
              <a:rPr lang="en-ID" sz="2800" b="1" dirty="0" err="1"/>
              <a:t>sebagai</a:t>
            </a:r>
            <a:r>
              <a:rPr lang="en-ID" sz="2800" b="1" dirty="0"/>
              <a:t> </a:t>
            </a:r>
            <a:r>
              <a:rPr lang="en-ID" sz="2800" b="1" dirty="0" err="1"/>
              <a:t>bagian</a:t>
            </a:r>
            <a:r>
              <a:rPr lang="en-ID" sz="2800" b="1" dirty="0"/>
              <a:t> </a:t>
            </a:r>
            <a:r>
              <a:rPr lang="en-ID" sz="2800" b="1" dirty="0" err="1"/>
              <a:t>kelompok</a:t>
            </a:r>
            <a:r>
              <a:rPr lang="en-ID" sz="2800" b="1" dirty="0"/>
              <a:t> </a:t>
            </a:r>
            <a:r>
              <a:rPr lang="en-ID" sz="2800" b="1" dirty="0" err="1"/>
              <a:t>sosial</a:t>
            </a:r>
            <a:r>
              <a:rPr lang="en-ID" sz="2800" b="1" dirty="0"/>
              <a:t>”</a:t>
            </a:r>
          </a:p>
          <a:p>
            <a:r>
              <a:rPr lang="en-ID" sz="2800" b="1" dirty="0" err="1"/>
              <a:t>Penggolongan</a:t>
            </a:r>
            <a:r>
              <a:rPr lang="en-ID" sz="2800" b="1" dirty="0"/>
              <a:t> </a:t>
            </a:r>
            <a:r>
              <a:rPr lang="en-ID" sz="2800" b="1" dirty="0" err="1"/>
              <a:t>individu</a:t>
            </a:r>
            <a:r>
              <a:rPr lang="en-ID" sz="2800" b="1" dirty="0"/>
              <a:t> </a:t>
            </a:r>
            <a:r>
              <a:rPr lang="en-ID" sz="2800" b="1" dirty="0" err="1"/>
              <a:t>menyebabkan</a:t>
            </a:r>
            <a:r>
              <a:rPr lang="en-ID" sz="2800" b="1" dirty="0"/>
              <a:t> </a:t>
            </a:r>
            <a:r>
              <a:rPr lang="en-ID" sz="2800" b="1" dirty="0" err="1"/>
              <a:t>internalisasi</a:t>
            </a:r>
            <a:r>
              <a:rPr lang="en-ID" sz="2800" b="1" dirty="0"/>
              <a:t> </a:t>
            </a:r>
            <a:r>
              <a:rPr lang="en-ID" sz="2800" b="1" dirty="0" err="1"/>
              <a:t>nilai-nilai</a:t>
            </a:r>
            <a:endParaRPr lang="en-ID" sz="2800" b="1" dirty="0"/>
          </a:p>
          <a:p>
            <a:r>
              <a:rPr lang="en-ID" sz="2800" b="1" dirty="0" err="1"/>
              <a:t>Identitas</a:t>
            </a:r>
            <a:r>
              <a:rPr lang="en-ID" sz="2800" b="1" dirty="0"/>
              <a:t> </a:t>
            </a:r>
            <a:r>
              <a:rPr lang="en-ID" sz="2800" b="1" dirty="0" err="1"/>
              <a:t>ditampilkan</a:t>
            </a:r>
            <a:r>
              <a:rPr lang="en-ID" sz="2800" b="1" dirty="0"/>
              <a:t> </a:t>
            </a:r>
            <a:r>
              <a:rPr lang="en-ID" sz="2800" b="1" dirty="0" err="1"/>
              <a:t>dalam</a:t>
            </a:r>
            <a:r>
              <a:rPr lang="en-ID" sz="2800" b="1" dirty="0"/>
              <a:t> symbol-symbol</a:t>
            </a:r>
          </a:p>
          <a:p>
            <a:r>
              <a:rPr lang="en-ID" sz="2800" b="1" dirty="0" err="1"/>
              <a:t>Contoh</a:t>
            </a:r>
            <a:r>
              <a:rPr lang="en-ID" sz="2800" b="1" dirty="0"/>
              <a:t> </a:t>
            </a:r>
            <a:r>
              <a:rPr lang="en-ID" sz="2800" b="1" dirty="0" err="1"/>
              <a:t>identitas</a:t>
            </a:r>
            <a:r>
              <a:rPr lang="en-ID" sz="2800" b="1" dirty="0"/>
              <a:t> </a:t>
            </a:r>
            <a:r>
              <a:rPr lang="en-ID" sz="2800" b="1" dirty="0" err="1"/>
              <a:t>etnis</a:t>
            </a:r>
            <a:r>
              <a:rPr lang="en-ID" sz="2800" b="1" dirty="0"/>
              <a:t> </a:t>
            </a:r>
            <a:r>
              <a:rPr lang="en-ID" sz="2800" b="1" dirty="0" err="1"/>
              <a:t>dan</a:t>
            </a:r>
            <a:r>
              <a:rPr lang="en-ID" sz="2800" b="1" dirty="0"/>
              <a:t> </a:t>
            </a:r>
            <a:r>
              <a:rPr lang="en-ID" sz="2800" b="1" dirty="0" err="1"/>
              <a:t>ras</a:t>
            </a:r>
            <a:endParaRPr lang="en-ID" sz="2800" b="1" dirty="0"/>
          </a:p>
        </p:txBody>
      </p:sp>
    </p:spTree>
    <p:extLst>
      <p:ext uri="{BB962C8B-B14F-4D97-AF65-F5344CB8AC3E}">
        <p14:creationId xmlns:p14="http://schemas.microsoft.com/office/powerpoint/2010/main" val="45760001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0" y="2362200"/>
            <a:ext cx="10464800" cy="5715000"/>
          </a:xfrm>
        </p:spPr>
        <p:txBody>
          <a:bodyPr/>
          <a:lstStyle/>
          <a:p>
            <a:r>
              <a:rPr lang="en-ID" sz="2800" b="1" dirty="0" err="1"/>
              <a:t>Identitas</a:t>
            </a:r>
            <a:r>
              <a:rPr lang="en-ID" sz="2800" b="1" dirty="0"/>
              <a:t> </a:t>
            </a:r>
            <a:r>
              <a:rPr lang="en-ID" sz="2800" b="1" dirty="0" err="1"/>
              <a:t>sosial</a:t>
            </a:r>
            <a:r>
              <a:rPr lang="en-ID" sz="2800" b="1" dirty="0"/>
              <a:t> </a:t>
            </a:r>
            <a:r>
              <a:rPr lang="en-ID" sz="2800" b="1" dirty="0" err="1"/>
              <a:t>sebagai</a:t>
            </a:r>
            <a:r>
              <a:rPr lang="en-ID" sz="2800" b="1" dirty="0"/>
              <a:t> proses</a:t>
            </a:r>
          </a:p>
          <a:p>
            <a:r>
              <a:rPr lang="en-ID" sz="2800" b="1" dirty="0" err="1"/>
              <a:t>Segala</a:t>
            </a:r>
            <a:r>
              <a:rPr lang="en-ID" sz="2800" b="1" dirty="0"/>
              <a:t> </a:t>
            </a:r>
            <a:r>
              <a:rPr lang="en-ID" sz="2800" b="1" dirty="0" err="1"/>
              <a:t>bentuk</a:t>
            </a:r>
            <a:r>
              <a:rPr lang="en-ID" sz="2800" b="1" dirty="0"/>
              <a:t> </a:t>
            </a:r>
            <a:r>
              <a:rPr lang="en-ID" sz="2800" b="1" dirty="0" err="1"/>
              <a:t>identitas</a:t>
            </a:r>
            <a:r>
              <a:rPr lang="en-ID" sz="2800" b="1" dirty="0"/>
              <a:t> </a:t>
            </a:r>
            <a:r>
              <a:rPr lang="en-ID" sz="2800" b="1" dirty="0" err="1"/>
              <a:t>dan</a:t>
            </a:r>
            <a:r>
              <a:rPr lang="en-ID" sz="2800" b="1" dirty="0"/>
              <a:t> </a:t>
            </a:r>
            <a:r>
              <a:rPr lang="en-ID" sz="2800" b="1" dirty="0" err="1"/>
              <a:t>identifikasi</a:t>
            </a:r>
            <a:r>
              <a:rPr lang="en-ID" sz="2800" b="1" dirty="0"/>
              <a:t> </a:t>
            </a:r>
            <a:r>
              <a:rPr lang="en-ID" sz="2800" b="1" dirty="0" err="1"/>
              <a:t>bisa</a:t>
            </a:r>
            <a:r>
              <a:rPr lang="en-ID" sz="2800" b="1" dirty="0"/>
              <a:t> </a:t>
            </a:r>
            <a:r>
              <a:rPr lang="en-ID" sz="2800" b="1" dirty="0" err="1"/>
              <a:t>terjadi</a:t>
            </a:r>
            <a:r>
              <a:rPr lang="en-ID" sz="2800" b="1" dirty="0"/>
              <a:t> </a:t>
            </a:r>
            <a:r>
              <a:rPr lang="en-ID" sz="2800" b="1" dirty="0" err="1"/>
              <a:t>dengan</a:t>
            </a:r>
            <a:r>
              <a:rPr lang="en-ID" sz="2800" b="1" dirty="0"/>
              <a:t> “</a:t>
            </a:r>
            <a:r>
              <a:rPr lang="en-ID" sz="2800" b="1" dirty="0" err="1"/>
              <a:t>rekayasa</a:t>
            </a:r>
            <a:r>
              <a:rPr lang="en-ID" sz="2800" b="1" dirty="0"/>
              <a:t> </a:t>
            </a:r>
            <a:r>
              <a:rPr lang="en-ID" sz="2800" b="1" dirty="0" err="1"/>
              <a:t>identitas</a:t>
            </a:r>
            <a:r>
              <a:rPr lang="en-ID" sz="2800" b="1" dirty="0"/>
              <a:t>”</a:t>
            </a:r>
          </a:p>
          <a:p>
            <a:r>
              <a:rPr lang="en-ID" sz="2800" b="1" dirty="0" err="1"/>
              <a:t>Pencitraan</a:t>
            </a:r>
            <a:r>
              <a:rPr lang="en-ID" sz="2800" b="1" dirty="0"/>
              <a:t> </a:t>
            </a:r>
            <a:r>
              <a:rPr lang="en-ID" sz="2800" b="1" dirty="0" err="1"/>
              <a:t>sebagai</a:t>
            </a:r>
            <a:r>
              <a:rPr lang="en-ID" sz="2800" b="1" dirty="0"/>
              <a:t> </a:t>
            </a:r>
            <a:r>
              <a:rPr lang="en-ID" sz="2800" b="1" dirty="0" err="1"/>
              <a:t>impersonasi</a:t>
            </a:r>
            <a:r>
              <a:rPr lang="en-ID" sz="2800" b="1" dirty="0"/>
              <a:t> </a:t>
            </a:r>
            <a:r>
              <a:rPr lang="en-ID" sz="2800" b="1" dirty="0" err="1"/>
              <a:t>identitas</a:t>
            </a:r>
            <a:endParaRPr lang="en-ID" sz="2800" b="1" dirty="0"/>
          </a:p>
          <a:p>
            <a:r>
              <a:rPr lang="en-ID" sz="2800" b="1" dirty="0"/>
              <a:t>Media </a:t>
            </a:r>
            <a:r>
              <a:rPr lang="en-ID" sz="2800" b="1" dirty="0" err="1"/>
              <a:t>sosial</a:t>
            </a:r>
            <a:r>
              <a:rPr lang="en-ID" sz="2800" b="1" dirty="0"/>
              <a:t> </a:t>
            </a:r>
            <a:r>
              <a:rPr lang="en-ID" sz="2800" b="1" dirty="0" err="1"/>
              <a:t>sebagai</a:t>
            </a:r>
            <a:r>
              <a:rPr lang="en-ID" sz="2800" b="1" dirty="0"/>
              <a:t> control </a:t>
            </a:r>
            <a:r>
              <a:rPr lang="en-ID" sz="2800" b="1" dirty="0" err="1"/>
              <a:t>keterbukaan</a:t>
            </a:r>
            <a:r>
              <a:rPr lang="en-ID" sz="2800" b="1" dirty="0"/>
              <a:t> </a:t>
            </a:r>
            <a:r>
              <a:rPr lang="en-ID" sz="2800" b="1" dirty="0" err="1"/>
              <a:t>informasi</a:t>
            </a:r>
            <a:endParaRPr lang="en-ID" sz="2800" b="1" dirty="0"/>
          </a:p>
          <a:p>
            <a:r>
              <a:rPr lang="en-ID" sz="2800" b="1" dirty="0"/>
              <a:t>Media </a:t>
            </a:r>
            <a:r>
              <a:rPr lang="en-ID" sz="2800" b="1" dirty="0" err="1"/>
              <a:t>sosial</a:t>
            </a:r>
            <a:r>
              <a:rPr lang="en-ID" sz="2800" b="1" dirty="0"/>
              <a:t> </a:t>
            </a:r>
            <a:r>
              <a:rPr lang="en-ID" sz="2800" b="1" dirty="0" err="1"/>
              <a:t>mempengaruhi</a:t>
            </a:r>
            <a:r>
              <a:rPr lang="en-ID" sz="2800" b="1" dirty="0"/>
              <a:t> </a:t>
            </a:r>
            <a:r>
              <a:rPr lang="en-ID" sz="2800" b="1" dirty="0" err="1"/>
              <a:t>perubahan</a:t>
            </a:r>
            <a:r>
              <a:rPr lang="en-ID" sz="2800" b="1" dirty="0"/>
              <a:t> </a:t>
            </a:r>
            <a:r>
              <a:rPr lang="en-ID" sz="2800" b="1" dirty="0" err="1"/>
              <a:t>sosial</a:t>
            </a:r>
            <a:endParaRPr lang="en-ID" sz="2800" b="1" dirty="0"/>
          </a:p>
          <a:p>
            <a:r>
              <a:rPr lang="en-ID" sz="2800" b="1" dirty="0" err="1"/>
              <a:t>Identitas</a:t>
            </a:r>
            <a:r>
              <a:rPr lang="en-ID" sz="2800" b="1" dirty="0"/>
              <a:t> </a:t>
            </a:r>
            <a:r>
              <a:rPr lang="en-ID" sz="2800" b="1" dirty="0" err="1"/>
              <a:t>sosial</a:t>
            </a:r>
            <a:r>
              <a:rPr lang="en-ID" sz="2800" b="1" dirty="0"/>
              <a:t> </a:t>
            </a:r>
            <a:r>
              <a:rPr lang="en-ID" sz="2800" b="1" dirty="0" err="1"/>
              <a:t>berfungsi</a:t>
            </a:r>
            <a:r>
              <a:rPr lang="en-ID" sz="2800" b="1" dirty="0"/>
              <a:t> </a:t>
            </a:r>
            <a:r>
              <a:rPr lang="en-ID" sz="2800" b="1" dirty="0" err="1"/>
              <a:t>sebagai</a:t>
            </a:r>
            <a:r>
              <a:rPr lang="en-ID" sz="2800" b="1" dirty="0"/>
              <a:t> basis </a:t>
            </a:r>
            <a:r>
              <a:rPr lang="en-ID" sz="2800" b="1" dirty="0" err="1"/>
              <a:t>dari</a:t>
            </a:r>
            <a:r>
              <a:rPr lang="en-ID" sz="2800" b="1" dirty="0"/>
              <a:t> </a:t>
            </a:r>
            <a:r>
              <a:rPr lang="en-ID" sz="2800" b="1" dirty="0" err="1"/>
              <a:t>konstruksi</a:t>
            </a:r>
            <a:r>
              <a:rPr lang="en-ID" sz="2800" b="1" dirty="0"/>
              <a:t> </a:t>
            </a:r>
            <a:r>
              <a:rPr lang="en-ID" sz="2800" b="1" dirty="0" err="1"/>
              <a:t>jaringan</a:t>
            </a:r>
            <a:r>
              <a:rPr lang="en-ID" sz="2800" b="1" dirty="0"/>
              <a:t> </a:t>
            </a:r>
            <a:r>
              <a:rPr lang="en-ID" sz="2800" b="1" dirty="0" err="1"/>
              <a:t>sosial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04810390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1800" y="3810000"/>
            <a:ext cx="10464800" cy="2438400"/>
          </a:xfrm>
        </p:spPr>
        <p:txBody>
          <a:bodyPr/>
          <a:lstStyle/>
          <a:p>
            <a:r>
              <a:rPr lang="en-ID" sz="4400" dirty="0" err="1"/>
              <a:t>Sumber</a:t>
            </a:r>
            <a:r>
              <a:rPr lang="en-ID" sz="4400" dirty="0"/>
              <a:t>: </a:t>
            </a:r>
            <a:r>
              <a:rPr lang="en-ID" sz="4400" dirty="0" err="1"/>
              <a:t>Modul</a:t>
            </a:r>
            <a:r>
              <a:rPr lang="en-ID" sz="4400" dirty="0"/>
              <a:t> 6-7 BMP SOSI4306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80808885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1917</TotalTime>
  <Pages>0</Pages>
  <Words>251</Words>
  <Characters>0</Characters>
  <Application>Microsoft Office PowerPoint</Application>
  <PresentationFormat>Custom</PresentationFormat>
  <Lines>0</Lines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Gill Sans</vt:lpstr>
      <vt:lpstr>Title &amp; Subtitle</vt:lpstr>
      <vt:lpstr>Custom Design</vt:lpstr>
      <vt:lpstr>Title &amp; Bullets - 2 Column</vt:lpstr>
      <vt:lpstr>AGAMA, GENDER, IDENTITAS SOSIAL DAN PERUBAHAN SOSIAL</vt:lpstr>
      <vt:lpstr>Capaian Pembelajaran Mata Kuliah</vt:lpstr>
      <vt:lpstr>Kegiatan Belajar</vt:lpstr>
      <vt:lpstr>AGAMA</vt:lpstr>
      <vt:lpstr>PowerPoint Presentation</vt:lpstr>
      <vt:lpstr>GENDER</vt:lpstr>
      <vt:lpstr>IDENTITAS SOSIAL</vt:lpstr>
      <vt:lpstr>PowerPoint Presentation</vt:lpstr>
      <vt:lpstr>Sumber: Modul 6-7 BMP SOSI4306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PARWITANINGSIH, DRA.,M.SI.</cp:lastModifiedBy>
  <cp:revision>218</cp:revision>
  <dcterms:modified xsi:type="dcterms:W3CDTF">2022-08-21T04:48:16Z</dcterms:modified>
</cp:coreProperties>
</file>