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1" r:id="rId3"/>
    <p:sldId id="276" r:id="rId4"/>
    <p:sldId id="275" r:id="rId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AB33B-4AAD-4FA0-94A4-59F9CDB2A441}" type="datetimeFigureOut">
              <a:rPr lang="id-ID" smtClean="0"/>
              <a:pPr/>
              <a:t>26/02/2024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F800-58FA-4F21-8CAD-A6B1390817D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AB33B-4AAD-4FA0-94A4-59F9CDB2A441}" type="datetimeFigureOut">
              <a:rPr lang="id-ID" smtClean="0"/>
              <a:pPr/>
              <a:t>26/02/2024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F800-58FA-4F21-8CAD-A6B1390817D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AB33B-4AAD-4FA0-94A4-59F9CDB2A441}" type="datetimeFigureOut">
              <a:rPr lang="id-ID" smtClean="0"/>
              <a:pPr/>
              <a:t>26/02/2024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F800-58FA-4F21-8CAD-A6B1390817D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AB33B-4AAD-4FA0-94A4-59F9CDB2A441}" type="datetimeFigureOut">
              <a:rPr lang="id-ID" smtClean="0"/>
              <a:pPr/>
              <a:t>26/02/2024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F800-58FA-4F21-8CAD-A6B1390817D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AB33B-4AAD-4FA0-94A4-59F9CDB2A441}" type="datetimeFigureOut">
              <a:rPr lang="id-ID" smtClean="0"/>
              <a:pPr/>
              <a:t>26/02/2024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F800-58FA-4F21-8CAD-A6B1390817D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AB33B-4AAD-4FA0-94A4-59F9CDB2A441}" type="datetimeFigureOut">
              <a:rPr lang="id-ID" smtClean="0"/>
              <a:pPr/>
              <a:t>26/02/2024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F800-58FA-4F21-8CAD-A6B1390817D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AB33B-4AAD-4FA0-94A4-59F9CDB2A441}" type="datetimeFigureOut">
              <a:rPr lang="id-ID" smtClean="0"/>
              <a:pPr/>
              <a:t>26/02/2024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F800-58FA-4F21-8CAD-A6B1390817D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AB33B-4AAD-4FA0-94A4-59F9CDB2A441}" type="datetimeFigureOut">
              <a:rPr lang="id-ID" smtClean="0"/>
              <a:pPr/>
              <a:t>26/02/2024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F800-58FA-4F21-8CAD-A6B1390817D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AB33B-4AAD-4FA0-94A4-59F9CDB2A441}" type="datetimeFigureOut">
              <a:rPr lang="id-ID" smtClean="0"/>
              <a:pPr/>
              <a:t>26/02/2024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F800-58FA-4F21-8CAD-A6B1390817D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AB33B-4AAD-4FA0-94A4-59F9CDB2A441}" type="datetimeFigureOut">
              <a:rPr lang="id-ID" smtClean="0"/>
              <a:pPr/>
              <a:t>26/02/2024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F800-58FA-4F21-8CAD-A6B1390817D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AB33B-4AAD-4FA0-94A4-59F9CDB2A441}" type="datetimeFigureOut">
              <a:rPr lang="id-ID" smtClean="0"/>
              <a:pPr/>
              <a:t>26/02/2024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F800-58FA-4F21-8CAD-A6B1390817D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AB33B-4AAD-4FA0-94A4-59F9CDB2A441}" type="datetimeFigureOut">
              <a:rPr lang="id-ID" smtClean="0"/>
              <a:pPr/>
              <a:t>26/02/2024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1F800-58FA-4F21-8CAD-A6B1390817D4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B710E-15BA-EE56-2063-DC9C3FEF0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1760" y="274638"/>
            <a:ext cx="6275040" cy="778098"/>
          </a:xfrm>
        </p:spPr>
        <p:txBody>
          <a:bodyPr>
            <a:normAutofit/>
          </a:bodyPr>
          <a:lstStyle/>
          <a:p>
            <a:r>
              <a:rPr lang="en-US" sz="2000" b="1" dirty="0" err="1">
                <a:latin typeface="Times New Roman" panose="02020603050405020304" pitchFamily="18" charset="0"/>
              </a:rPr>
              <a:t>Identitas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Sosial</a:t>
            </a:r>
            <a:endParaRPr lang="en-ID" sz="2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25CED-B63C-01CD-FBE8-3AB18C7C3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619611"/>
          </a:xfrm>
        </p:spPr>
        <p:txBody>
          <a:bodyPr>
            <a:normAutofit/>
          </a:bodyPr>
          <a:lstStyle/>
          <a:p>
            <a:r>
              <a:rPr lang="en-US" dirty="0" err="1"/>
              <a:t>Identitas</a:t>
            </a:r>
            <a:r>
              <a:rPr lang="en-US" dirty="0"/>
              <a:t> </a:t>
            </a:r>
            <a:r>
              <a:rPr lang="en-US" dirty="0" err="1"/>
              <a:t>Sosial</a:t>
            </a:r>
            <a:endParaRPr lang="en-US" dirty="0"/>
          </a:p>
          <a:p>
            <a:r>
              <a:rPr lang="en-US" dirty="0"/>
              <a:t>Media </a:t>
            </a:r>
            <a:r>
              <a:rPr lang="en-US" dirty="0" err="1"/>
              <a:t>Sosial</a:t>
            </a:r>
            <a:r>
              <a:rPr lang="en-US" dirty="0"/>
              <a:t> dan </a:t>
            </a:r>
            <a:r>
              <a:rPr lang="en-US" dirty="0" err="1"/>
              <a:t>Identitas</a:t>
            </a:r>
            <a:r>
              <a:rPr lang="en-US" dirty="0"/>
              <a:t> </a:t>
            </a:r>
            <a:r>
              <a:rPr lang="en-US" dirty="0" err="1"/>
              <a:t>Sosial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50FD5F5-F75B-497B-34BB-934C5D5D35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42987"/>
            <a:ext cx="1282700" cy="10414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EB11EA9-B0F1-F7DB-9C3A-701BC96939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722" y="5351463"/>
            <a:ext cx="9166721" cy="154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275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B710E-15BA-EE56-2063-DC9C3FEF0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1760" y="274638"/>
            <a:ext cx="6275040" cy="778098"/>
          </a:xfrm>
        </p:spPr>
        <p:txBody>
          <a:bodyPr>
            <a:normAutofit/>
          </a:bodyPr>
          <a:lstStyle/>
          <a:p>
            <a:r>
              <a:rPr lang="en-US" sz="2000" b="1" dirty="0" err="1">
                <a:latin typeface="Times New Roman" panose="02020603050405020304" pitchFamily="18" charset="0"/>
              </a:rPr>
              <a:t>Identitas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Sosial</a:t>
            </a:r>
            <a:endParaRPr lang="en-ID" sz="2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25CED-B63C-01CD-FBE8-3AB18C7C3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51262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err="1">
                <a:latin typeface="Calibri (body)"/>
              </a:rPr>
              <a:t>Identitas</a:t>
            </a:r>
            <a:r>
              <a:rPr lang="en-US" b="1" dirty="0">
                <a:latin typeface="Calibri (body)"/>
              </a:rPr>
              <a:t> </a:t>
            </a:r>
            <a:r>
              <a:rPr lang="en-US" b="1" dirty="0" err="1">
                <a:latin typeface="Calibri (body)"/>
              </a:rPr>
              <a:t>sosial</a:t>
            </a:r>
            <a:r>
              <a:rPr lang="en-US" b="1" dirty="0">
                <a:latin typeface="Calibri (body)"/>
              </a:rPr>
              <a:t> </a:t>
            </a:r>
            <a:r>
              <a:rPr lang="en-US" dirty="0" err="1">
                <a:latin typeface="Calibri (body)"/>
              </a:rPr>
              <a:t>merupakan</a:t>
            </a:r>
            <a:r>
              <a:rPr lang="en-US" dirty="0">
                <a:latin typeface="Calibri (body)"/>
              </a:rPr>
              <a:t> </a:t>
            </a:r>
            <a:r>
              <a:rPr lang="en-ID" b="0" i="0" dirty="0" err="1">
                <a:effectLst/>
                <a:latin typeface="Calibri (body)"/>
              </a:rPr>
              <a:t>bagian</a:t>
            </a:r>
            <a:r>
              <a:rPr lang="en-ID" b="0" i="0" dirty="0">
                <a:effectLst/>
                <a:latin typeface="Calibri (body)"/>
              </a:rPr>
              <a:t> </a:t>
            </a:r>
            <a:r>
              <a:rPr lang="en-ID" b="0" i="0" dirty="0" err="1">
                <a:effectLst/>
                <a:latin typeface="Calibri (body)"/>
              </a:rPr>
              <a:t>dari</a:t>
            </a:r>
            <a:r>
              <a:rPr lang="en-ID" b="0" i="0" dirty="0">
                <a:effectLst/>
                <a:latin typeface="Calibri (body)"/>
              </a:rPr>
              <a:t> </a:t>
            </a:r>
            <a:r>
              <a:rPr lang="en-ID" b="0" i="0" dirty="0" err="1">
                <a:effectLst/>
                <a:latin typeface="Calibri (body)"/>
              </a:rPr>
              <a:t>konsep</a:t>
            </a:r>
            <a:r>
              <a:rPr lang="en-ID" b="0" i="0" dirty="0">
                <a:effectLst/>
                <a:latin typeface="Calibri (body)"/>
              </a:rPr>
              <a:t> </a:t>
            </a:r>
            <a:r>
              <a:rPr lang="en-ID" b="0" i="0" dirty="0" err="1">
                <a:effectLst/>
                <a:latin typeface="Calibri (body)"/>
              </a:rPr>
              <a:t>diri</a:t>
            </a:r>
            <a:r>
              <a:rPr lang="en-ID" b="0" i="0" dirty="0">
                <a:effectLst/>
                <a:latin typeface="Calibri (body)"/>
              </a:rPr>
              <a:t> </a:t>
            </a:r>
            <a:r>
              <a:rPr lang="en-ID" b="0" i="0" dirty="0" err="1">
                <a:effectLst/>
                <a:latin typeface="Calibri (body)"/>
              </a:rPr>
              <a:t>individu</a:t>
            </a:r>
            <a:r>
              <a:rPr lang="en-ID" b="0" i="0" dirty="0">
                <a:effectLst/>
                <a:latin typeface="Calibri (body)"/>
              </a:rPr>
              <a:t> yang </a:t>
            </a:r>
            <a:r>
              <a:rPr lang="en-ID" b="0" i="0" dirty="0" err="1">
                <a:effectLst/>
                <a:latin typeface="Calibri (body)"/>
              </a:rPr>
              <a:t>berasal</a:t>
            </a:r>
            <a:r>
              <a:rPr lang="en-ID" b="0" i="0" dirty="0">
                <a:effectLst/>
                <a:latin typeface="Calibri (body)"/>
              </a:rPr>
              <a:t> </a:t>
            </a:r>
            <a:r>
              <a:rPr lang="en-ID" b="0" i="0" dirty="0" err="1">
                <a:effectLst/>
                <a:latin typeface="Calibri (body)"/>
              </a:rPr>
              <a:t>dari</a:t>
            </a:r>
            <a:r>
              <a:rPr lang="en-ID" b="0" i="0" dirty="0">
                <a:effectLst/>
                <a:latin typeface="Calibri (body)"/>
              </a:rPr>
              <a:t> </a:t>
            </a:r>
            <a:r>
              <a:rPr lang="en-ID" b="0" i="0" dirty="0" err="1">
                <a:effectLst/>
                <a:latin typeface="Calibri (body)"/>
              </a:rPr>
              <a:t>akibat</a:t>
            </a:r>
            <a:r>
              <a:rPr lang="en-ID" b="0" i="0" dirty="0">
                <a:effectLst/>
                <a:latin typeface="Calibri (body)"/>
              </a:rPr>
              <a:t> </a:t>
            </a:r>
            <a:r>
              <a:rPr lang="en-ID" b="0" i="0" dirty="0" err="1">
                <a:effectLst/>
                <a:latin typeface="Calibri (body)"/>
              </a:rPr>
              <a:t>persepsi</a:t>
            </a:r>
            <a:r>
              <a:rPr lang="en-ID" b="0" i="0" dirty="0">
                <a:effectLst/>
                <a:latin typeface="Calibri (body)"/>
              </a:rPr>
              <a:t> yang </a:t>
            </a:r>
            <a:r>
              <a:rPr lang="en-ID" b="0" i="0" dirty="0" err="1">
                <a:effectLst/>
                <a:latin typeface="Calibri (body)"/>
              </a:rPr>
              <a:t>sesuai</a:t>
            </a:r>
            <a:r>
              <a:rPr lang="en-ID" b="0" i="0" dirty="0">
                <a:effectLst/>
                <a:latin typeface="Calibri (body)"/>
              </a:rPr>
              <a:t> </a:t>
            </a:r>
            <a:r>
              <a:rPr lang="en-ID" b="0" i="0" dirty="0" err="1">
                <a:effectLst/>
                <a:latin typeface="Calibri (body)"/>
              </a:rPr>
              <a:t>dengan</a:t>
            </a:r>
            <a:r>
              <a:rPr lang="en-ID" b="0" i="0" dirty="0">
                <a:effectLst/>
                <a:latin typeface="Calibri (body)"/>
              </a:rPr>
              <a:t> </a:t>
            </a:r>
            <a:r>
              <a:rPr lang="en-ID" b="0" i="0" dirty="0" err="1">
                <a:effectLst/>
                <a:latin typeface="Calibri (body)"/>
              </a:rPr>
              <a:t>keanggotaan</a:t>
            </a:r>
            <a:r>
              <a:rPr lang="en-ID" b="0" i="0" dirty="0">
                <a:effectLst/>
                <a:latin typeface="Calibri (body)"/>
              </a:rPr>
              <a:t> </a:t>
            </a:r>
            <a:r>
              <a:rPr lang="en-ID" b="0" i="0" dirty="0" err="1">
                <a:effectLst/>
                <a:latin typeface="Calibri (body)"/>
              </a:rPr>
              <a:t>dalam</a:t>
            </a:r>
            <a:r>
              <a:rPr lang="en-ID" b="0" i="0" dirty="0">
                <a:effectLst/>
                <a:latin typeface="Calibri (body)"/>
              </a:rPr>
              <a:t> </a:t>
            </a:r>
            <a:r>
              <a:rPr lang="en-ID" b="0" i="0" dirty="0" err="1">
                <a:effectLst/>
                <a:latin typeface="Calibri (body)"/>
              </a:rPr>
              <a:t>suatu</a:t>
            </a:r>
            <a:r>
              <a:rPr lang="en-ID" b="0" i="0" dirty="0">
                <a:effectLst/>
                <a:latin typeface="Calibri (body)"/>
              </a:rPr>
              <a:t> </a:t>
            </a:r>
            <a:r>
              <a:rPr lang="en-ID" b="0" i="0" dirty="0" err="1">
                <a:effectLst/>
                <a:latin typeface="Calibri (body)"/>
              </a:rPr>
              <a:t>kelompok</a:t>
            </a:r>
            <a:r>
              <a:rPr lang="en-ID" b="0" i="0" dirty="0">
                <a:effectLst/>
                <a:latin typeface="Calibri (body)"/>
              </a:rPr>
              <a:t> </a:t>
            </a:r>
            <a:r>
              <a:rPr lang="en-ID" b="0" i="0" dirty="0" err="1">
                <a:effectLst/>
                <a:latin typeface="Calibri (body)"/>
              </a:rPr>
              <a:t>sosial</a:t>
            </a:r>
            <a:r>
              <a:rPr lang="en-ID" b="0" i="0" dirty="0">
                <a:effectLst/>
                <a:latin typeface="Calibri (body)"/>
              </a:rPr>
              <a:t>.</a:t>
            </a:r>
          </a:p>
          <a:p>
            <a:r>
              <a:rPr lang="en-US" dirty="0" err="1">
                <a:latin typeface="Calibri (body)"/>
              </a:rPr>
              <a:t>Identitas</a:t>
            </a:r>
            <a:r>
              <a:rPr lang="en-US" dirty="0">
                <a:latin typeface="Calibri (body)"/>
              </a:rPr>
              <a:t> </a:t>
            </a:r>
            <a:r>
              <a:rPr lang="en-US" dirty="0" err="1">
                <a:latin typeface="Calibri (body)"/>
              </a:rPr>
              <a:t>menjadi</a:t>
            </a:r>
            <a:r>
              <a:rPr lang="en-US" dirty="0">
                <a:latin typeface="Calibri (body)"/>
              </a:rPr>
              <a:t> </a:t>
            </a:r>
            <a:r>
              <a:rPr lang="en-US" dirty="0" err="1">
                <a:latin typeface="Calibri (body)"/>
              </a:rPr>
              <a:t>bentuk</a:t>
            </a:r>
            <a:r>
              <a:rPr lang="en-US" dirty="0">
                <a:latin typeface="Calibri (body)"/>
              </a:rPr>
              <a:t> </a:t>
            </a:r>
            <a:r>
              <a:rPr lang="en-US" dirty="0" err="1">
                <a:latin typeface="Calibri (body)"/>
              </a:rPr>
              <a:t>seseorang</a:t>
            </a:r>
            <a:r>
              <a:rPr lang="en-US" dirty="0">
                <a:latin typeface="Calibri (body)"/>
              </a:rPr>
              <a:t> </a:t>
            </a:r>
            <a:r>
              <a:rPr lang="en-US" dirty="0" err="1">
                <a:latin typeface="Calibri (body)"/>
              </a:rPr>
              <a:t>mendefinisikan</a:t>
            </a:r>
            <a:r>
              <a:rPr lang="en-US" dirty="0">
                <a:latin typeface="Calibri (body)"/>
              </a:rPr>
              <a:t> </a:t>
            </a:r>
            <a:r>
              <a:rPr lang="en-US" dirty="0" err="1">
                <a:latin typeface="Calibri (body)"/>
              </a:rPr>
              <a:t>dirinya</a:t>
            </a:r>
            <a:r>
              <a:rPr lang="en-US" dirty="0">
                <a:latin typeface="Calibri (body)"/>
              </a:rPr>
              <a:t> </a:t>
            </a:r>
            <a:r>
              <a:rPr lang="en-US" dirty="0" err="1">
                <a:latin typeface="Calibri (body)"/>
              </a:rPr>
              <a:t>sendiri</a:t>
            </a:r>
            <a:r>
              <a:rPr lang="en-US" dirty="0">
                <a:latin typeface="Calibri (body)"/>
              </a:rPr>
              <a:t> </a:t>
            </a:r>
            <a:r>
              <a:rPr lang="en-US" dirty="0" err="1">
                <a:latin typeface="Calibri (body)"/>
              </a:rPr>
              <a:t>sekaligus</a:t>
            </a:r>
            <a:r>
              <a:rPr lang="en-US" dirty="0">
                <a:latin typeface="Calibri (body)"/>
              </a:rPr>
              <a:t> orang lain, </a:t>
            </a:r>
            <a:r>
              <a:rPr lang="en-US" dirty="0" err="1">
                <a:latin typeface="Calibri (body)"/>
              </a:rPr>
              <a:t>menggolongkan</a:t>
            </a:r>
            <a:r>
              <a:rPr lang="en-US" dirty="0">
                <a:latin typeface="Calibri (body)"/>
              </a:rPr>
              <a:t> </a:t>
            </a:r>
            <a:r>
              <a:rPr lang="en-US" dirty="0" err="1">
                <a:latin typeface="Calibri (body)"/>
              </a:rPr>
              <a:t>kepada</a:t>
            </a:r>
            <a:r>
              <a:rPr lang="en-US" dirty="0">
                <a:latin typeface="Calibri (body)"/>
              </a:rPr>
              <a:t> </a:t>
            </a:r>
            <a:r>
              <a:rPr lang="en-US" dirty="0" err="1">
                <a:latin typeface="Calibri (body)"/>
              </a:rPr>
              <a:t>kategori</a:t>
            </a:r>
            <a:r>
              <a:rPr lang="en-US" dirty="0">
                <a:latin typeface="Calibri (body)"/>
              </a:rPr>
              <a:t> </a:t>
            </a:r>
            <a:r>
              <a:rPr lang="en-US" dirty="0" err="1">
                <a:latin typeface="Calibri (body)"/>
              </a:rPr>
              <a:t>tertentu</a:t>
            </a:r>
            <a:r>
              <a:rPr lang="en-US" dirty="0">
                <a:latin typeface="Calibri (body)"/>
              </a:rPr>
              <a:t> dan juga </a:t>
            </a:r>
            <a:r>
              <a:rPr lang="en-US" dirty="0" err="1">
                <a:latin typeface="Calibri (body)"/>
              </a:rPr>
              <a:t>membedakan</a:t>
            </a:r>
            <a:r>
              <a:rPr lang="en-US" dirty="0">
                <a:latin typeface="Calibri (body)"/>
              </a:rPr>
              <a:t> </a:t>
            </a:r>
            <a:r>
              <a:rPr lang="en-US" dirty="0" err="1">
                <a:latin typeface="Calibri (body)"/>
              </a:rPr>
              <a:t>satu</a:t>
            </a:r>
            <a:r>
              <a:rPr lang="en-US" dirty="0">
                <a:latin typeface="Calibri (body)"/>
              </a:rPr>
              <a:t> </a:t>
            </a:r>
            <a:r>
              <a:rPr lang="en-US" dirty="0" err="1">
                <a:latin typeface="Calibri (body)"/>
              </a:rPr>
              <a:t>dengan</a:t>
            </a:r>
            <a:r>
              <a:rPr lang="en-US" dirty="0">
                <a:latin typeface="Calibri (body)"/>
              </a:rPr>
              <a:t> yang lain.</a:t>
            </a:r>
          </a:p>
          <a:p>
            <a:r>
              <a:rPr lang="en-US" dirty="0" err="1">
                <a:latin typeface="Calibri (body)"/>
              </a:rPr>
              <a:t>Identitas</a:t>
            </a:r>
            <a:r>
              <a:rPr lang="en-US" dirty="0">
                <a:latin typeface="Calibri (body)"/>
              </a:rPr>
              <a:t> </a:t>
            </a:r>
            <a:r>
              <a:rPr lang="en-US" dirty="0" err="1">
                <a:latin typeface="Calibri (body)"/>
              </a:rPr>
              <a:t>mempengaruhi</a:t>
            </a:r>
            <a:r>
              <a:rPr lang="en-US" dirty="0">
                <a:latin typeface="Calibri (body)"/>
              </a:rPr>
              <a:t> </a:t>
            </a:r>
            <a:r>
              <a:rPr lang="en-US" dirty="0" err="1">
                <a:latin typeface="Calibri (body)"/>
              </a:rPr>
              <a:t>perilaku</a:t>
            </a:r>
            <a:r>
              <a:rPr lang="en-US" dirty="0">
                <a:latin typeface="Calibri (body)"/>
              </a:rPr>
              <a:t> </a:t>
            </a:r>
            <a:r>
              <a:rPr lang="en-US" dirty="0" err="1">
                <a:latin typeface="Calibri (body)"/>
              </a:rPr>
              <a:t>sosial</a:t>
            </a:r>
            <a:r>
              <a:rPr lang="en-US" dirty="0">
                <a:latin typeface="Calibri (body)"/>
              </a:rPr>
              <a:t> yang </a:t>
            </a:r>
            <a:r>
              <a:rPr lang="en-US" dirty="0" err="1">
                <a:latin typeface="Calibri (body)"/>
              </a:rPr>
              <a:t>terjadi</a:t>
            </a:r>
            <a:r>
              <a:rPr lang="en-US" dirty="0">
                <a:latin typeface="Calibri (body)"/>
              </a:rPr>
              <a:t>, </a:t>
            </a:r>
            <a:r>
              <a:rPr lang="en-US" dirty="0" err="1">
                <a:latin typeface="Calibri (body)"/>
              </a:rPr>
              <a:t>kita</a:t>
            </a:r>
            <a:r>
              <a:rPr lang="en-US" dirty="0">
                <a:latin typeface="Calibri (body)"/>
              </a:rPr>
              <a:t> </a:t>
            </a:r>
            <a:r>
              <a:rPr lang="en-US" dirty="0" err="1">
                <a:latin typeface="Calibri (body)"/>
              </a:rPr>
              <a:t>akan</a:t>
            </a:r>
            <a:r>
              <a:rPr lang="en-US" dirty="0">
                <a:latin typeface="Calibri (body)"/>
              </a:rPr>
              <a:t> </a:t>
            </a:r>
            <a:r>
              <a:rPr lang="en-US" dirty="0" err="1">
                <a:latin typeface="Calibri (body)"/>
              </a:rPr>
              <a:t>bereaksi</a:t>
            </a:r>
            <a:r>
              <a:rPr lang="en-US" dirty="0">
                <a:latin typeface="Calibri (body)"/>
              </a:rPr>
              <a:t> </a:t>
            </a:r>
            <a:r>
              <a:rPr lang="en-US" dirty="0" err="1">
                <a:latin typeface="Calibri (body)"/>
              </a:rPr>
              <a:t>berbeda</a:t>
            </a:r>
            <a:r>
              <a:rPr lang="en-US" dirty="0">
                <a:latin typeface="Calibri (body)"/>
              </a:rPr>
              <a:t> </a:t>
            </a:r>
            <a:r>
              <a:rPr lang="en-US" dirty="0" err="1">
                <a:latin typeface="Calibri (body)"/>
              </a:rPr>
              <a:t>sesuai</a:t>
            </a:r>
            <a:r>
              <a:rPr lang="en-US" dirty="0">
                <a:latin typeface="Calibri (body)"/>
              </a:rPr>
              <a:t> </a:t>
            </a:r>
            <a:r>
              <a:rPr lang="en-US" dirty="0" err="1">
                <a:latin typeface="Calibri (body)"/>
              </a:rPr>
              <a:t>dengan</a:t>
            </a:r>
            <a:r>
              <a:rPr lang="en-US" dirty="0">
                <a:latin typeface="Calibri (body)"/>
              </a:rPr>
              <a:t> </a:t>
            </a:r>
            <a:r>
              <a:rPr lang="en-US" dirty="0" err="1">
                <a:latin typeface="Calibri (body)"/>
              </a:rPr>
              <a:t>definisi</a:t>
            </a:r>
            <a:r>
              <a:rPr lang="en-US" dirty="0">
                <a:latin typeface="Calibri (body)"/>
              </a:rPr>
              <a:t> yang </a:t>
            </a:r>
            <a:r>
              <a:rPr lang="en-US" dirty="0" err="1">
                <a:latin typeface="Calibri (body)"/>
              </a:rPr>
              <a:t>kita</a:t>
            </a:r>
            <a:r>
              <a:rPr lang="en-US" dirty="0">
                <a:latin typeface="Calibri (body)"/>
              </a:rPr>
              <a:t> </a:t>
            </a:r>
            <a:r>
              <a:rPr lang="en-US" dirty="0" err="1">
                <a:latin typeface="Calibri (body)"/>
              </a:rPr>
              <a:t>lakukan</a:t>
            </a:r>
            <a:r>
              <a:rPr lang="en-US" dirty="0">
                <a:latin typeface="Calibri (body)"/>
              </a:rPr>
              <a:t> </a:t>
            </a:r>
            <a:r>
              <a:rPr lang="en-US" dirty="0" err="1">
                <a:latin typeface="Calibri (body)"/>
              </a:rPr>
              <a:t>terhadap</a:t>
            </a:r>
            <a:r>
              <a:rPr lang="en-US" dirty="0">
                <a:latin typeface="Calibri (body)"/>
              </a:rPr>
              <a:t> </a:t>
            </a:r>
            <a:r>
              <a:rPr lang="en-US" dirty="0" err="1">
                <a:latin typeface="Calibri (body)"/>
              </a:rPr>
              <a:t>identitas</a:t>
            </a:r>
            <a:r>
              <a:rPr lang="en-US" dirty="0">
                <a:latin typeface="Calibri (body)"/>
              </a:rPr>
              <a:t> </a:t>
            </a:r>
            <a:r>
              <a:rPr lang="en-US" dirty="0" err="1">
                <a:latin typeface="Calibri (body)"/>
              </a:rPr>
              <a:t>seseorang</a:t>
            </a:r>
            <a:r>
              <a:rPr lang="en-US" dirty="0">
                <a:latin typeface="Calibri (body)"/>
              </a:rPr>
              <a:t>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50FD5F5-F75B-497B-34BB-934C5D5D35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42987"/>
            <a:ext cx="1282700" cy="10414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EB11EA9-B0F1-F7DB-9C3A-701BC96939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722" y="5351463"/>
            <a:ext cx="9166721" cy="154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500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478A38-9A4C-E4F6-5039-2E884B13DA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2221D-FB3B-FDD6-51E6-8AC3BA209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1760" y="274638"/>
            <a:ext cx="6275040" cy="778098"/>
          </a:xfrm>
        </p:spPr>
        <p:txBody>
          <a:bodyPr>
            <a:normAutofit/>
          </a:bodyPr>
          <a:lstStyle/>
          <a:p>
            <a:r>
              <a:rPr lang="en-US" sz="2000" b="1" dirty="0">
                <a:latin typeface="Times New Roman" panose="02020603050405020304" pitchFamily="18" charset="0"/>
              </a:rPr>
              <a:t>Media </a:t>
            </a:r>
            <a:r>
              <a:rPr lang="en-US" sz="2000" b="1" dirty="0" err="1">
                <a:latin typeface="Times New Roman" panose="02020603050405020304" pitchFamily="18" charset="0"/>
              </a:rPr>
              <a:t>Sosial</a:t>
            </a:r>
            <a:r>
              <a:rPr lang="en-US" sz="2000" b="1" dirty="0">
                <a:latin typeface="Times New Roman" panose="02020603050405020304" pitchFamily="18" charset="0"/>
              </a:rPr>
              <a:t> dan </a:t>
            </a:r>
            <a:r>
              <a:rPr lang="en-US" sz="2000" b="1" dirty="0" err="1">
                <a:latin typeface="Times New Roman" panose="02020603050405020304" pitchFamily="18" charset="0"/>
              </a:rPr>
              <a:t>Identitas</a:t>
            </a:r>
            <a:r>
              <a:rPr lang="en-US" sz="2000" b="1" dirty="0">
                <a:latin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</a:rPr>
              <a:t>Sosial</a:t>
            </a:r>
            <a:endParaRPr lang="en-ID" sz="2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4199B-2621-2C72-011D-976314933D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3882914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/>
              <a:t>Menarik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disimak</a:t>
            </a:r>
            <a:r>
              <a:rPr lang="en-US" dirty="0"/>
              <a:t> dan </a:t>
            </a:r>
            <a:r>
              <a:rPr lang="en-US" dirty="0" err="1"/>
              <a:t>dikaji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menampilkan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di </a:t>
            </a:r>
            <a:r>
              <a:rPr lang="en-US" dirty="0" err="1"/>
              <a:t>ruang</a:t>
            </a:r>
            <a:r>
              <a:rPr lang="en-US" dirty="0"/>
              <a:t> digital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dirinya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identitas</a:t>
            </a:r>
            <a:r>
              <a:rPr lang="en-US" dirty="0"/>
              <a:t> yang </a:t>
            </a:r>
            <a:r>
              <a:rPr lang="en-US" dirty="0" err="1"/>
              <a:t>diciptakannya</a:t>
            </a:r>
            <a:r>
              <a:rPr lang="en-US" dirty="0"/>
              <a:t>.</a:t>
            </a:r>
          </a:p>
          <a:p>
            <a:r>
              <a:rPr lang="en-US" dirty="0" err="1"/>
              <a:t>Munculnya</a:t>
            </a:r>
            <a:r>
              <a:rPr lang="en-US" dirty="0"/>
              <a:t> media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facebook</a:t>
            </a:r>
            <a:r>
              <a:rPr lang="en-US" dirty="0"/>
              <a:t> (FB), twitter (X), Instagram (IG), dan </a:t>
            </a:r>
            <a:r>
              <a:rPr lang="en-US" dirty="0" err="1"/>
              <a:t>berbagai</a:t>
            </a:r>
            <a:r>
              <a:rPr lang="en-US" dirty="0"/>
              <a:t> media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berbasis</a:t>
            </a:r>
            <a:r>
              <a:rPr lang="en-US" dirty="0"/>
              <a:t> digital </a:t>
            </a:r>
            <a:r>
              <a:rPr lang="en-US" dirty="0" err="1"/>
              <a:t>lainnya</a:t>
            </a:r>
            <a:r>
              <a:rPr lang="en-US" dirty="0"/>
              <a:t> </a:t>
            </a:r>
            <a:r>
              <a:rPr lang="en-US" dirty="0" err="1"/>
              <a:t>ditandai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pergeseran</a:t>
            </a:r>
            <a:r>
              <a:rPr lang="en-US" dirty="0"/>
              <a:t> </a:t>
            </a:r>
            <a:r>
              <a:rPr lang="en-US" dirty="0" err="1"/>
              <a:t>realitas</a:t>
            </a:r>
            <a:r>
              <a:rPr lang="en-US" dirty="0"/>
              <a:t> yang </a:t>
            </a:r>
            <a:r>
              <a:rPr lang="en-US" dirty="0" err="1"/>
              <a:t>semula</a:t>
            </a:r>
            <a:r>
              <a:rPr lang="en-US" dirty="0"/>
              <a:t> </a:t>
            </a:r>
            <a:r>
              <a:rPr lang="en-US" dirty="0" err="1"/>
              <a:t>realitas</a:t>
            </a:r>
            <a:r>
              <a:rPr lang="en-US" dirty="0"/>
              <a:t> </a:t>
            </a:r>
            <a:r>
              <a:rPr lang="en-US" dirty="0" err="1"/>
              <a:t>nyata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realitas</a:t>
            </a:r>
            <a:r>
              <a:rPr lang="en-US" dirty="0"/>
              <a:t> maya.</a:t>
            </a:r>
          </a:p>
          <a:p>
            <a:r>
              <a:rPr lang="en-US" dirty="0"/>
              <a:t>Masyarakat </a:t>
            </a:r>
            <a:r>
              <a:rPr lang="en-US" dirty="0" err="1"/>
              <a:t>dalam</a:t>
            </a:r>
            <a:r>
              <a:rPr lang="en-US" dirty="0"/>
              <a:t> dunia maya pun </a:t>
            </a:r>
            <a:r>
              <a:rPr lang="en-US" dirty="0" err="1"/>
              <a:t>dijuluki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‘Netizen’, </a:t>
            </a:r>
            <a:r>
              <a:rPr lang="en-US" dirty="0" err="1"/>
              <a:t>istilah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popular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melabeli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dunia digital.</a:t>
            </a:r>
          </a:p>
          <a:p>
            <a:r>
              <a:rPr lang="en-US" dirty="0"/>
              <a:t>Media digital </a:t>
            </a:r>
            <a:r>
              <a:rPr lang="en-US" dirty="0" err="1"/>
              <a:t>turut</a:t>
            </a:r>
            <a:r>
              <a:rPr lang="en-US" dirty="0"/>
              <a:t> </a:t>
            </a:r>
            <a:r>
              <a:rPr lang="en-US" dirty="0" err="1"/>
              <a:t>andil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merubah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.</a:t>
            </a:r>
          </a:p>
          <a:p>
            <a:r>
              <a:rPr lang="en-US" dirty="0"/>
              <a:t>Media </a:t>
            </a:r>
            <a:r>
              <a:rPr lang="en-US" dirty="0" err="1"/>
              <a:t>sosial</a:t>
            </a:r>
            <a:r>
              <a:rPr lang="en-US" dirty="0"/>
              <a:t> juga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wadah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pembentukkan</a:t>
            </a:r>
            <a:r>
              <a:rPr lang="en-US" dirty="0"/>
              <a:t> </a:t>
            </a:r>
            <a:r>
              <a:rPr lang="en-US" dirty="0" err="1"/>
              <a:t>pencitraan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dan </a:t>
            </a:r>
            <a:r>
              <a:rPr lang="en-US" dirty="0" err="1"/>
              <a:t>rekayasa</a:t>
            </a:r>
            <a:r>
              <a:rPr lang="en-US" dirty="0"/>
              <a:t> </a:t>
            </a:r>
            <a:r>
              <a:rPr lang="en-US" dirty="0" err="1"/>
              <a:t>identitas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digital.</a:t>
            </a:r>
            <a:endParaRPr lang="en-ID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1DF9E0C-5760-6457-AB16-71AE8E1605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42987"/>
            <a:ext cx="1282700" cy="10414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2523044-9E50-564C-C659-9DC14AF39A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722" y="5351463"/>
            <a:ext cx="9166721" cy="154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012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B710E-15BA-EE56-2063-DC9C3FEF0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624" y="2650902"/>
            <a:ext cx="6275040" cy="778098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TERIMA KASIH</a:t>
            </a:r>
            <a:endParaRPr lang="en-ID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50FD5F5-F75B-497B-34BB-934C5D5D35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42987"/>
            <a:ext cx="1282700" cy="10414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EB11EA9-B0F1-F7DB-9C3A-701BC96939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722" y="5351463"/>
            <a:ext cx="9166721" cy="154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972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20069</TotalTime>
  <Words>186</Words>
  <Application>Microsoft Office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(body)</vt:lpstr>
      <vt:lpstr>Times New Roman</vt:lpstr>
      <vt:lpstr>Office Theme</vt:lpstr>
      <vt:lpstr>Identitas Sosial</vt:lpstr>
      <vt:lpstr>Identitas Sosial</vt:lpstr>
      <vt:lpstr>Media Sosial dan Identitas Sosial</vt:lpstr>
      <vt:lpstr>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Perubahan Sosial Budaya</dc:title>
  <dc:creator>user</dc:creator>
  <cp:lastModifiedBy>HP</cp:lastModifiedBy>
  <cp:revision>65</cp:revision>
  <dcterms:created xsi:type="dcterms:W3CDTF">2018-09-06T03:14:49Z</dcterms:created>
  <dcterms:modified xsi:type="dcterms:W3CDTF">2024-02-26T02:09:30Z</dcterms:modified>
</cp:coreProperties>
</file>