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84" r:id="rId2"/>
    <p:sldMasterId id="2147483650" r:id="rId3"/>
  </p:sldMasterIdLst>
  <p:notesMasterIdLst>
    <p:notesMasterId r:id="rId13"/>
  </p:notesMasterIdLst>
  <p:sldIdLst>
    <p:sldId id="256" r:id="rId4"/>
    <p:sldId id="259" r:id="rId5"/>
    <p:sldId id="262" r:id="rId6"/>
    <p:sldId id="263" r:id="rId7"/>
    <p:sldId id="264" r:id="rId8"/>
    <p:sldId id="266" r:id="rId9"/>
    <p:sldId id="267" r:id="rId10"/>
    <p:sldId id="269" r:id="rId11"/>
    <p:sldId id="270" r:id="rId12"/>
  </p:sldIdLst>
  <p:sldSz cx="13004800" cy="9753600"/>
  <p:notesSz cx="6858000" cy="9144000"/>
  <p:custDataLst>
    <p:tags r:id="rId14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1pPr>
    <a:lvl2pPr marL="4572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2pPr>
    <a:lvl3pPr marL="9144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3pPr>
    <a:lvl4pPr marL="13716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4pPr>
    <a:lvl5pPr marL="18288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36" autoAdjust="0"/>
    <p:restoredTop sz="97496" autoAdjust="0"/>
  </p:normalViewPr>
  <p:slideViewPr>
    <p:cSldViewPr>
      <p:cViewPr varScale="1">
        <p:scale>
          <a:sx n="44" d="100"/>
          <a:sy n="44" d="100"/>
        </p:scale>
        <p:origin x="1700" y="48"/>
      </p:cViewPr>
      <p:guideLst>
        <p:guide orient="horz" pos="3072"/>
        <p:guide pos="4096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gs" Target="tags/tag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A01957-15CB-4320-8015-FAFFC41A716C}" type="doc">
      <dgm:prSet loTypeId="urn:microsoft.com/office/officeart/2005/8/layout/vList2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A2371D64-ABD6-4110-A74A-4BD8558C7213}">
      <dgm:prSet phldrT="[Text]" custT="1"/>
      <dgm:spPr/>
      <dgm:t>
        <a:bodyPr/>
        <a:lstStyle/>
        <a:p>
          <a:r>
            <a:rPr lang="en-ID" sz="4000" b="1" dirty="0"/>
            <a:t>DEFINISI POLITIK DAN PERUBAHAN POLITIK FORMAL</a:t>
          </a:r>
          <a:endParaRPr lang="en-US" sz="4000" b="1" dirty="0"/>
        </a:p>
      </dgm:t>
    </dgm:pt>
    <dgm:pt modelId="{36F8F176-4C40-407B-B018-2993F49C8EC6}" type="parTrans" cxnId="{7A84A9AF-645B-4B3E-B905-BBD67634CA58}">
      <dgm:prSet/>
      <dgm:spPr/>
      <dgm:t>
        <a:bodyPr/>
        <a:lstStyle/>
        <a:p>
          <a:endParaRPr lang="en-US"/>
        </a:p>
      </dgm:t>
    </dgm:pt>
    <dgm:pt modelId="{E2A3EE42-DB54-41A1-9FA9-59D901A5F16B}" type="sibTrans" cxnId="{7A84A9AF-645B-4B3E-B905-BBD67634CA58}">
      <dgm:prSet/>
      <dgm:spPr/>
      <dgm:t>
        <a:bodyPr/>
        <a:lstStyle/>
        <a:p>
          <a:endParaRPr lang="en-US"/>
        </a:p>
      </dgm:t>
    </dgm:pt>
    <dgm:pt modelId="{01BDA7AB-0907-48D2-9F16-332E9D4E6372}">
      <dgm:prSet phldrT="[Text]"/>
      <dgm:spPr/>
      <dgm:t>
        <a:bodyPr/>
        <a:lstStyle/>
        <a:p>
          <a:endParaRPr lang="en-US" dirty="0"/>
        </a:p>
      </dgm:t>
    </dgm:pt>
    <dgm:pt modelId="{94492221-4CFE-4599-A0D7-3062DB75245F}" type="parTrans" cxnId="{FF6745F0-CBFE-4A8B-8F47-C49F2935D104}">
      <dgm:prSet/>
      <dgm:spPr/>
      <dgm:t>
        <a:bodyPr/>
        <a:lstStyle/>
        <a:p>
          <a:endParaRPr lang="en-US"/>
        </a:p>
      </dgm:t>
    </dgm:pt>
    <dgm:pt modelId="{A64BA492-6525-4D71-84B1-37F823428D17}" type="sibTrans" cxnId="{FF6745F0-CBFE-4A8B-8F47-C49F2935D104}">
      <dgm:prSet/>
      <dgm:spPr/>
      <dgm:t>
        <a:bodyPr/>
        <a:lstStyle/>
        <a:p>
          <a:endParaRPr lang="en-US"/>
        </a:p>
      </dgm:t>
    </dgm:pt>
    <dgm:pt modelId="{6D7FAB9D-0518-4E0E-ACAB-F11766F0E3A2}">
      <dgm:prSet phldrT="[Text]" custT="1"/>
      <dgm:spPr/>
      <dgm:t>
        <a:bodyPr/>
        <a:lstStyle/>
        <a:p>
          <a:r>
            <a:rPr lang="en-ID" sz="4000" b="1" dirty="0"/>
            <a:t>PERUBAHAN POLITIK NON-FORMAL</a:t>
          </a:r>
          <a:endParaRPr lang="en-US" sz="4000" b="1" dirty="0"/>
        </a:p>
      </dgm:t>
    </dgm:pt>
    <dgm:pt modelId="{AC4EE342-1E1A-4983-975F-A1D1AE2553C5}" type="parTrans" cxnId="{3B2A6FD3-B0E8-47A1-940A-07F64AAA503E}">
      <dgm:prSet/>
      <dgm:spPr/>
      <dgm:t>
        <a:bodyPr/>
        <a:lstStyle/>
        <a:p>
          <a:endParaRPr lang="en-US"/>
        </a:p>
      </dgm:t>
    </dgm:pt>
    <dgm:pt modelId="{483D4FCA-1DFF-4D47-9BB2-343356564D81}" type="sibTrans" cxnId="{3B2A6FD3-B0E8-47A1-940A-07F64AAA503E}">
      <dgm:prSet/>
      <dgm:spPr/>
      <dgm:t>
        <a:bodyPr/>
        <a:lstStyle/>
        <a:p>
          <a:endParaRPr lang="en-US"/>
        </a:p>
      </dgm:t>
    </dgm:pt>
    <dgm:pt modelId="{913B0F40-5BD2-48B7-B75A-42B041ECB241}">
      <dgm:prSet phldrT="[Text]"/>
      <dgm:spPr/>
      <dgm:t>
        <a:bodyPr/>
        <a:lstStyle/>
        <a:p>
          <a:endParaRPr lang="en-US" dirty="0"/>
        </a:p>
      </dgm:t>
    </dgm:pt>
    <dgm:pt modelId="{6996B1CF-D2E0-4766-8FE9-C490135DC0A0}" type="parTrans" cxnId="{861705C3-418C-4771-A1D3-5A8D968DCA68}">
      <dgm:prSet/>
      <dgm:spPr/>
      <dgm:t>
        <a:bodyPr/>
        <a:lstStyle/>
        <a:p>
          <a:endParaRPr lang="en-US"/>
        </a:p>
      </dgm:t>
    </dgm:pt>
    <dgm:pt modelId="{EBE8C5CF-FCEC-4E97-8CB1-21E555265562}" type="sibTrans" cxnId="{861705C3-418C-4771-A1D3-5A8D968DCA68}">
      <dgm:prSet/>
      <dgm:spPr/>
      <dgm:t>
        <a:bodyPr/>
        <a:lstStyle/>
        <a:p>
          <a:endParaRPr lang="en-US"/>
        </a:p>
      </dgm:t>
    </dgm:pt>
    <dgm:pt modelId="{6C6BE01F-AE1C-4003-975C-A4040F79F673}" type="pres">
      <dgm:prSet presAssocID="{AFA01957-15CB-4320-8015-FAFFC41A716C}" presName="linear" presStyleCnt="0">
        <dgm:presLayoutVars>
          <dgm:animLvl val="lvl"/>
          <dgm:resizeHandles val="exact"/>
        </dgm:presLayoutVars>
      </dgm:prSet>
      <dgm:spPr/>
    </dgm:pt>
    <dgm:pt modelId="{1C9DD2B1-1017-4879-80F7-16051261796A}" type="pres">
      <dgm:prSet presAssocID="{A2371D64-ABD6-4110-A74A-4BD8558C7213}" presName="parentText" presStyleLbl="node1" presStyleIdx="0" presStyleCnt="2" custLinFactNeighborX="-4612" custLinFactNeighborY="-8033">
        <dgm:presLayoutVars>
          <dgm:chMax val="0"/>
          <dgm:bulletEnabled val="1"/>
        </dgm:presLayoutVars>
      </dgm:prSet>
      <dgm:spPr/>
    </dgm:pt>
    <dgm:pt modelId="{2B42632F-7A95-4C44-AB76-55A0D4C9E664}" type="pres">
      <dgm:prSet presAssocID="{A2371D64-ABD6-4110-A74A-4BD8558C7213}" presName="childText" presStyleLbl="revTx" presStyleIdx="0" presStyleCnt="2">
        <dgm:presLayoutVars>
          <dgm:bulletEnabled val="1"/>
        </dgm:presLayoutVars>
      </dgm:prSet>
      <dgm:spPr/>
    </dgm:pt>
    <dgm:pt modelId="{55A97317-BB5F-4DAB-9025-1071F0146830}" type="pres">
      <dgm:prSet presAssocID="{6D7FAB9D-0518-4E0E-ACAB-F11766F0E3A2}" presName="parentText" presStyleLbl="node1" presStyleIdx="1" presStyleCnt="2" custLinFactNeighborX="-243" custLinFactNeighborY="8259">
        <dgm:presLayoutVars>
          <dgm:chMax val="0"/>
          <dgm:bulletEnabled val="1"/>
        </dgm:presLayoutVars>
      </dgm:prSet>
      <dgm:spPr/>
    </dgm:pt>
    <dgm:pt modelId="{E3A48EA7-1CBF-45B7-AE65-9B174A26CA54}" type="pres">
      <dgm:prSet presAssocID="{6D7FAB9D-0518-4E0E-ACAB-F11766F0E3A2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F62B0708-9E2A-48EB-BDDC-EBC38F67DAB7}" type="presOf" srcId="{6D7FAB9D-0518-4E0E-ACAB-F11766F0E3A2}" destId="{55A97317-BB5F-4DAB-9025-1071F0146830}" srcOrd="0" destOrd="0" presId="urn:microsoft.com/office/officeart/2005/8/layout/vList2"/>
    <dgm:cxn modelId="{F1E2F75C-24D5-482A-9B74-19EE8A88175C}" type="presOf" srcId="{A2371D64-ABD6-4110-A74A-4BD8558C7213}" destId="{1C9DD2B1-1017-4879-80F7-16051261796A}" srcOrd="0" destOrd="0" presId="urn:microsoft.com/office/officeart/2005/8/layout/vList2"/>
    <dgm:cxn modelId="{19A58560-9FC5-41FF-A305-AA624D372178}" type="presOf" srcId="{913B0F40-5BD2-48B7-B75A-42B041ECB241}" destId="{E3A48EA7-1CBF-45B7-AE65-9B174A26CA54}" srcOrd="0" destOrd="0" presId="urn:microsoft.com/office/officeart/2005/8/layout/vList2"/>
    <dgm:cxn modelId="{5CBCC3A1-AC8B-4DAB-8686-EF319259B918}" type="presOf" srcId="{01BDA7AB-0907-48D2-9F16-332E9D4E6372}" destId="{2B42632F-7A95-4C44-AB76-55A0D4C9E664}" srcOrd="0" destOrd="0" presId="urn:microsoft.com/office/officeart/2005/8/layout/vList2"/>
    <dgm:cxn modelId="{7A84A9AF-645B-4B3E-B905-BBD67634CA58}" srcId="{AFA01957-15CB-4320-8015-FAFFC41A716C}" destId="{A2371D64-ABD6-4110-A74A-4BD8558C7213}" srcOrd="0" destOrd="0" parTransId="{36F8F176-4C40-407B-B018-2993F49C8EC6}" sibTransId="{E2A3EE42-DB54-41A1-9FA9-59D901A5F16B}"/>
    <dgm:cxn modelId="{861705C3-418C-4771-A1D3-5A8D968DCA68}" srcId="{6D7FAB9D-0518-4E0E-ACAB-F11766F0E3A2}" destId="{913B0F40-5BD2-48B7-B75A-42B041ECB241}" srcOrd="0" destOrd="0" parTransId="{6996B1CF-D2E0-4766-8FE9-C490135DC0A0}" sibTransId="{EBE8C5CF-FCEC-4E97-8CB1-21E555265562}"/>
    <dgm:cxn modelId="{3B2A6FD3-B0E8-47A1-940A-07F64AAA503E}" srcId="{AFA01957-15CB-4320-8015-FAFFC41A716C}" destId="{6D7FAB9D-0518-4E0E-ACAB-F11766F0E3A2}" srcOrd="1" destOrd="0" parTransId="{AC4EE342-1E1A-4983-975F-A1D1AE2553C5}" sibTransId="{483D4FCA-1DFF-4D47-9BB2-343356564D81}"/>
    <dgm:cxn modelId="{FF6745F0-CBFE-4A8B-8F47-C49F2935D104}" srcId="{A2371D64-ABD6-4110-A74A-4BD8558C7213}" destId="{01BDA7AB-0907-48D2-9F16-332E9D4E6372}" srcOrd="0" destOrd="0" parTransId="{94492221-4CFE-4599-A0D7-3062DB75245F}" sibTransId="{A64BA492-6525-4D71-84B1-37F823428D17}"/>
    <dgm:cxn modelId="{A7B14DFD-0FAF-492F-A86F-28E55715F8E6}" type="presOf" srcId="{AFA01957-15CB-4320-8015-FAFFC41A716C}" destId="{6C6BE01F-AE1C-4003-975C-A4040F79F673}" srcOrd="0" destOrd="0" presId="urn:microsoft.com/office/officeart/2005/8/layout/vList2"/>
    <dgm:cxn modelId="{51017D8E-42D6-4A01-B87E-4D69BCD1DB32}" type="presParOf" srcId="{6C6BE01F-AE1C-4003-975C-A4040F79F673}" destId="{1C9DD2B1-1017-4879-80F7-16051261796A}" srcOrd="0" destOrd="0" presId="urn:microsoft.com/office/officeart/2005/8/layout/vList2"/>
    <dgm:cxn modelId="{6A9CEB8B-8AE3-40A9-B98C-70F8A1BE380F}" type="presParOf" srcId="{6C6BE01F-AE1C-4003-975C-A4040F79F673}" destId="{2B42632F-7A95-4C44-AB76-55A0D4C9E664}" srcOrd="1" destOrd="0" presId="urn:microsoft.com/office/officeart/2005/8/layout/vList2"/>
    <dgm:cxn modelId="{01D40D14-98E6-4682-8A42-8E5325C3F49D}" type="presParOf" srcId="{6C6BE01F-AE1C-4003-975C-A4040F79F673}" destId="{55A97317-BB5F-4DAB-9025-1071F0146830}" srcOrd="2" destOrd="0" presId="urn:microsoft.com/office/officeart/2005/8/layout/vList2"/>
    <dgm:cxn modelId="{855E4206-8F31-4384-8920-4C1AC12FF4FB}" type="presParOf" srcId="{6C6BE01F-AE1C-4003-975C-A4040F79F673}" destId="{E3A48EA7-1CBF-45B7-AE65-9B174A26CA54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9DD2B1-1017-4879-80F7-16051261796A}">
      <dsp:nvSpPr>
        <dsp:cNvPr id="0" name=""/>
        <dsp:cNvSpPr/>
      </dsp:nvSpPr>
      <dsp:spPr>
        <a:xfrm>
          <a:off x="0" y="0"/>
          <a:ext cx="10464800" cy="15186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4000" b="1" kern="1200" dirty="0"/>
            <a:t>DEFINISI POLITIK DAN PERUBAHAN POLITIK FORMAL</a:t>
          </a:r>
          <a:endParaRPr lang="en-US" sz="4000" b="1" kern="1200" dirty="0"/>
        </a:p>
      </dsp:txBody>
      <dsp:txXfrm>
        <a:off x="74135" y="74135"/>
        <a:ext cx="10316530" cy="1370390"/>
      </dsp:txXfrm>
    </dsp:sp>
    <dsp:sp modelId="{2B42632F-7A95-4C44-AB76-55A0D4C9E664}">
      <dsp:nvSpPr>
        <dsp:cNvPr id="0" name=""/>
        <dsp:cNvSpPr/>
      </dsp:nvSpPr>
      <dsp:spPr>
        <a:xfrm>
          <a:off x="0" y="1519260"/>
          <a:ext cx="10464800" cy="7286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2257" tIns="55880" rIns="312928" bIns="55880" numCol="1" spcCol="1270" anchor="t" anchorCtr="0">
          <a:noAutofit/>
        </a:bodyPr>
        <a:lstStyle/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US" sz="3400" kern="1200" dirty="0"/>
        </a:p>
      </dsp:txBody>
      <dsp:txXfrm>
        <a:off x="0" y="1519260"/>
        <a:ext cx="10464800" cy="728640"/>
      </dsp:txXfrm>
    </dsp:sp>
    <dsp:sp modelId="{55A97317-BB5F-4DAB-9025-1071F0146830}">
      <dsp:nvSpPr>
        <dsp:cNvPr id="0" name=""/>
        <dsp:cNvSpPr/>
      </dsp:nvSpPr>
      <dsp:spPr>
        <a:xfrm>
          <a:off x="0" y="2308078"/>
          <a:ext cx="10464800" cy="15186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4000" b="1" kern="1200" dirty="0"/>
            <a:t>PERUBAHAN POLITIK NON-FORMAL</a:t>
          </a:r>
          <a:endParaRPr lang="en-US" sz="4000" b="1" kern="1200" dirty="0"/>
        </a:p>
      </dsp:txBody>
      <dsp:txXfrm>
        <a:off x="74135" y="2382213"/>
        <a:ext cx="10316530" cy="1370390"/>
      </dsp:txXfrm>
    </dsp:sp>
    <dsp:sp modelId="{E3A48EA7-1CBF-45B7-AE65-9B174A26CA54}">
      <dsp:nvSpPr>
        <dsp:cNvPr id="0" name=""/>
        <dsp:cNvSpPr/>
      </dsp:nvSpPr>
      <dsp:spPr>
        <a:xfrm>
          <a:off x="0" y="3766560"/>
          <a:ext cx="10464800" cy="7286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2257" tIns="55880" rIns="312928" bIns="55880" numCol="1" spcCol="1270" anchor="t" anchorCtr="0">
          <a:noAutofit/>
        </a:bodyPr>
        <a:lstStyle/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US" sz="3400" kern="1200" dirty="0"/>
        </a:p>
      </dsp:txBody>
      <dsp:txXfrm>
        <a:off x="0" y="3766560"/>
        <a:ext cx="10464800" cy="7286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Gill Sans" pitchFamily="32" charset="0"/>
                <a:ea typeface="ヒラギノ角ゴ ProN W3" pitchFamily="32" charset="-128"/>
                <a:cs typeface="+mn-cs"/>
                <a:sym typeface="Gill Sans" pitchFamily="3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Gill Sans" pitchFamily="32" charset="0"/>
                <a:ea typeface="ヒラギノ角ゴ ProN W3" pitchFamily="32" charset="-128"/>
                <a:cs typeface="+mn-cs"/>
                <a:sym typeface="Gill Sans" pitchFamily="32" charset="0"/>
              </a:defRPr>
            </a:lvl1pPr>
          </a:lstStyle>
          <a:p>
            <a:pPr>
              <a:defRPr/>
            </a:pPr>
            <a:fld id="{9ED7CDD5-598F-4902-BA85-6782C6BB2991}" type="datetimeFigureOut">
              <a:rPr lang="en-US"/>
              <a:pPr>
                <a:defRPr/>
              </a:pPr>
              <a:t>8/21/2022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Gill Sans" pitchFamily="32" charset="0"/>
                <a:ea typeface="ヒラギノ角ゴ ProN W3" pitchFamily="32" charset="-128"/>
                <a:cs typeface="+mn-cs"/>
                <a:sym typeface="Gill Sans" pitchFamily="3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F8D6D7A-9E1B-4CB9-9F38-AC6A131265C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74471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586155643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45077908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1638300"/>
            <a:ext cx="2616200" cy="452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1638300"/>
            <a:ext cx="7696200" cy="452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54435484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6643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2341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0648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3763" y="2597150"/>
            <a:ext cx="5532437" cy="61880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597150"/>
            <a:ext cx="5532438" cy="61880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7685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8314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052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386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818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37287468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5972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1695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07513" y="519113"/>
            <a:ext cx="2803525" cy="8266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93763" y="519113"/>
            <a:ext cx="8261350" cy="8266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3254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451339115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66335219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77842642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2768600"/>
            <a:ext cx="51562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768600"/>
            <a:ext cx="51562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15654074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50709972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98831489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69052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97914929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09993790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>
              <a:sym typeface="Gill Sans" pitchFamily="32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4220968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11233887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254000"/>
            <a:ext cx="2616200" cy="8229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254000"/>
            <a:ext cx="7696200" cy="8229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7277659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5029200"/>
            <a:ext cx="5156200" cy="1130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5029200"/>
            <a:ext cx="5156200" cy="1130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62110146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06370320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88670854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99347199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03695921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>
              <a:sym typeface="Gill Sans" pitchFamily="32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80253871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5029200"/>
            <a:ext cx="10464800" cy="113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text styles</a:t>
            </a:r>
          </a:p>
          <a:p>
            <a:pPr lvl="1"/>
            <a:r>
              <a:rPr lang="en-US" altLang="en-US">
                <a:sym typeface="Gill Sans"/>
              </a:rPr>
              <a:t>Second level</a:t>
            </a:r>
          </a:p>
          <a:p>
            <a:pPr lvl="2"/>
            <a:r>
              <a:rPr lang="en-US" altLang="en-US">
                <a:sym typeface="Gill Sans"/>
              </a:rPr>
              <a:t>Third level</a:t>
            </a:r>
          </a:p>
          <a:p>
            <a:pPr lvl="3"/>
            <a:r>
              <a:rPr lang="en-US" altLang="en-US">
                <a:sym typeface="Gill Sans"/>
              </a:rPr>
              <a:t>Fourth level</a:t>
            </a:r>
          </a:p>
          <a:p>
            <a:pPr lvl="4"/>
            <a:r>
              <a:rPr lang="en-US" altLang="en-US">
                <a:sym typeface="Gill Sans"/>
              </a:rPr>
              <a:t>Fifth level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1638300"/>
            <a:ext cx="10464800" cy="330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title style</a:t>
            </a:r>
          </a:p>
        </p:txBody>
      </p:sp>
      <p:pic>
        <p:nvPicPr>
          <p:cNvPr id="1028" name="Picture 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3700" y="0"/>
            <a:ext cx="13792200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ヒラギノ角ゴ ProN W3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9pPr>
    </p:titleStyle>
    <p:bodyStyle>
      <a:lvl1pPr marL="342900" indent="-342900" algn="ctr" rtl="0" eaLnBrk="0" fontAlgn="base" hangingPunct="0">
        <a:spcBef>
          <a:spcPct val="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1pPr>
      <a:lvl2pPr marL="742950" indent="-285750" algn="ctr" rtl="0" eaLnBrk="0" fontAlgn="base" hangingPunct="0">
        <a:spcBef>
          <a:spcPct val="0"/>
        </a:spcBef>
        <a:spcAft>
          <a:spcPct val="0"/>
        </a:spcAft>
        <a:buChar char="–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2pPr>
      <a:lvl3pPr marL="1143000" indent="-228600" algn="ctr" rtl="0" eaLnBrk="0" fontAlgn="base" hangingPunct="0">
        <a:spcBef>
          <a:spcPct val="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3pPr>
      <a:lvl4pPr marL="1600200" indent="-228600" algn="ctr" rtl="0" eaLnBrk="0" fontAlgn="base" hangingPunct="0">
        <a:spcBef>
          <a:spcPct val="0"/>
        </a:spcBef>
        <a:spcAft>
          <a:spcPct val="0"/>
        </a:spcAft>
        <a:buChar char="–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4pPr>
      <a:lvl5pPr marL="2057400" indent="-228600" algn="ctr" rtl="0" eaLnBrk="0" fontAlgn="base" hangingPunct="0">
        <a:spcBef>
          <a:spcPct val="0"/>
        </a:spcBef>
        <a:spcAft>
          <a:spcPct val="0"/>
        </a:spcAft>
        <a:buChar char="»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3763" y="519113"/>
            <a:ext cx="11217275" cy="1885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3763" y="2597150"/>
            <a:ext cx="11217275" cy="6188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3763" y="9040813"/>
            <a:ext cx="2925762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C88E22-7353-4F6C-8F12-13802969EADC}" type="datetimeFigureOut">
              <a:rPr lang="en-US" smtClean="0"/>
              <a:pPr/>
              <a:t>8/21/2022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08475" y="9040813"/>
            <a:ext cx="4387850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85275" y="9040813"/>
            <a:ext cx="2925763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3700" y="0"/>
            <a:ext cx="13792200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3155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title style</a:t>
            </a: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2768600"/>
            <a:ext cx="1046480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text styles</a:t>
            </a:r>
          </a:p>
          <a:p>
            <a:pPr lvl="1"/>
            <a:r>
              <a:rPr lang="en-US" altLang="en-US">
                <a:sym typeface="Gill Sans"/>
              </a:rPr>
              <a:t>Second level</a:t>
            </a:r>
          </a:p>
          <a:p>
            <a:pPr lvl="2"/>
            <a:r>
              <a:rPr lang="en-US" altLang="en-US">
                <a:sym typeface="Gill Sans"/>
              </a:rPr>
              <a:t>Third level</a:t>
            </a:r>
          </a:p>
          <a:p>
            <a:pPr lvl="3"/>
            <a:r>
              <a:rPr lang="en-US" altLang="en-US">
                <a:sym typeface="Gill Sans"/>
              </a:rPr>
              <a:t>Fourth level</a:t>
            </a:r>
          </a:p>
          <a:p>
            <a:pPr lvl="4"/>
            <a:r>
              <a:rPr lang="en-US" altLang="en-US">
                <a:sym typeface="Gill Sans"/>
              </a:rPr>
              <a:t>Fifth level</a:t>
            </a:r>
          </a:p>
        </p:txBody>
      </p:sp>
      <p:pic>
        <p:nvPicPr>
          <p:cNvPr id="3076" name="Picture 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3700" y="0"/>
            <a:ext cx="13792200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ヒラギノ角ゴ ProN W3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9pPr>
    </p:titleStyle>
    <p:bodyStyle>
      <a:lvl1pPr marL="760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1pPr>
      <a:lvl2pPr marL="1204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2pPr>
      <a:lvl3pPr marL="1649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3pPr>
      <a:lvl4pPr marL="2093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4pPr>
      <a:lvl5pPr marL="2538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5pPr>
      <a:lvl6pPr marL="29956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6pPr>
      <a:lvl7pPr marL="34528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7pPr>
      <a:lvl8pPr marL="39100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8pPr>
      <a:lvl9pPr marL="43672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5600" y="2286000"/>
            <a:ext cx="9490075" cy="1295400"/>
          </a:xfrm>
        </p:spPr>
        <p:txBody>
          <a:bodyPr/>
          <a:lstStyle/>
          <a:p>
            <a:r>
              <a:rPr lang="en-ID" sz="3600" b="1" dirty="0">
                <a:solidFill>
                  <a:srgbClr val="002060"/>
                </a:solidFill>
              </a:rPr>
              <a:t>PERUBAHAN POLITIK</a:t>
            </a:r>
            <a:endParaRPr lang="en-US" sz="3600" b="1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63899" y="6629400"/>
            <a:ext cx="5867400" cy="1600200"/>
          </a:xfrm>
        </p:spPr>
        <p:txBody>
          <a:bodyPr/>
          <a:lstStyle/>
          <a:p>
            <a:pPr algn="l"/>
            <a:endParaRPr lang="en-US" sz="2000" b="1" dirty="0"/>
          </a:p>
        </p:txBody>
      </p:sp>
      <p:sp>
        <p:nvSpPr>
          <p:cNvPr id="5" name="Rectangle 4"/>
          <p:cNvSpPr/>
          <p:nvPr/>
        </p:nvSpPr>
        <p:spPr bwMode="auto">
          <a:xfrm>
            <a:off x="2959099" y="4248150"/>
            <a:ext cx="6477000" cy="1676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ID" sz="2800" b="1" dirty="0">
                <a:solidFill>
                  <a:srgbClr val="002060"/>
                </a:solidFill>
                <a:latin typeface="Gill Sans" pitchFamily="32" charset="0"/>
                <a:ea typeface="ヒラギノ角ゴ ProN W3" pitchFamily="32" charset="-128"/>
                <a:sym typeface="Gill Sans" pitchFamily="32" charset="0"/>
              </a:rPr>
              <a:t>Tutorial 8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ID" sz="2800" b="1" i="0" u="none" strike="noStrike" cap="none" normalizeH="0" baseline="0" dirty="0" err="1">
                <a:ln>
                  <a:noFill/>
                </a:ln>
                <a:solidFill>
                  <a:srgbClr val="002060"/>
                </a:solidFill>
                <a:effectLst/>
                <a:latin typeface="Gill Sans" pitchFamily="32" charset="0"/>
                <a:ea typeface="ヒラギノ角ゴ ProN W3" pitchFamily="32" charset="-128"/>
                <a:sym typeface="Gill Sans" pitchFamily="32" charset="0"/>
              </a:rPr>
              <a:t>Teori</a:t>
            </a:r>
            <a:r>
              <a:rPr kumimoji="0" lang="en-ID" sz="2800" b="1" i="0" u="none" strike="noStrike" cap="none" normalizeH="0" dirty="0">
                <a:ln>
                  <a:noFill/>
                </a:ln>
                <a:solidFill>
                  <a:srgbClr val="002060"/>
                </a:solidFill>
                <a:effectLst/>
                <a:latin typeface="Gill Sans" pitchFamily="32" charset="0"/>
                <a:ea typeface="ヒラギノ角ゴ ProN W3" pitchFamily="32" charset="-128"/>
                <a:sym typeface="Gill Sans" pitchFamily="32" charset="0"/>
              </a:rPr>
              <a:t> </a:t>
            </a:r>
            <a:r>
              <a:rPr kumimoji="0" lang="en-ID" sz="2800" b="1" i="0" u="none" strike="noStrike" cap="none" normalizeH="0" dirty="0" err="1">
                <a:ln>
                  <a:noFill/>
                </a:ln>
                <a:solidFill>
                  <a:srgbClr val="002060"/>
                </a:solidFill>
                <a:effectLst/>
                <a:latin typeface="Gill Sans" pitchFamily="32" charset="0"/>
                <a:ea typeface="ヒラギノ角ゴ ProN W3" pitchFamily="32" charset="-128"/>
                <a:sym typeface="Gill Sans" pitchFamily="32" charset="0"/>
              </a:rPr>
              <a:t>Perubahan</a:t>
            </a:r>
            <a:r>
              <a:rPr kumimoji="0" lang="en-ID" sz="2800" b="1" i="0" u="none" strike="noStrike" cap="none" normalizeH="0" dirty="0">
                <a:ln>
                  <a:noFill/>
                </a:ln>
                <a:solidFill>
                  <a:srgbClr val="002060"/>
                </a:solidFill>
                <a:effectLst/>
                <a:latin typeface="Gill Sans" pitchFamily="32" charset="0"/>
                <a:ea typeface="ヒラギノ角ゴ ProN W3" pitchFamily="32" charset="-128"/>
                <a:sym typeface="Gill Sans" pitchFamily="32" charset="0"/>
              </a:rPr>
              <a:t> </a:t>
            </a:r>
            <a:r>
              <a:rPr kumimoji="0" lang="en-ID" sz="2800" b="1" i="0" u="none" strike="noStrike" cap="none" normalizeH="0" dirty="0" err="1">
                <a:ln>
                  <a:noFill/>
                </a:ln>
                <a:solidFill>
                  <a:srgbClr val="002060"/>
                </a:solidFill>
                <a:effectLst/>
                <a:latin typeface="Gill Sans" pitchFamily="32" charset="0"/>
                <a:ea typeface="ヒラギノ角ゴ ProN W3" pitchFamily="32" charset="-128"/>
                <a:sym typeface="Gill Sans" pitchFamily="32" charset="0"/>
              </a:rPr>
              <a:t>Sosial</a:t>
            </a:r>
            <a:endParaRPr kumimoji="0" lang="en-ID" sz="2800" b="1" i="0" u="none" strike="noStrike" cap="none" normalizeH="0" dirty="0">
              <a:ln>
                <a:noFill/>
              </a:ln>
              <a:solidFill>
                <a:srgbClr val="002060"/>
              </a:solidFill>
              <a:effectLst/>
              <a:latin typeface="Gill Sans" pitchFamily="32" charset="0"/>
              <a:ea typeface="ヒラギノ角ゴ ProN W3" pitchFamily="32" charset="-128"/>
              <a:sym typeface="Gill Sans" pitchFamily="32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ID" sz="2800" b="1" baseline="0" dirty="0" err="1">
                <a:solidFill>
                  <a:srgbClr val="002060"/>
                </a:solidFill>
                <a:latin typeface="Gill Sans" pitchFamily="32" charset="0"/>
                <a:ea typeface="ヒラギノ角ゴ ProN W3" pitchFamily="32" charset="-128"/>
                <a:sym typeface="Gill Sans" pitchFamily="32" charset="0"/>
              </a:rPr>
              <a:t>Sosiologi</a:t>
            </a:r>
            <a:endParaRPr lang="en-ID" sz="2800" b="1" dirty="0">
              <a:solidFill>
                <a:srgbClr val="002060"/>
              </a:solidFill>
              <a:latin typeface="Gill Sans" pitchFamily="32" charset="0"/>
              <a:ea typeface="ヒラギノ角ゴ ProN W3" pitchFamily="32" charset="-128"/>
              <a:sym typeface="Gill Sans" pitchFamily="32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ID" sz="28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Gill Sans" pitchFamily="32" charset="0"/>
                <a:ea typeface="ヒラギノ角ゴ ProN W3" pitchFamily="32" charset="-128"/>
                <a:sym typeface="Gill Sans" pitchFamily="32" charset="0"/>
              </a:rPr>
              <a:t>FHISIP</a:t>
            </a:r>
            <a:endParaRPr kumimoji="0" lang="en-US" sz="28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Gill Sans" pitchFamily="32" charset="0"/>
              <a:ea typeface="ヒラギノ角ゴ ProN W3" pitchFamily="32" charset="-128"/>
              <a:sym typeface="Gill Sans" pitchFamily="32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5000" y="609600"/>
            <a:ext cx="10007600" cy="1143001"/>
          </a:xfrm>
        </p:spPr>
        <p:txBody>
          <a:bodyPr/>
          <a:lstStyle/>
          <a:p>
            <a:r>
              <a:rPr lang="en-ID" b="1" dirty="0" err="1"/>
              <a:t>Capaian</a:t>
            </a:r>
            <a:r>
              <a:rPr lang="en-ID" b="1" dirty="0"/>
              <a:t> </a:t>
            </a:r>
            <a:r>
              <a:rPr lang="en-ID" b="1" dirty="0" err="1"/>
              <a:t>Pembelajaran</a:t>
            </a:r>
            <a:r>
              <a:rPr lang="en-ID" b="1" dirty="0"/>
              <a:t> Mata </a:t>
            </a:r>
            <a:r>
              <a:rPr lang="en-ID" b="1" dirty="0" err="1"/>
              <a:t>Kuliah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5000" y="2057400"/>
            <a:ext cx="11887201" cy="6727825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endParaRPr lang="en-ID" sz="4000" b="1" dirty="0">
              <a:solidFill>
                <a:srgbClr val="002060"/>
              </a:solidFill>
            </a:endParaRPr>
          </a:p>
          <a:p>
            <a:pPr marL="0" indent="0" fontAlgn="base">
              <a:buNone/>
            </a:pPr>
            <a:endParaRPr lang="en-ID" sz="4000" b="1" dirty="0">
              <a:solidFill>
                <a:srgbClr val="002060"/>
              </a:solidFill>
            </a:endParaRPr>
          </a:p>
          <a:p>
            <a:pPr marL="0" indent="0" fontAlgn="base">
              <a:buNone/>
            </a:pPr>
            <a:endParaRPr lang="en-ID" sz="4000" b="1" dirty="0">
              <a:solidFill>
                <a:srgbClr val="002060"/>
              </a:solidFill>
            </a:endParaRPr>
          </a:p>
          <a:p>
            <a:pPr marL="0" indent="0" fontAlgn="base">
              <a:buNone/>
            </a:pPr>
            <a:endParaRPr lang="en-ID" sz="4000" b="1" dirty="0">
              <a:solidFill>
                <a:srgbClr val="002060"/>
              </a:solidFill>
            </a:endParaRPr>
          </a:p>
          <a:p>
            <a:pPr marL="0" indent="0" algn="ctr" fontAlgn="base">
              <a:buNone/>
            </a:pPr>
            <a:r>
              <a:rPr lang="en-US" sz="4000" b="1" dirty="0">
                <a:solidFill>
                  <a:srgbClr val="002060"/>
                </a:solidFill>
              </a:rPr>
              <a:t>“Mata </a:t>
            </a:r>
            <a:r>
              <a:rPr lang="en-US" sz="4000" b="1" dirty="0" err="1">
                <a:solidFill>
                  <a:srgbClr val="002060"/>
                </a:solidFill>
              </a:rPr>
              <a:t>kuliah</a:t>
            </a:r>
            <a:r>
              <a:rPr lang="en-US" sz="4000" b="1" dirty="0">
                <a:solidFill>
                  <a:srgbClr val="002060"/>
                </a:solidFill>
              </a:rPr>
              <a:t> </a:t>
            </a:r>
            <a:r>
              <a:rPr lang="en-US" sz="4000" b="1" dirty="0" err="1">
                <a:solidFill>
                  <a:srgbClr val="002060"/>
                </a:solidFill>
              </a:rPr>
              <a:t>ini</a:t>
            </a:r>
            <a:r>
              <a:rPr lang="en-US" sz="4000" b="1" dirty="0">
                <a:solidFill>
                  <a:srgbClr val="002060"/>
                </a:solidFill>
              </a:rPr>
              <a:t> </a:t>
            </a:r>
            <a:r>
              <a:rPr lang="en-US" sz="4000" b="1" dirty="0" err="1">
                <a:solidFill>
                  <a:srgbClr val="002060"/>
                </a:solidFill>
              </a:rPr>
              <a:t>mahasiswa</a:t>
            </a:r>
            <a:r>
              <a:rPr lang="en-US" sz="4000" b="1" dirty="0">
                <a:solidFill>
                  <a:srgbClr val="002060"/>
                </a:solidFill>
              </a:rPr>
              <a:t> </a:t>
            </a:r>
            <a:r>
              <a:rPr lang="en-US" sz="4000" b="1" dirty="0" err="1">
                <a:solidFill>
                  <a:srgbClr val="002060"/>
                </a:solidFill>
              </a:rPr>
              <a:t>diharapkan</a:t>
            </a:r>
            <a:r>
              <a:rPr lang="en-US" sz="4000" b="1" dirty="0">
                <a:solidFill>
                  <a:srgbClr val="002060"/>
                </a:solidFill>
              </a:rPr>
              <a:t> </a:t>
            </a:r>
            <a:r>
              <a:rPr lang="en-US" sz="4000" b="1" dirty="0" err="1">
                <a:solidFill>
                  <a:srgbClr val="002060"/>
                </a:solidFill>
              </a:rPr>
              <a:t>dapat</a:t>
            </a:r>
            <a:r>
              <a:rPr lang="en-US" sz="4000" b="1" dirty="0">
                <a:solidFill>
                  <a:srgbClr val="002060"/>
                </a:solidFill>
              </a:rPr>
              <a:t> </a:t>
            </a:r>
            <a:r>
              <a:rPr lang="en-US" sz="4000" b="1" dirty="0" err="1">
                <a:solidFill>
                  <a:srgbClr val="002060"/>
                </a:solidFill>
              </a:rPr>
              <a:t>memahami</a:t>
            </a:r>
            <a:r>
              <a:rPr lang="en-US" sz="4000" b="1" dirty="0">
                <a:solidFill>
                  <a:srgbClr val="002060"/>
                </a:solidFill>
              </a:rPr>
              <a:t> </a:t>
            </a:r>
            <a:r>
              <a:rPr lang="en-US" sz="4000" b="1" dirty="0" err="1">
                <a:solidFill>
                  <a:srgbClr val="002060"/>
                </a:solidFill>
              </a:rPr>
              <a:t>dan</a:t>
            </a:r>
            <a:r>
              <a:rPr lang="en-US" sz="4000" b="1" dirty="0">
                <a:solidFill>
                  <a:srgbClr val="002060"/>
                </a:solidFill>
              </a:rPr>
              <a:t> </a:t>
            </a:r>
            <a:r>
              <a:rPr lang="en-US" sz="4000" b="1" dirty="0" err="1">
                <a:solidFill>
                  <a:srgbClr val="002060"/>
                </a:solidFill>
              </a:rPr>
              <a:t>menjelaskan</a:t>
            </a:r>
            <a:r>
              <a:rPr lang="en-US" sz="4000" b="1" dirty="0">
                <a:solidFill>
                  <a:srgbClr val="002060"/>
                </a:solidFill>
              </a:rPr>
              <a:t> </a:t>
            </a:r>
            <a:r>
              <a:rPr lang="en-ID" sz="4000" b="1" dirty="0" err="1">
                <a:solidFill>
                  <a:srgbClr val="002060"/>
                </a:solidFill>
              </a:rPr>
              <a:t>tentang</a:t>
            </a:r>
            <a:r>
              <a:rPr lang="en-ID" sz="4000" b="1" dirty="0">
                <a:solidFill>
                  <a:srgbClr val="002060"/>
                </a:solidFill>
              </a:rPr>
              <a:t> </a:t>
            </a:r>
            <a:r>
              <a:rPr lang="en-ID" sz="4000" b="1" dirty="0" err="1">
                <a:solidFill>
                  <a:srgbClr val="002060"/>
                </a:solidFill>
              </a:rPr>
              <a:t>Perubahan</a:t>
            </a:r>
            <a:r>
              <a:rPr lang="en-ID" sz="4000" b="1" dirty="0">
                <a:solidFill>
                  <a:srgbClr val="002060"/>
                </a:solidFill>
              </a:rPr>
              <a:t> </a:t>
            </a:r>
            <a:r>
              <a:rPr lang="en-ID" sz="4000" b="1" dirty="0" err="1">
                <a:solidFill>
                  <a:srgbClr val="002060"/>
                </a:solidFill>
              </a:rPr>
              <a:t>Politik</a:t>
            </a:r>
            <a:r>
              <a:rPr lang="en-ID" sz="4000" b="1" dirty="0">
                <a:solidFill>
                  <a:srgbClr val="002060"/>
                </a:solidFill>
              </a:rPr>
              <a:t>”</a:t>
            </a:r>
            <a:endParaRPr lang="en-US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4111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600" y="228600"/>
            <a:ext cx="10464800" cy="2438400"/>
          </a:xfrm>
        </p:spPr>
        <p:txBody>
          <a:bodyPr/>
          <a:lstStyle/>
          <a:p>
            <a:r>
              <a:rPr lang="en-US" sz="6000" b="1" dirty="0" err="1"/>
              <a:t>Kegiatan</a:t>
            </a:r>
            <a:r>
              <a:rPr lang="en-US" sz="6000" b="1" dirty="0"/>
              <a:t> </a:t>
            </a:r>
            <a:r>
              <a:rPr lang="en-US" sz="6000" b="1" dirty="0" err="1"/>
              <a:t>Belajar</a:t>
            </a:r>
            <a:endParaRPr lang="en-US" sz="60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3291334"/>
              </p:ext>
            </p:extLst>
          </p:nvPr>
        </p:nvGraphicFramePr>
        <p:xfrm>
          <a:off x="1270000" y="3276600"/>
          <a:ext cx="104648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6400" y="762000"/>
            <a:ext cx="8356600" cy="1244600"/>
          </a:xfrm>
        </p:spPr>
        <p:txBody>
          <a:bodyPr/>
          <a:lstStyle/>
          <a:p>
            <a:r>
              <a:rPr lang="en-ID" sz="4800" b="1" dirty="0"/>
              <a:t>DEFINISI DAN PERUBAHAN POLITIK FORMAL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95600" y="2362200"/>
            <a:ext cx="10464800" cy="5715000"/>
          </a:xfrm>
        </p:spPr>
        <p:txBody>
          <a:bodyPr/>
          <a:lstStyle/>
          <a:p>
            <a:r>
              <a:rPr lang="en-ID" sz="2800" b="1" dirty="0"/>
              <a:t>POLITIK</a:t>
            </a:r>
          </a:p>
          <a:p>
            <a:pPr>
              <a:buFontTx/>
              <a:buChar char="-"/>
            </a:pPr>
            <a:r>
              <a:rPr lang="en-ID" sz="2800" b="1" dirty="0" err="1"/>
              <a:t>Konsep</a:t>
            </a:r>
            <a:r>
              <a:rPr lang="en-ID" sz="2800" b="1" dirty="0"/>
              <a:t> </a:t>
            </a:r>
            <a:r>
              <a:rPr lang="en-ID" sz="2800" b="1" dirty="0" err="1"/>
              <a:t>sosial</a:t>
            </a:r>
            <a:r>
              <a:rPr lang="en-ID" sz="2800" b="1" dirty="0"/>
              <a:t> </a:t>
            </a:r>
            <a:r>
              <a:rPr lang="en-ID" sz="2800" b="1" dirty="0" err="1"/>
              <a:t>dimana</a:t>
            </a:r>
            <a:r>
              <a:rPr lang="en-ID" sz="2800" b="1" dirty="0"/>
              <a:t> </a:t>
            </a:r>
            <a:r>
              <a:rPr lang="en-ID" sz="2800" b="1" dirty="0" err="1"/>
              <a:t>melibatkan</a:t>
            </a:r>
            <a:r>
              <a:rPr lang="en-ID" sz="2800" b="1" dirty="0"/>
              <a:t> </a:t>
            </a:r>
            <a:r>
              <a:rPr lang="en-ID" sz="2800" b="1" dirty="0" err="1"/>
              <a:t>relasi</a:t>
            </a:r>
            <a:r>
              <a:rPr lang="en-ID" sz="2800" b="1" dirty="0"/>
              <a:t> </a:t>
            </a:r>
            <a:r>
              <a:rPr lang="en-ID" sz="2800" b="1" dirty="0" err="1"/>
              <a:t>antar</a:t>
            </a:r>
            <a:r>
              <a:rPr lang="en-ID" sz="2800" b="1" dirty="0"/>
              <a:t> </a:t>
            </a:r>
            <a:r>
              <a:rPr lang="en-ID" sz="2800" b="1" dirty="0" err="1"/>
              <a:t>manusia</a:t>
            </a:r>
            <a:r>
              <a:rPr lang="en-ID" sz="2800" b="1" dirty="0"/>
              <a:t> </a:t>
            </a:r>
            <a:r>
              <a:rPr lang="en-ID" sz="2800" b="1" dirty="0" err="1"/>
              <a:t>dalam</a:t>
            </a:r>
            <a:r>
              <a:rPr lang="en-ID" sz="2800" b="1" dirty="0"/>
              <a:t> </a:t>
            </a:r>
            <a:r>
              <a:rPr lang="en-ID" sz="2800" b="1" dirty="0" err="1"/>
              <a:t>masyarakat</a:t>
            </a:r>
            <a:r>
              <a:rPr lang="en-ID" sz="2800" b="1" dirty="0"/>
              <a:t> </a:t>
            </a:r>
            <a:r>
              <a:rPr lang="en-ID" sz="2800" b="1" dirty="0" err="1"/>
              <a:t>dan</a:t>
            </a:r>
            <a:r>
              <a:rPr lang="en-ID" sz="2800" b="1" dirty="0"/>
              <a:t> </a:t>
            </a:r>
            <a:r>
              <a:rPr lang="en-ID" sz="2800" b="1" dirty="0" err="1"/>
              <a:t>terjadi</a:t>
            </a:r>
            <a:r>
              <a:rPr lang="en-ID" sz="2800" b="1" dirty="0"/>
              <a:t> </a:t>
            </a:r>
            <a:r>
              <a:rPr lang="en-ID" sz="2800" b="1" dirty="0" err="1"/>
              <a:t>distribusi</a:t>
            </a:r>
            <a:r>
              <a:rPr lang="en-ID" sz="2800" b="1" dirty="0"/>
              <a:t> </a:t>
            </a:r>
            <a:r>
              <a:rPr lang="en-ID" sz="2800" b="1" dirty="0" err="1"/>
              <a:t>kekuasaan</a:t>
            </a:r>
            <a:endParaRPr lang="en-ID" sz="2800" b="1" dirty="0"/>
          </a:p>
          <a:p>
            <a:pPr>
              <a:buFontTx/>
              <a:buChar char="-"/>
            </a:pPr>
            <a:r>
              <a:rPr lang="en-ID" sz="2800" b="1" dirty="0" err="1"/>
              <a:t>Kekuasaan</a:t>
            </a:r>
            <a:r>
              <a:rPr lang="en-ID" sz="2800" b="1" dirty="0"/>
              <a:t> yang </a:t>
            </a:r>
            <a:r>
              <a:rPr lang="en-ID" sz="2800" b="1" dirty="0" err="1"/>
              <a:t>terdistribusi</a:t>
            </a:r>
            <a:endParaRPr lang="en-ID" sz="2800" b="1" dirty="0"/>
          </a:p>
          <a:p>
            <a:r>
              <a:rPr lang="en-ID" sz="2800" b="1" dirty="0" err="1"/>
              <a:t>Perkembangan</a:t>
            </a:r>
            <a:r>
              <a:rPr lang="en-ID" sz="2800" b="1" dirty="0"/>
              <a:t> </a:t>
            </a:r>
            <a:r>
              <a:rPr lang="en-ID" sz="2800" b="1" dirty="0" err="1"/>
              <a:t>politik</a:t>
            </a:r>
            <a:r>
              <a:rPr lang="en-ID" sz="2800" b="1" dirty="0"/>
              <a:t> di Indonesia</a:t>
            </a:r>
          </a:p>
          <a:p>
            <a:pPr>
              <a:buFontTx/>
              <a:buChar char="-"/>
            </a:pPr>
            <a:r>
              <a:rPr lang="en-ID" sz="2800" b="1" dirty="0" err="1"/>
              <a:t>Orde</a:t>
            </a:r>
            <a:r>
              <a:rPr lang="en-ID" sz="2800" b="1" dirty="0"/>
              <a:t> Lama</a:t>
            </a:r>
          </a:p>
          <a:p>
            <a:pPr>
              <a:buFontTx/>
              <a:buChar char="-"/>
            </a:pPr>
            <a:r>
              <a:rPr lang="en-ID" sz="2800" b="1" dirty="0" err="1"/>
              <a:t>Orde</a:t>
            </a:r>
            <a:r>
              <a:rPr lang="en-ID" sz="2800" b="1" dirty="0"/>
              <a:t> </a:t>
            </a:r>
            <a:r>
              <a:rPr lang="en-ID" sz="2800" b="1" dirty="0" err="1"/>
              <a:t>Baru</a:t>
            </a:r>
            <a:endParaRPr lang="en-ID" sz="2800" b="1" dirty="0"/>
          </a:p>
          <a:p>
            <a:pPr>
              <a:buFontTx/>
              <a:buChar char="-"/>
            </a:pPr>
            <a:r>
              <a:rPr lang="en-ID" sz="2800" b="1" dirty="0" err="1"/>
              <a:t>Reformasi</a:t>
            </a:r>
            <a:endParaRPr lang="en-ID" sz="2800" b="1" dirty="0"/>
          </a:p>
          <a:p>
            <a:pPr marL="266700" indent="0">
              <a:buNone/>
            </a:pPr>
            <a:endParaRPr lang="en-ID" sz="2800" b="1" dirty="0"/>
          </a:p>
        </p:txBody>
      </p:sp>
      <p:sp>
        <p:nvSpPr>
          <p:cNvPr id="4" name="Oval 3"/>
          <p:cNvSpPr/>
          <p:nvPr/>
        </p:nvSpPr>
        <p:spPr bwMode="auto">
          <a:xfrm>
            <a:off x="12141200" y="-152400"/>
            <a:ext cx="1219200" cy="1270000"/>
          </a:xfrm>
          <a:prstGeom prst="ellipse">
            <a:avLst/>
          </a:prstGeom>
          <a:solidFill>
            <a:srgbClr val="002060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pitchFamily="32" charset="0"/>
              <a:ea typeface="ヒラギノ角ゴ ProN W3" pitchFamily="32" charset="-128"/>
              <a:sym typeface="Gill Sans" pitchFamily="3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8586678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9800" y="3276600"/>
            <a:ext cx="11125200" cy="4800600"/>
          </a:xfrm>
        </p:spPr>
        <p:txBody>
          <a:bodyPr/>
          <a:lstStyle/>
          <a:p>
            <a:r>
              <a:rPr lang="en-ID" b="1" dirty="0" err="1"/>
              <a:t>Perubahan</a:t>
            </a:r>
            <a:r>
              <a:rPr lang="en-ID" b="1" dirty="0"/>
              <a:t> </a:t>
            </a:r>
            <a:r>
              <a:rPr lang="en-ID" b="1" dirty="0" err="1"/>
              <a:t>terjadi</a:t>
            </a:r>
            <a:r>
              <a:rPr lang="en-ID" b="1" dirty="0"/>
              <a:t> </a:t>
            </a:r>
            <a:r>
              <a:rPr lang="en-ID" b="1" dirty="0" err="1"/>
              <a:t>secara</a:t>
            </a:r>
            <a:r>
              <a:rPr lang="en-ID" b="1" dirty="0"/>
              <a:t> formal </a:t>
            </a:r>
            <a:r>
              <a:rPr lang="en-ID" b="1" dirty="0" err="1"/>
              <a:t>institusional</a:t>
            </a:r>
            <a:r>
              <a:rPr lang="en-ID" b="1" dirty="0"/>
              <a:t> </a:t>
            </a:r>
            <a:r>
              <a:rPr lang="en-ID" b="1" dirty="0" err="1"/>
              <a:t>berlangsung</a:t>
            </a:r>
            <a:r>
              <a:rPr lang="en-ID" b="1" dirty="0"/>
              <a:t> </a:t>
            </a:r>
            <a:r>
              <a:rPr lang="en-ID" b="1" dirty="0" err="1"/>
              <a:t>cepat</a:t>
            </a:r>
            <a:endParaRPr lang="en-ID" b="1" dirty="0"/>
          </a:p>
          <a:p>
            <a:r>
              <a:rPr lang="en-ID" b="1" dirty="0" err="1"/>
              <a:t>Faktornya</a:t>
            </a:r>
            <a:r>
              <a:rPr lang="en-ID" b="1" dirty="0"/>
              <a:t> </a:t>
            </a:r>
            <a:r>
              <a:rPr lang="en-ID" b="1" dirty="0" err="1"/>
              <a:t>adalah</a:t>
            </a:r>
            <a:r>
              <a:rPr lang="en-ID" b="1" dirty="0"/>
              <a:t> </a:t>
            </a:r>
            <a:r>
              <a:rPr lang="en-ID" b="1" dirty="0" err="1"/>
              <a:t>arus</a:t>
            </a:r>
            <a:r>
              <a:rPr lang="en-ID" b="1" dirty="0"/>
              <a:t> </a:t>
            </a:r>
            <a:r>
              <a:rPr lang="en-ID" b="1" dirty="0" err="1"/>
              <a:t>globalisasi</a:t>
            </a:r>
            <a:r>
              <a:rPr lang="en-ID" b="1" dirty="0"/>
              <a:t> yang </a:t>
            </a:r>
            <a:r>
              <a:rPr lang="en-ID" b="1" dirty="0" err="1"/>
              <a:t>memaksa</a:t>
            </a:r>
            <a:r>
              <a:rPr lang="en-ID" b="1" dirty="0"/>
              <a:t> </a:t>
            </a:r>
            <a:r>
              <a:rPr lang="en-ID" b="1" dirty="0" err="1"/>
              <a:t>keterbukaan</a:t>
            </a:r>
            <a:r>
              <a:rPr lang="en-ID" b="1" dirty="0"/>
              <a:t> </a:t>
            </a:r>
            <a:r>
              <a:rPr lang="en-ID" b="1" dirty="0" err="1"/>
              <a:t>informasi</a:t>
            </a:r>
            <a:r>
              <a:rPr lang="en-ID" b="1" dirty="0"/>
              <a:t> </a:t>
            </a:r>
            <a:r>
              <a:rPr lang="en-ID" b="1" dirty="0" err="1"/>
              <a:t>dan</a:t>
            </a:r>
            <a:r>
              <a:rPr lang="en-ID" b="1" dirty="0"/>
              <a:t> </a:t>
            </a:r>
            <a:r>
              <a:rPr lang="en-ID" b="1" dirty="0" err="1"/>
              <a:t>demokratisasi</a:t>
            </a:r>
            <a:endParaRPr lang="en-ID" b="1" dirty="0"/>
          </a:p>
          <a:p>
            <a:r>
              <a:rPr lang="en-ID" b="1" dirty="0" err="1"/>
              <a:t>Otonomi</a:t>
            </a:r>
            <a:r>
              <a:rPr lang="en-ID" b="1" dirty="0"/>
              <a:t> </a:t>
            </a:r>
            <a:r>
              <a:rPr lang="en-ID" b="1" dirty="0" err="1"/>
              <a:t>daerah</a:t>
            </a:r>
            <a:r>
              <a:rPr lang="en-ID" b="1" dirty="0"/>
              <a:t> </a:t>
            </a:r>
            <a:r>
              <a:rPr lang="en-ID" b="1" dirty="0" err="1"/>
              <a:t>mendorong</a:t>
            </a:r>
            <a:r>
              <a:rPr lang="en-ID" b="1" dirty="0"/>
              <a:t> </a:t>
            </a:r>
            <a:r>
              <a:rPr lang="en-ID" b="1" dirty="0" err="1"/>
              <a:t>kompetisi</a:t>
            </a:r>
            <a:r>
              <a:rPr lang="en-ID" b="1" dirty="0"/>
              <a:t> </a:t>
            </a:r>
            <a:r>
              <a:rPr lang="en-ID" b="1" dirty="0" err="1"/>
              <a:t>secara</a:t>
            </a:r>
            <a:r>
              <a:rPr lang="en-ID" b="1" dirty="0"/>
              <a:t> </a:t>
            </a:r>
            <a:r>
              <a:rPr lang="en-ID" b="1" dirty="0" err="1"/>
              <a:t>sehat</a:t>
            </a:r>
            <a:endParaRPr lang="en-ID" b="1" dirty="0"/>
          </a:p>
          <a:p>
            <a:r>
              <a:rPr lang="en-ID" b="1" dirty="0" err="1"/>
              <a:t>Pasca</a:t>
            </a:r>
            <a:r>
              <a:rPr lang="en-ID" b="1" dirty="0"/>
              <a:t> </a:t>
            </a:r>
            <a:r>
              <a:rPr lang="en-ID" b="1" dirty="0" err="1"/>
              <a:t>reformasi</a:t>
            </a:r>
            <a:r>
              <a:rPr lang="en-ID" b="1" dirty="0"/>
              <a:t> </a:t>
            </a:r>
            <a:r>
              <a:rPr lang="en-ID" b="1" dirty="0" err="1"/>
              <a:t>demokratisasi</a:t>
            </a:r>
            <a:r>
              <a:rPr lang="en-ID" b="1" dirty="0"/>
              <a:t> </a:t>
            </a:r>
            <a:r>
              <a:rPr lang="en-ID" b="1" dirty="0" err="1"/>
              <a:t>semakin</a:t>
            </a:r>
            <a:r>
              <a:rPr lang="en-ID" b="1" dirty="0"/>
              <a:t> </a:t>
            </a:r>
            <a:r>
              <a:rPr lang="en-ID" b="1" dirty="0" err="1"/>
              <a:t>baik</a:t>
            </a:r>
            <a:r>
              <a:rPr lang="en-ID" b="1" dirty="0"/>
              <a:t> </a:t>
            </a:r>
            <a:r>
              <a:rPr lang="en-ID" b="1" dirty="0" err="1"/>
              <a:t>dan</a:t>
            </a:r>
            <a:r>
              <a:rPr lang="en-ID" b="1" dirty="0"/>
              <a:t> </a:t>
            </a:r>
            <a:r>
              <a:rPr lang="en-ID" b="1" dirty="0" err="1"/>
              <a:t>pentingnya</a:t>
            </a:r>
            <a:r>
              <a:rPr lang="en-ID" b="1" dirty="0"/>
              <a:t> control </a:t>
            </a:r>
            <a:r>
              <a:rPr lang="en-ID" b="1" dirty="0" err="1"/>
              <a:t>masyarakat</a:t>
            </a:r>
            <a:endParaRPr lang="en-ID" b="1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23363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25600" y="2971800"/>
            <a:ext cx="10464800" cy="7620000"/>
          </a:xfrm>
        </p:spPr>
        <p:txBody>
          <a:bodyPr/>
          <a:lstStyle/>
          <a:p>
            <a:r>
              <a:rPr lang="en-ID" b="1" dirty="0" err="1"/>
              <a:t>Budaya</a:t>
            </a:r>
            <a:r>
              <a:rPr lang="en-ID" b="1" dirty="0"/>
              <a:t> </a:t>
            </a:r>
            <a:r>
              <a:rPr lang="en-ID" b="1" dirty="0" err="1"/>
              <a:t>politik</a:t>
            </a:r>
            <a:r>
              <a:rPr lang="en-ID" b="1" dirty="0"/>
              <a:t>; </a:t>
            </a:r>
            <a:r>
              <a:rPr lang="en-ID" b="1" dirty="0" err="1"/>
              <a:t>seperangkat</a:t>
            </a:r>
            <a:r>
              <a:rPr lang="en-ID" b="1" dirty="0"/>
              <a:t> </a:t>
            </a:r>
            <a:r>
              <a:rPr lang="en-ID" b="1" dirty="0" err="1"/>
              <a:t>nilai</a:t>
            </a:r>
            <a:r>
              <a:rPr lang="en-ID" b="1" dirty="0"/>
              <a:t>, </a:t>
            </a:r>
            <a:r>
              <a:rPr lang="en-ID" b="1" dirty="0" err="1"/>
              <a:t>kepercayaan</a:t>
            </a:r>
            <a:r>
              <a:rPr lang="en-ID" b="1" dirty="0"/>
              <a:t> </a:t>
            </a:r>
            <a:r>
              <a:rPr lang="en-ID" b="1" dirty="0" err="1"/>
              <a:t>mempengaruhi</a:t>
            </a:r>
            <a:r>
              <a:rPr lang="en-ID" b="1" dirty="0"/>
              <a:t> </a:t>
            </a:r>
            <a:r>
              <a:rPr lang="en-ID" b="1" dirty="0" err="1"/>
              <a:t>perilaku</a:t>
            </a:r>
            <a:r>
              <a:rPr lang="en-ID" b="1" dirty="0"/>
              <a:t> </a:t>
            </a:r>
            <a:r>
              <a:rPr lang="en-ID" b="1" dirty="0" err="1"/>
              <a:t>politik</a:t>
            </a:r>
            <a:endParaRPr lang="en-ID" b="1" dirty="0"/>
          </a:p>
          <a:p>
            <a:r>
              <a:rPr lang="en-ID" b="1" dirty="0" err="1"/>
              <a:t>Perilaku</a:t>
            </a:r>
            <a:r>
              <a:rPr lang="en-ID" b="1" dirty="0"/>
              <a:t> </a:t>
            </a:r>
            <a:r>
              <a:rPr lang="en-ID" b="1" dirty="0" err="1"/>
              <a:t>politik</a:t>
            </a:r>
            <a:r>
              <a:rPr lang="en-ID" b="1" dirty="0"/>
              <a:t>; </a:t>
            </a:r>
            <a:r>
              <a:rPr lang="en-ID" b="1" dirty="0" err="1"/>
              <a:t>perilaku</a:t>
            </a:r>
            <a:r>
              <a:rPr lang="en-ID" b="1" dirty="0"/>
              <a:t> </a:t>
            </a:r>
            <a:r>
              <a:rPr lang="en-ID" b="1" dirty="0" err="1"/>
              <a:t>khas</a:t>
            </a:r>
            <a:r>
              <a:rPr lang="en-ID" b="1" dirty="0"/>
              <a:t> </a:t>
            </a:r>
            <a:r>
              <a:rPr lang="en-ID" b="1" dirty="0" err="1"/>
              <a:t>terhadap</a:t>
            </a:r>
            <a:r>
              <a:rPr lang="en-ID" b="1" dirty="0"/>
              <a:t> </a:t>
            </a:r>
            <a:r>
              <a:rPr lang="en-ID" b="1" dirty="0" err="1"/>
              <a:t>politik</a:t>
            </a:r>
            <a:r>
              <a:rPr lang="en-ID" b="1" dirty="0"/>
              <a:t> </a:t>
            </a:r>
            <a:r>
              <a:rPr lang="en-ID" b="1" dirty="0" err="1"/>
              <a:t>atau</a:t>
            </a:r>
            <a:r>
              <a:rPr lang="en-ID" b="1" dirty="0"/>
              <a:t> </a:t>
            </a:r>
            <a:r>
              <a:rPr lang="en-ID" b="1" dirty="0" err="1"/>
              <a:t>sebagai</a:t>
            </a:r>
            <a:r>
              <a:rPr lang="en-ID" b="1" dirty="0"/>
              <a:t> </a:t>
            </a:r>
            <a:r>
              <a:rPr lang="en-ID" b="1" dirty="0" err="1"/>
              <a:t>perilaku</a:t>
            </a:r>
            <a:r>
              <a:rPr lang="en-ID" b="1" dirty="0"/>
              <a:t> yang </a:t>
            </a:r>
            <a:r>
              <a:rPr lang="en-ID" b="1" dirty="0" err="1"/>
              <a:t>mengarahkan</a:t>
            </a:r>
            <a:r>
              <a:rPr lang="en-ID" b="1" dirty="0"/>
              <a:t> </a:t>
            </a:r>
            <a:r>
              <a:rPr lang="en-ID" b="1" dirty="0" err="1"/>
              <a:t>bentuk</a:t>
            </a:r>
            <a:r>
              <a:rPr lang="en-ID" b="1" dirty="0"/>
              <a:t> </a:t>
            </a:r>
            <a:r>
              <a:rPr lang="en-ID" b="1" dirty="0" err="1"/>
              <a:t>dan</a:t>
            </a:r>
            <a:r>
              <a:rPr lang="en-ID" b="1" dirty="0"/>
              <a:t> </a:t>
            </a:r>
            <a:r>
              <a:rPr lang="en-ID" b="1" dirty="0" err="1"/>
              <a:t>cara</a:t>
            </a:r>
            <a:r>
              <a:rPr lang="en-ID" b="1" dirty="0"/>
              <a:t> </a:t>
            </a:r>
            <a:r>
              <a:rPr lang="en-ID" b="1" dirty="0" err="1"/>
              <a:t>partisipasi</a:t>
            </a:r>
            <a:r>
              <a:rPr lang="en-ID" b="1" dirty="0"/>
              <a:t> </a:t>
            </a:r>
            <a:r>
              <a:rPr lang="en-ID" b="1" dirty="0" err="1"/>
              <a:t>masyarakat</a:t>
            </a:r>
            <a:endParaRPr lang="en-ID" b="1" dirty="0"/>
          </a:p>
          <a:p>
            <a:r>
              <a:rPr lang="en-ID" b="1" dirty="0" err="1"/>
              <a:t>Budaya</a:t>
            </a:r>
            <a:r>
              <a:rPr lang="en-ID" b="1" dirty="0"/>
              <a:t> </a:t>
            </a:r>
            <a:r>
              <a:rPr lang="en-ID" b="1" dirty="0" err="1"/>
              <a:t>politik</a:t>
            </a:r>
            <a:r>
              <a:rPr lang="en-ID" b="1" dirty="0"/>
              <a:t> </a:t>
            </a:r>
            <a:r>
              <a:rPr lang="en-ID" b="1" dirty="0" err="1"/>
              <a:t>mempengaruhi</a:t>
            </a:r>
            <a:r>
              <a:rPr lang="en-ID" b="1" dirty="0"/>
              <a:t> </a:t>
            </a:r>
            <a:r>
              <a:rPr lang="en-ID" b="1" dirty="0" err="1"/>
              <a:t>bentuk</a:t>
            </a:r>
            <a:r>
              <a:rPr lang="en-ID" b="1" dirty="0"/>
              <a:t> </a:t>
            </a:r>
            <a:r>
              <a:rPr lang="en-ID" b="1" dirty="0" err="1"/>
              <a:t>perilaku</a:t>
            </a:r>
            <a:r>
              <a:rPr lang="en-ID" b="1" dirty="0"/>
              <a:t> </a:t>
            </a:r>
            <a:r>
              <a:rPr lang="en-ID" b="1" dirty="0" err="1"/>
              <a:t>politik</a:t>
            </a:r>
            <a:endParaRPr lang="en-ID" b="1" dirty="0"/>
          </a:p>
          <a:p>
            <a:r>
              <a:rPr lang="en-ID" b="1" dirty="0" err="1"/>
              <a:t>Budaya</a:t>
            </a:r>
            <a:r>
              <a:rPr lang="en-ID" b="1" dirty="0"/>
              <a:t> </a:t>
            </a:r>
            <a:r>
              <a:rPr lang="en-ID" b="1" dirty="0" err="1"/>
              <a:t>politik</a:t>
            </a:r>
            <a:r>
              <a:rPr lang="en-ID" b="1" dirty="0"/>
              <a:t> </a:t>
            </a:r>
            <a:r>
              <a:rPr lang="en-ID" b="1" dirty="0" err="1"/>
              <a:t>dinamis</a:t>
            </a:r>
            <a:endParaRPr lang="en-ID" b="1" dirty="0"/>
          </a:p>
          <a:p>
            <a:pPr marL="266700" indent="0">
              <a:buNone/>
            </a:pPr>
            <a:endParaRPr lang="en-ID" b="1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149600" y="2458"/>
            <a:ext cx="10464800" cy="2438400"/>
          </a:xfrm>
        </p:spPr>
        <p:txBody>
          <a:bodyPr/>
          <a:lstStyle/>
          <a:p>
            <a:r>
              <a:rPr lang="en-ID" sz="4400" b="1" dirty="0"/>
              <a:t>PERUBAHAN POLITIK NON-FORMAL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3063666595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73400" y="0"/>
            <a:ext cx="10464800" cy="2438400"/>
          </a:xfrm>
        </p:spPr>
        <p:txBody>
          <a:bodyPr/>
          <a:lstStyle/>
          <a:p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40000" y="2460523"/>
            <a:ext cx="10464800" cy="5715000"/>
          </a:xfrm>
        </p:spPr>
        <p:txBody>
          <a:bodyPr/>
          <a:lstStyle/>
          <a:p>
            <a:r>
              <a:rPr lang="en-ID" b="1" dirty="0" err="1"/>
              <a:t>Perubahan</a:t>
            </a:r>
            <a:r>
              <a:rPr lang="en-ID" b="1" dirty="0"/>
              <a:t> </a:t>
            </a:r>
            <a:r>
              <a:rPr lang="en-ID" b="1" dirty="0" err="1"/>
              <a:t>budaya</a:t>
            </a:r>
            <a:r>
              <a:rPr lang="en-ID" b="1" dirty="0"/>
              <a:t> </a:t>
            </a:r>
            <a:r>
              <a:rPr lang="en-ID" b="1" dirty="0" err="1"/>
              <a:t>dan</a:t>
            </a:r>
            <a:r>
              <a:rPr lang="en-ID" b="1" dirty="0"/>
              <a:t> </a:t>
            </a:r>
            <a:r>
              <a:rPr lang="en-ID" b="1" dirty="0" err="1"/>
              <a:t>perilaku</a:t>
            </a:r>
            <a:r>
              <a:rPr lang="en-ID" b="1" dirty="0"/>
              <a:t> </a:t>
            </a:r>
            <a:r>
              <a:rPr lang="en-ID" b="1" dirty="0" err="1"/>
              <a:t>politik</a:t>
            </a:r>
            <a:r>
              <a:rPr lang="en-ID" b="1" dirty="0"/>
              <a:t> </a:t>
            </a:r>
            <a:r>
              <a:rPr lang="en-ID" b="1" dirty="0" err="1"/>
              <a:t>dipengaruhi</a:t>
            </a:r>
            <a:r>
              <a:rPr lang="en-ID" b="1" dirty="0"/>
              <a:t>:</a:t>
            </a:r>
          </a:p>
          <a:p>
            <a:pPr>
              <a:buFontTx/>
              <a:buChar char="-"/>
            </a:pPr>
            <a:r>
              <a:rPr lang="en-ID" b="1" dirty="0" err="1"/>
              <a:t>Meningkatnya</a:t>
            </a:r>
            <a:r>
              <a:rPr lang="en-ID" b="1" dirty="0"/>
              <a:t> </a:t>
            </a:r>
            <a:r>
              <a:rPr lang="en-ID" b="1" dirty="0" err="1"/>
              <a:t>kuantitas</a:t>
            </a:r>
            <a:r>
              <a:rPr lang="en-ID" b="1" dirty="0"/>
              <a:t> SDM</a:t>
            </a:r>
          </a:p>
          <a:p>
            <a:pPr>
              <a:buFontTx/>
              <a:buChar char="-"/>
            </a:pPr>
            <a:r>
              <a:rPr lang="en-ID" b="1" dirty="0" err="1"/>
              <a:t>Kualitas</a:t>
            </a:r>
            <a:r>
              <a:rPr lang="en-ID" b="1" dirty="0"/>
              <a:t> SDM </a:t>
            </a:r>
            <a:r>
              <a:rPr lang="en-ID" b="1" dirty="0" err="1"/>
              <a:t>meningkat</a:t>
            </a:r>
            <a:r>
              <a:rPr lang="en-ID" b="1" dirty="0"/>
              <a:t> </a:t>
            </a:r>
            <a:r>
              <a:rPr lang="en-ID" b="1" dirty="0" err="1"/>
              <a:t>melalui</a:t>
            </a:r>
            <a:r>
              <a:rPr lang="en-ID" b="1" dirty="0"/>
              <a:t> </a:t>
            </a:r>
            <a:r>
              <a:rPr lang="en-ID" b="1" dirty="0" err="1"/>
              <a:t>pendidikan</a:t>
            </a:r>
            <a:endParaRPr lang="en-ID" b="1" dirty="0"/>
          </a:p>
          <a:p>
            <a:pPr>
              <a:buFontTx/>
              <a:buChar char="-"/>
            </a:pPr>
            <a:r>
              <a:rPr lang="en-ID" b="1" dirty="0" err="1"/>
              <a:t>Kesadaran</a:t>
            </a:r>
            <a:r>
              <a:rPr lang="en-ID" b="1" dirty="0"/>
              <a:t> </a:t>
            </a:r>
            <a:r>
              <a:rPr lang="en-ID" b="1" dirty="0" err="1"/>
              <a:t>politik</a:t>
            </a:r>
            <a:endParaRPr lang="en-ID" b="1" dirty="0"/>
          </a:p>
          <a:p>
            <a:pPr>
              <a:buFontTx/>
              <a:buChar char="-"/>
            </a:pPr>
            <a:r>
              <a:rPr lang="en-ID" b="1" dirty="0" err="1"/>
              <a:t>Luasnya</a:t>
            </a:r>
            <a:r>
              <a:rPr lang="en-ID" b="1" dirty="0"/>
              <a:t> </a:t>
            </a:r>
            <a:r>
              <a:rPr lang="en-ID" b="1" dirty="0" err="1"/>
              <a:t>akses</a:t>
            </a:r>
            <a:r>
              <a:rPr lang="en-ID" b="1" dirty="0"/>
              <a:t> </a:t>
            </a:r>
            <a:r>
              <a:rPr lang="en-ID" b="1" dirty="0" err="1"/>
              <a:t>informasi</a:t>
            </a:r>
            <a:endParaRPr lang="en-ID" b="1" dirty="0"/>
          </a:p>
          <a:p>
            <a:pPr>
              <a:buFontTx/>
              <a:buChar char="-"/>
            </a:pPr>
            <a:r>
              <a:rPr lang="en-ID" b="1" dirty="0" err="1"/>
              <a:t>Perubahan</a:t>
            </a:r>
            <a:r>
              <a:rPr lang="en-ID" b="1" dirty="0"/>
              <a:t> </a:t>
            </a:r>
            <a:r>
              <a:rPr lang="en-ID" b="1" dirty="0" err="1"/>
              <a:t>sistem</a:t>
            </a:r>
            <a:r>
              <a:rPr lang="en-ID" b="1" dirty="0"/>
              <a:t> </a:t>
            </a:r>
            <a:r>
              <a:rPr lang="en-ID" b="1" dirty="0" err="1"/>
              <a:t>dan</a:t>
            </a:r>
            <a:r>
              <a:rPr lang="en-ID" b="1" dirty="0"/>
              <a:t> </a:t>
            </a:r>
            <a:r>
              <a:rPr lang="en-ID" b="1" dirty="0" err="1"/>
              <a:t>institusi</a:t>
            </a:r>
            <a:r>
              <a:rPr lang="en-ID" b="1" dirty="0"/>
              <a:t> </a:t>
            </a:r>
            <a:r>
              <a:rPr lang="en-ID" b="1" dirty="0" err="1"/>
              <a:t>politik</a:t>
            </a:r>
            <a:endParaRPr lang="en-ID" b="1" dirty="0"/>
          </a:p>
        </p:txBody>
      </p:sp>
    </p:spTree>
    <p:extLst>
      <p:ext uri="{BB962C8B-B14F-4D97-AF65-F5344CB8AC3E}">
        <p14:creationId xmlns:p14="http://schemas.microsoft.com/office/powerpoint/2010/main" val="457600018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1800" y="3810000"/>
            <a:ext cx="10464800" cy="2438400"/>
          </a:xfrm>
        </p:spPr>
        <p:txBody>
          <a:bodyPr/>
          <a:lstStyle/>
          <a:p>
            <a:r>
              <a:rPr lang="en-ID" sz="4400" dirty="0" err="1"/>
              <a:t>Sumber</a:t>
            </a:r>
            <a:r>
              <a:rPr lang="en-ID" sz="4400" dirty="0"/>
              <a:t>: </a:t>
            </a:r>
            <a:r>
              <a:rPr lang="en-ID" sz="4400" dirty="0" err="1"/>
              <a:t>Modul</a:t>
            </a:r>
            <a:r>
              <a:rPr lang="en-ID" sz="4400" dirty="0"/>
              <a:t> 9 BMP SOSI4306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480808885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1800" y="4406900"/>
            <a:ext cx="10464800" cy="2438400"/>
          </a:xfrm>
        </p:spPr>
        <p:txBody>
          <a:bodyPr/>
          <a:lstStyle/>
          <a:p>
            <a:r>
              <a:rPr lang="en-ID" dirty="0"/>
              <a:t>TERIMA KASIH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965852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b44e663bd468ed97ce8eaafb5ef46aa90474a9d"/>
  <p:tag name="ISPRING_RESOURCE_PATHS_HASH_PRESENTER" val="7a43c722c2fdab5e9ba4506e6d69bdc3cd5d216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tle &amp; Subtitle">
  <a:themeElements>
    <a:clrScheme name="Title &amp; Subtitl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Subtitle">
      <a:majorFont>
        <a:latin typeface="Gill Sans"/>
        <a:ea typeface="ヒラギノ角ゴ ProN W3"/>
        <a:cs typeface=""/>
      </a:majorFont>
      <a:minorFont>
        <a:latin typeface="Gill Sans"/>
        <a:ea typeface="ヒラギノ角ゴ ProN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lnDef>
  </a:objectDefaults>
  <a:extraClrSchemeLst>
    <a:extraClrScheme>
      <a:clrScheme name="Title &amp; Subtit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itle &amp; Bullets - 2 Column">
  <a:themeElements>
    <a:clrScheme name="Title &amp; Bullets - 2 Colum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2 Column">
      <a:majorFont>
        <a:latin typeface="Gill Sans"/>
        <a:ea typeface="ヒラギノ角ゴ ProN W3"/>
        <a:cs typeface=""/>
      </a:majorFont>
      <a:minorFont>
        <a:latin typeface="Gill Sans"/>
        <a:ea typeface="ヒラギノ角ゴ ProN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lnDef>
  </a:objectDefaults>
  <a:extraClrSchemeLst>
    <a:extraClrScheme>
      <a:clrScheme name="Title &amp; Bullets - 2 Colum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1958</TotalTime>
  <Pages>0</Pages>
  <Words>173</Words>
  <Characters>0</Characters>
  <Application>Microsoft Office PowerPoint</Application>
  <PresentationFormat>Custom</PresentationFormat>
  <Lines>0</Lines>
  <Paragraphs>39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Gill Sans</vt:lpstr>
      <vt:lpstr>Title &amp; Subtitle</vt:lpstr>
      <vt:lpstr>Custom Design</vt:lpstr>
      <vt:lpstr>Title &amp; Bullets - 2 Column</vt:lpstr>
      <vt:lpstr>PERUBAHAN POLITIK</vt:lpstr>
      <vt:lpstr>Capaian Pembelajaran Mata Kuliah</vt:lpstr>
      <vt:lpstr>Kegiatan Belajar</vt:lpstr>
      <vt:lpstr>DEFINISI DAN PERUBAHAN POLITIK FORMAL</vt:lpstr>
      <vt:lpstr>PowerPoint Presentation</vt:lpstr>
      <vt:lpstr>PERUBAHAN POLITIK NON-FORMAL</vt:lpstr>
      <vt:lpstr>PowerPoint Presentation</vt:lpstr>
      <vt:lpstr>Sumber: Modul 9 BMP SOSI4306</vt:lpstr>
      <vt:lpstr>TERIMA KASIH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KARTONO</dc:creator>
  <cp:lastModifiedBy>PARWITANINGSIH, DRA.,M.SI.</cp:lastModifiedBy>
  <cp:revision>223</cp:revision>
  <dcterms:modified xsi:type="dcterms:W3CDTF">2022-08-21T04:48:29Z</dcterms:modified>
</cp:coreProperties>
</file>