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1"/>
  </p:notesMasterIdLst>
  <p:sldIdLst>
    <p:sldId id="256" r:id="rId4"/>
    <p:sldId id="259" r:id="rId5"/>
    <p:sldId id="263" r:id="rId6"/>
    <p:sldId id="264" r:id="rId7"/>
    <p:sldId id="265" r:id="rId8"/>
    <p:sldId id="266" r:id="rId9"/>
    <p:sldId id="262" r:id="rId10"/>
  </p:sldIdLst>
  <p:sldSz cx="13004800" cy="9753600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938" y="54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7362" y="2590800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PARTISIPASI POLITIK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17500" y="5067300"/>
            <a:ext cx="13639800" cy="2667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4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Pengertian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Partisipasi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 err="1"/>
              <a:t>Partisipasi</a:t>
            </a:r>
            <a:r>
              <a:rPr lang="en-US" sz="4000" dirty="0"/>
              <a:t> = </a:t>
            </a:r>
            <a:r>
              <a:rPr lang="en-US" sz="4000" dirty="0" err="1"/>
              <a:t>Keterlibatan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kegiatan</a:t>
            </a:r>
            <a:endParaRPr lang="en-US" sz="4000" dirty="0"/>
          </a:p>
          <a:p>
            <a:pPr marL="0" indent="0" algn="just" fontAlgn="base">
              <a:buNone/>
            </a:pPr>
            <a:endParaRPr lang="en-US" sz="4000" dirty="0"/>
          </a:p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 err="1"/>
              <a:t>Partisipasi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= </a:t>
            </a:r>
            <a:r>
              <a:rPr lang="en-US" sz="4000" dirty="0" err="1"/>
              <a:t>Keterlibatan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kegiatan</a:t>
            </a:r>
            <a:r>
              <a:rPr lang="en-US" sz="4000" dirty="0"/>
              <a:t> yang </a:t>
            </a:r>
            <a:r>
              <a:rPr lang="en-US" sz="4000" dirty="0" err="1"/>
              <a:t>bersifat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endParaRPr lang="en-US" sz="4000" dirty="0"/>
          </a:p>
          <a:p>
            <a:pPr marL="0" indent="0" algn="just" fontAlgn="base">
              <a:buNone/>
            </a:pPr>
            <a:endParaRPr lang="en-US" sz="4000" dirty="0"/>
          </a:p>
          <a:p>
            <a:pPr algn="just" fontAlgn="base">
              <a:buFont typeface="Wingdings" panose="05000000000000000000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 err="1"/>
              <a:t>Herbet</a:t>
            </a:r>
            <a:r>
              <a:rPr lang="en-US" sz="4000" dirty="0"/>
              <a:t> Mc. </a:t>
            </a:r>
            <a:r>
              <a:rPr lang="en-US" sz="4000" dirty="0" err="1"/>
              <a:t>Closky</a:t>
            </a:r>
            <a:r>
              <a:rPr lang="en-US" sz="4000" dirty="0"/>
              <a:t> : </a:t>
            </a:r>
            <a:r>
              <a:rPr lang="en-US" sz="4000" dirty="0" err="1"/>
              <a:t>Partisipasi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kegiata</a:t>
            </a:r>
            <a:r>
              <a:rPr lang="en-US" sz="4000" dirty="0"/>
              <a:t> </a:t>
            </a:r>
            <a:r>
              <a:rPr lang="en-US" sz="4000" dirty="0" err="1"/>
              <a:t>sukarela</a:t>
            </a:r>
            <a:r>
              <a:rPr lang="en-US" sz="4000" dirty="0"/>
              <a:t>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cara</a:t>
            </a:r>
            <a:r>
              <a:rPr lang="en-US" sz="4000" dirty="0"/>
              <a:t> </a:t>
            </a:r>
            <a:r>
              <a:rPr lang="en-US" sz="4000" dirty="0" err="1"/>
              <a:t>mengambil</a:t>
            </a:r>
            <a:r>
              <a:rPr lang="en-US" sz="4000" dirty="0"/>
              <a:t> </a:t>
            </a:r>
            <a:r>
              <a:rPr lang="en-US" sz="4000" dirty="0" err="1"/>
              <a:t>bagian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proses </a:t>
            </a:r>
            <a:r>
              <a:rPr lang="en-US" sz="4000" dirty="0" err="1"/>
              <a:t>pemilihan</a:t>
            </a:r>
            <a:r>
              <a:rPr lang="en-US" sz="4000" dirty="0"/>
              <a:t> </a:t>
            </a:r>
            <a:r>
              <a:rPr lang="en-US" sz="4000" dirty="0" err="1"/>
              <a:t>penguasa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langsung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langsung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proses </a:t>
            </a:r>
            <a:r>
              <a:rPr lang="en-US" sz="4000" dirty="0" err="1"/>
              <a:t>pembentukan</a:t>
            </a:r>
            <a:r>
              <a:rPr lang="en-US" sz="4000" dirty="0"/>
              <a:t> </a:t>
            </a:r>
            <a:r>
              <a:rPr lang="en-US" sz="4000" dirty="0" err="1"/>
              <a:t>kebijakan</a:t>
            </a:r>
            <a:r>
              <a:rPr lang="en-US" sz="4000" dirty="0"/>
              <a:t> </a:t>
            </a:r>
            <a:r>
              <a:rPr lang="en-US" sz="4000" dirty="0" err="1"/>
              <a:t>umum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E24A6-AE8E-49BF-8764-8C3740BC7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5 </a:t>
            </a:r>
            <a:r>
              <a:rPr lang="en-US" b="1" dirty="0" err="1">
                <a:solidFill>
                  <a:srgbClr val="002060"/>
                </a:solidFill>
              </a:rPr>
              <a:t>Aspek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Peniting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Partisipasi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3588D-C738-4401-92ED-930EC7242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057400"/>
            <a:ext cx="11217275" cy="6188075"/>
          </a:xfrm>
        </p:spPr>
        <p:txBody>
          <a:bodyPr>
            <a:normAutofit fontScale="92500" lnSpcReduction="10000"/>
          </a:bodyPr>
          <a:lstStyle/>
          <a:p>
            <a:pPr marL="742950" indent="-742950" algn="just" fontAlgn="base">
              <a:buAutoNum type="arabicPeriod"/>
            </a:pPr>
            <a:r>
              <a:rPr lang="en-US" sz="4000" dirty="0"/>
              <a:t>Harus </a:t>
            </a:r>
            <a:r>
              <a:rPr lang="en-US" sz="4000" dirty="0" err="1"/>
              <a:t>berupa</a:t>
            </a:r>
            <a:r>
              <a:rPr lang="en-US" sz="4000" dirty="0"/>
              <a:t> </a:t>
            </a:r>
            <a:r>
              <a:rPr lang="en-US" sz="4000" dirty="0" err="1"/>
              <a:t>aktivitas</a:t>
            </a:r>
            <a:r>
              <a:rPr lang="en-US" sz="4000" dirty="0"/>
              <a:t> (actual political behavior) </a:t>
            </a:r>
            <a:r>
              <a:rPr lang="en-US" sz="4000" dirty="0" err="1"/>
              <a:t>bukan</a:t>
            </a:r>
            <a:r>
              <a:rPr lang="en-US" sz="4000" dirty="0"/>
              <a:t> </a:t>
            </a:r>
            <a:r>
              <a:rPr lang="en-US" sz="4000" dirty="0" err="1"/>
              <a:t>sikap</a:t>
            </a:r>
            <a:endParaRPr lang="en-US" sz="4000" dirty="0"/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Berupa</a:t>
            </a:r>
            <a:r>
              <a:rPr lang="en-US" sz="4000" dirty="0"/>
              <a:t> </a:t>
            </a:r>
            <a:r>
              <a:rPr lang="en-US" sz="4000" dirty="0" err="1"/>
              <a:t>tindakan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(political participants) </a:t>
            </a:r>
            <a:r>
              <a:rPr lang="en-US" sz="4000" dirty="0" err="1"/>
              <a:t>bukan</a:t>
            </a:r>
            <a:r>
              <a:rPr lang="en-US" sz="4000" dirty="0"/>
              <a:t> political professional</a:t>
            </a:r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Dimaksudkan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keputusan-keputusan</a:t>
            </a:r>
            <a:r>
              <a:rPr lang="en-US" sz="4000" dirty="0"/>
              <a:t> </a:t>
            </a:r>
            <a:r>
              <a:rPr lang="en-US" sz="4000" dirty="0" err="1"/>
              <a:t>kenegaraan</a:t>
            </a:r>
            <a:r>
              <a:rPr lang="en-US" sz="4000" dirty="0"/>
              <a:t> (governmental decision-making)</a:t>
            </a:r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Mencakup</a:t>
            </a:r>
            <a:r>
              <a:rPr lang="en-US" sz="4000" dirty="0"/>
              <a:t> </a:t>
            </a:r>
            <a:r>
              <a:rPr lang="en-US" sz="4000" dirty="0" err="1"/>
              <a:t>seluruh</a:t>
            </a:r>
            <a:r>
              <a:rPr lang="en-US" sz="4000" dirty="0"/>
              <a:t> </a:t>
            </a:r>
            <a:r>
              <a:rPr lang="en-US" sz="4000" dirty="0" err="1"/>
              <a:t>aktifitas</a:t>
            </a:r>
            <a:r>
              <a:rPr lang="en-US" sz="4000" dirty="0"/>
              <a:t> yang </a:t>
            </a:r>
            <a:r>
              <a:rPr lang="en-US" sz="4000" dirty="0" err="1"/>
              <a:t>dimaksudkan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pemerintah</a:t>
            </a:r>
            <a:r>
              <a:rPr lang="en-US" sz="4000" dirty="0"/>
              <a:t>, </a:t>
            </a:r>
            <a:r>
              <a:rPr lang="en-US" sz="4000" dirty="0" err="1"/>
              <a:t>terlepas</a:t>
            </a:r>
            <a:r>
              <a:rPr lang="en-US" sz="4000" dirty="0"/>
              <a:t> </a:t>
            </a:r>
            <a:r>
              <a:rPr lang="en-US" sz="4000" dirty="0" err="1"/>
              <a:t>ada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hasil</a:t>
            </a:r>
            <a:r>
              <a:rPr lang="en-US" sz="4000" dirty="0"/>
              <a:t> </a:t>
            </a:r>
            <a:r>
              <a:rPr lang="en-US" sz="4000" dirty="0" err="1"/>
              <a:t>nyatanya</a:t>
            </a:r>
            <a:r>
              <a:rPr lang="en-US" sz="4000" dirty="0"/>
              <a:t>.</a:t>
            </a:r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Mencakup</a:t>
            </a:r>
            <a:r>
              <a:rPr lang="en-US" sz="4000" dirty="0"/>
              <a:t> </a:t>
            </a:r>
            <a:r>
              <a:rPr lang="en-US" sz="4000" dirty="0" err="1"/>
              <a:t>aktivitas</a:t>
            </a:r>
            <a:r>
              <a:rPr lang="en-US" sz="4000" dirty="0"/>
              <a:t> yang </a:t>
            </a:r>
            <a:r>
              <a:rPr lang="en-US" sz="4000" dirty="0" err="1"/>
              <a:t>dilakukan</a:t>
            </a:r>
            <a:r>
              <a:rPr lang="en-US" sz="4000" dirty="0"/>
              <a:t> </a:t>
            </a:r>
            <a:r>
              <a:rPr lang="en-US" sz="4000" dirty="0" err="1"/>
              <a:t>atas</a:t>
            </a:r>
            <a:r>
              <a:rPr lang="en-US" sz="4000" dirty="0"/>
              <a:t> </a:t>
            </a:r>
            <a:r>
              <a:rPr lang="en-US" sz="4000" dirty="0" err="1"/>
              <a:t>dasar</a:t>
            </a:r>
            <a:r>
              <a:rPr lang="en-US" sz="4000" dirty="0"/>
              <a:t> </a:t>
            </a:r>
            <a:r>
              <a:rPr lang="en-US" sz="4000" dirty="0" err="1"/>
              <a:t>rencana</a:t>
            </a:r>
            <a:r>
              <a:rPr lang="en-US" sz="4000" dirty="0"/>
              <a:t> orang lain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pemerintah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6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879E0-D7AA-4822-B4EE-81B59CD11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438400"/>
            <a:ext cx="11217275" cy="6188075"/>
          </a:xfrm>
        </p:spPr>
        <p:txBody>
          <a:bodyPr/>
          <a:lstStyle/>
          <a:p>
            <a:pPr marL="0" indent="0" algn="just" fontAlgn="base">
              <a:buNone/>
            </a:pPr>
            <a:r>
              <a:rPr lang="en-US" sz="4000" dirty="0" err="1"/>
              <a:t>Menurut</a:t>
            </a:r>
            <a:r>
              <a:rPr lang="en-US" sz="4000" dirty="0"/>
              <a:t> </a:t>
            </a:r>
            <a:r>
              <a:rPr lang="en-US" sz="4000" dirty="0" err="1"/>
              <a:t>Smauel</a:t>
            </a:r>
            <a:r>
              <a:rPr lang="en-US" sz="4000" dirty="0"/>
              <a:t> P. Huntington dan Joan M. Nelson</a:t>
            </a:r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Partisipasi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atas</a:t>
            </a:r>
            <a:r>
              <a:rPr lang="en-US" sz="4000" dirty="0"/>
              <a:t> Dasar </a:t>
            </a:r>
            <a:r>
              <a:rPr lang="en-US" sz="4000" dirty="0" err="1"/>
              <a:t>Kesadaran</a:t>
            </a:r>
            <a:r>
              <a:rPr lang="en-US" sz="4000" dirty="0"/>
              <a:t> </a:t>
            </a:r>
            <a:r>
              <a:rPr lang="en-US" sz="4000" dirty="0" err="1"/>
              <a:t>Sendiri</a:t>
            </a:r>
            <a:endParaRPr lang="en-US" sz="4000" dirty="0"/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Partisipasi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atas</a:t>
            </a:r>
            <a:r>
              <a:rPr lang="en-US" sz="4000" dirty="0"/>
              <a:t> Dasar </a:t>
            </a:r>
            <a:r>
              <a:rPr lang="en-US" sz="4000" dirty="0" err="1"/>
              <a:t>Pengerahan</a:t>
            </a:r>
            <a:endParaRPr lang="en-US" sz="4000" dirty="0"/>
          </a:p>
          <a:p>
            <a:pPr marL="0" indent="0" algn="just" fontAlgn="base">
              <a:buNone/>
            </a:pPr>
            <a:endParaRPr lang="en-US" sz="4000" dirty="0"/>
          </a:p>
          <a:p>
            <a:pPr marL="0" indent="0" algn="just" fontAlgn="base">
              <a:buNone/>
            </a:pPr>
            <a:r>
              <a:rPr lang="en-US" sz="4000" dirty="0" err="1"/>
              <a:t>Menurut</a:t>
            </a:r>
            <a:r>
              <a:rPr lang="en-US" sz="4000" dirty="0"/>
              <a:t> </a:t>
            </a:r>
            <a:r>
              <a:rPr lang="en-US" sz="4000" dirty="0" err="1"/>
              <a:t>Philio</a:t>
            </a:r>
            <a:r>
              <a:rPr lang="en-US" sz="4000" dirty="0"/>
              <a:t> C. </a:t>
            </a:r>
            <a:r>
              <a:rPr lang="en-US" sz="4000" dirty="0" err="1"/>
              <a:t>Wasburn</a:t>
            </a:r>
            <a:endParaRPr lang="en-US" sz="4000" dirty="0"/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Partisipasi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Rutin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Partisipasi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Melembaga</a:t>
            </a:r>
            <a:endParaRPr lang="en-US" sz="4000" dirty="0"/>
          </a:p>
          <a:p>
            <a:pPr marL="742950" indent="-742950" algn="just" fontAlgn="base">
              <a:buAutoNum type="arabicPeriod"/>
            </a:pPr>
            <a:r>
              <a:rPr lang="en-US" sz="4000" dirty="0" err="1"/>
              <a:t>Partisipasi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Non-</a:t>
            </a:r>
            <a:r>
              <a:rPr lang="en-US" sz="4000" dirty="0" err="1"/>
              <a:t>Rutin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Partisipasi</a:t>
            </a:r>
            <a:r>
              <a:rPr lang="en-US" sz="4000" dirty="0"/>
              <a:t> </a:t>
            </a:r>
            <a:r>
              <a:rPr lang="en-US" sz="4000" dirty="0" err="1"/>
              <a:t>Politik</a:t>
            </a:r>
            <a:r>
              <a:rPr lang="en-US" sz="4000" dirty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Melembaga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0A5A35C-64E7-4DD9-AE81-DA954FA7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7200" y="838200"/>
            <a:ext cx="9113838" cy="6096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Bentuk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Partisipasi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Politik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EE742-99BA-4FC3-8FD5-49BE4FD04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marL="914400" lvl="1" indent="-457200"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BDAAD7-6A35-4D38-90C2-FEC8C1AEC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616" y="838200"/>
            <a:ext cx="10358783" cy="609600"/>
          </a:xfrm>
        </p:spPr>
        <p:txBody>
          <a:bodyPr>
            <a:normAutofit/>
          </a:bodyPr>
          <a:lstStyle/>
          <a:p>
            <a:r>
              <a:rPr lang="en-US" sz="3400" b="1" dirty="0"/>
              <a:t>Model </a:t>
            </a:r>
            <a:r>
              <a:rPr lang="en-US" sz="3400" b="1" dirty="0" err="1"/>
              <a:t>Partisipasi</a:t>
            </a:r>
            <a:r>
              <a:rPr lang="en-US" sz="3400" b="1" dirty="0"/>
              <a:t> </a:t>
            </a:r>
            <a:r>
              <a:rPr lang="en-US" sz="3400" b="1" dirty="0" err="1"/>
              <a:t>Politik</a:t>
            </a:r>
            <a:endParaRPr lang="en-US" sz="3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65E79E-C173-40FA-BCE8-FD5C62DCCA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37" t="32909" r="9570" b="23945"/>
          <a:stretch/>
        </p:blipFill>
        <p:spPr>
          <a:xfrm>
            <a:off x="1244599" y="2286000"/>
            <a:ext cx="10866437" cy="553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92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CF250-A014-4BCB-A0BA-0E023BCD1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 algn="just">
              <a:buNone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AC5118E-FDE2-43E4-91AB-D94796A54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1616" y="838200"/>
            <a:ext cx="10358783" cy="609600"/>
          </a:xfrm>
        </p:spPr>
        <p:txBody>
          <a:bodyPr>
            <a:normAutofit/>
          </a:bodyPr>
          <a:lstStyle/>
          <a:p>
            <a:r>
              <a:rPr lang="en-US" sz="3400" b="1" dirty="0" err="1">
                <a:solidFill>
                  <a:srgbClr val="002060"/>
                </a:solidFill>
              </a:rPr>
              <a:t>Piramida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Partisipasi</a:t>
            </a:r>
            <a:r>
              <a:rPr lang="en-US" sz="3400" b="1" dirty="0">
                <a:solidFill>
                  <a:srgbClr val="002060"/>
                </a:solidFill>
              </a:rPr>
              <a:t> </a:t>
            </a:r>
            <a:r>
              <a:rPr lang="en-US" sz="3400" b="1" dirty="0" err="1">
                <a:solidFill>
                  <a:srgbClr val="002060"/>
                </a:solidFill>
              </a:rPr>
              <a:t>Politik</a:t>
            </a:r>
            <a:endParaRPr lang="en-US" sz="3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8E015B-89C0-45A9-88D8-0606B86145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17" t="10397" r="24219" b="4969"/>
          <a:stretch/>
        </p:blipFill>
        <p:spPr>
          <a:xfrm>
            <a:off x="2616200" y="1981199"/>
            <a:ext cx="7696200" cy="618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67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Sosiologi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SOS14408/Modul 4/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1 dan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2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1961</TotalTime>
  <Pages>0</Pages>
  <Words>198</Words>
  <Characters>0</Characters>
  <Application>Microsoft Office PowerPoint</Application>
  <PresentationFormat>Custom</PresentationFormat>
  <Lines>0</Lines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Gill Sans</vt:lpstr>
      <vt:lpstr>Wingdings</vt:lpstr>
      <vt:lpstr>Title &amp; Subtitle</vt:lpstr>
      <vt:lpstr>Custom Design</vt:lpstr>
      <vt:lpstr>Title &amp; Bullets - 2 Column</vt:lpstr>
      <vt:lpstr>PARTISIPASI POLITIK</vt:lpstr>
      <vt:lpstr>Pengertian Partisipasi Politik</vt:lpstr>
      <vt:lpstr>5 Aspek Peniting Partisipasi Politik</vt:lpstr>
      <vt:lpstr>Bentuk Partisipasi Politik</vt:lpstr>
      <vt:lpstr>Model Partisipasi Politik</vt:lpstr>
      <vt:lpstr>Piramida Partisipasi Politik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Sri Pujiati</cp:lastModifiedBy>
  <cp:revision>198</cp:revision>
  <dcterms:modified xsi:type="dcterms:W3CDTF">2022-08-22T17:01:44Z</dcterms:modified>
</cp:coreProperties>
</file>