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0"/>
  </p:notesMasterIdLst>
  <p:sldIdLst>
    <p:sldId id="256" r:id="rId4"/>
    <p:sldId id="259" r:id="rId5"/>
    <p:sldId id="263" r:id="rId6"/>
    <p:sldId id="264" r:id="rId7"/>
    <p:sldId id="267" r:id="rId8"/>
    <p:sldId id="262" r:id="rId9"/>
  </p:sldIdLst>
  <p:sldSz cx="13004800" cy="9753600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938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2394855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BUDAYA POLITIK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17500" y="4691744"/>
            <a:ext cx="13639800" cy="2667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6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762000"/>
            <a:ext cx="10007600" cy="914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2667000"/>
            <a:ext cx="10515599" cy="5334000"/>
          </a:xfrm>
        </p:spPr>
        <p:txBody>
          <a:bodyPr>
            <a:normAutofit/>
          </a:bodyPr>
          <a:lstStyle/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Almond dan </a:t>
            </a:r>
            <a:r>
              <a:rPr lang="en-US" sz="4000" dirty="0" err="1"/>
              <a:t>Verba</a:t>
            </a:r>
            <a:r>
              <a:rPr lang="en-US" sz="4000" dirty="0"/>
              <a:t> : </a:t>
            </a:r>
            <a:r>
              <a:rPr lang="en-US" sz="4000" dirty="0" err="1"/>
              <a:t>Kebudayaan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orientasi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, </a:t>
            </a:r>
            <a:r>
              <a:rPr lang="en-US" sz="4000" dirty="0" err="1"/>
              <a:t>sikap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system </a:t>
            </a:r>
            <a:r>
              <a:rPr lang="en-US" sz="4000" dirty="0" err="1"/>
              <a:t>politik</a:t>
            </a:r>
            <a:r>
              <a:rPr lang="en-US" sz="4000" dirty="0"/>
              <a:t> dan </a:t>
            </a:r>
            <a:r>
              <a:rPr lang="en-US" sz="4000" dirty="0" err="1"/>
              <a:t>bagian-bagiannya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sikap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peranan</a:t>
            </a:r>
            <a:r>
              <a:rPr lang="en-US" sz="4000" dirty="0"/>
              <a:t> </a:t>
            </a:r>
            <a:r>
              <a:rPr lang="en-US" sz="4000" dirty="0" err="1"/>
              <a:t>warga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system </a:t>
            </a:r>
            <a:r>
              <a:rPr lang="en-US" sz="4000" dirty="0" err="1"/>
              <a:t>tersebut</a:t>
            </a:r>
            <a:r>
              <a:rPr lang="en-US" sz="4000" dirty="0"/>
              <a:t>.</a:t>
            </a:r>
          </a:p>
          <a:p>
            <a:pPr algn="just" fontAlgn="base">
              <a:buFont typeface="Wingdings" panose="05000000000000000000" pitchFamily="2" charset="2"/>
              <a:buChar char="§"/>
            </a:pPr>
            <a:endParaRPr lang="en-US" sz="4000" dirty="0"/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Widjaja</a:t>
            </a:r>
            <a:r>
              <a:rPr lang="en-US" sz="4000" dirty="0"/>
              <a:t> : </a:t>
            </a:r>
            <a:r>
              <a:rPr lang="en-US" sz="4000" dirty="0" err="1"/>
              <a:t>Kebudayaan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mencakup</a:t>
            </a:r>
            <a:r>
              <a:rPr lang="en-US" sz="4000" dirty="0"/>
              <a:t> </a:t>
            </a:r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ideologi</a:t>
            </a:r>
            <a:r>
              <a:rPr lang="en-US" sz="4000" dirty="0"/>
              <a:t>,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kepercayaan</a:t>
            </a:r>
            <a:r>
              <a:rPr lang="en-US" sz="4000" dirty="0"/>
              <a:t> dan </a:t>
            </a:r>
            <a:r>
              <a:rPr lang="en-US" sz="4000" dirty="0" err="1"/>
              <a:t>niali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4A6-AE8E-49BF-8764-8C3740BC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Dimensi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Orientasi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07F0AB-6A12-4BA2-A269-BD4478A73C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46" t="9355" r="28866" b="8577"/>
          <a:stretch/>
        </p:blipFill>
        <p:spPr>
          <a:xfrm>
            <a:off x="1701800" y="1676400"/>
            <a:ext cx="10210800" cy="645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86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A5A35C-64E7-4DD9-AE81-DA954FA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Tipe-tipe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Kebudayaan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D4BFCC-7011-4437-89FE-B05191436A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28" t="17693" r="8984" b="34367"/>
          <a:stretch/>
        </p:blipFill>
        <p:spPr>
          <a:xfrm>
            <a:off x="1473200" y="2514600"/>
            <a:ext cx="10363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3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B926A-D1D7-4060-B28C-D0B87387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2" y="2286000"/>
            <a:ext cx="11217275" cy="6188075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Islam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600" dirty="0" err="1"/>
              <a:t>Terdapat</a:t>
            </a:r>
            <a:r>
              <a:rPr lang="en-US" sz="3600" dirty="0"/>
              <a:t> 2 </a:t>
            </a:r>
            <a:r>
              <a:rPr lang="en-US" sz="3600" dirty="0" err="1"/>
              <a:t>golongan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golongan</a:t>
            </a:r>
            <a:r>
              <a:rPr lang="en-US" sz="3600" dirty="0"/>
              <a:t> reformist (modernist) </a:t>
            </a:r>
            <a:r>
              <a:rPr lang="en-US" sz="3600" dirty="0" err="1"/>
              <a:t>seperti</a:t>
            </a:r>
            <a:r>
              <a:rPr lang="en-US" sz="3600" dirty="0"/>
              <a:t> Muhammadiyah dan </a:t>
            </a:r>
            <a:r>
              <a:rPr lang="en-US" sz="3600" dirty="0" err="1"/>
              <a:t>tradisionalist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Nahdathul</a:t>
            </a:r>
            <a:r>
              <a:rPr lang="en-US" sz="3600" dirty="0"/>
              <a:t> Ulama (NU)</a:t>
            </a:r>
          </a:p>
          <a:p>
            <a:pPr marL="514350" indent="-514350" algn="just">
              <a:buAutoNum type="arabicPeriod"/>
            </a:pP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Jawa</a:t>
            </a:r>
            <a:r>
              <a:rPr lang="en-US" sz="3600" dirty="0"/>
              <a:t> dan Nasional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600" dirty="0"/>
              <a:t>Nilai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Jawa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prinsip</a:t>
            </a:r>
            <a:r>
              <a:rPr lang="en-US" sz="3600" dirty="0"/>
              <a:t>, </a:t>
            </a:r>
            <a:r>
              <a:rPr lang="en-US" sz="3600" dirty="0" err="1"/>
              <a:t>diantaranya</a:t>
            </a:r>
            <a:r>
              <a:rPr lang="en-US" sz="3600" dirty="0"/>
              <a:t>:</a:t>
            </a:r>
          </a:p>
          <a:p>
            <a:pPr marL="1200150" lvl="1" indent="-742950" algn="just">
              <a:buAutoNum type="alphaLcPeriod"/>
            </a:pPr>
            <a:r>
              <a:rPr lang="en-US" sz="3600" dirty="0" err="1"/>
              <a:t>Kekuasaan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konkrit</a:t>
            </a:r>
            <a:endParaRPr lang="en-US" sz="3600" dirty="0"/>
          </a:p>
          <a:p>
            <a:pPr marL="1200150" lvl="1" indent="-742950" algn="just">
              <a:buAutoNum type="alphaLcPeriod"/>
            </a:pPr>
            <a:r>
              <a:rPr lang="en-US" sz="3600" dirty="0" err="1"/>
              <a:t>Kekuasaan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homogen</a:t>
            </a:r>
            <a:endParaRPr lang="en-US" sz="3600" dirty="0"/>
          </a:p>
          <a:p>
            <a:pPr marL="1200150" lvl="1" indent="-742950" algn="just">
              <a:buAutoNum type="alphaLcPeriod"/>
            </a:pPr>
            <a:r>
              <a:rPr lang="en-US" sz="3600" dirty="0" err="1"/>
              <a:t>Jumlah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tetap</a:t>
            </a:r>
            <a:endParaRPr lang="en-US" sz="3600" dirty="0"/>
          </a:p>
          <a:p>
            <a:pPr marL="1200150" lvl="1" indent="-742950" algn="just">
              <a:buAutoNum type="alphaLcPeriod"/>
            </a:pPr>
            <a:r>
              <a:rPr lang="en-US" sz="3600" dirty="0" err="1"/>
              <a:t>Kekuasaan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mempersoalkan</a:t>
            </a:r>
            <a:r>
              <a:rPr lang="en-US" sz="3600" dirty="0"/>
              <a:t> </a:t>
            </a:r>
            <a:r>
              <a:rPr lang="en-US" sz="3600" dirty="0" err="1"/>
              <a:t>legitimasi</a:t>
            </a: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6821A9-7C08-453D-93F7-A9FDDEA8E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 di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5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SOS14408/</a:t>
            </a:r>
            <a:r>
              <a:rPr lang="en-US"/>
              <a:t>Modul 6/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1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Pages>0</Pages>
  <Words>139</Words>
  <Characters>0</Characters>
  <Application>Microsoft Office PowerPoint</Application>
  <PresentationFormat>Custom</PresentationFormat>
  <Lines>0</Lines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Gill Sans</vt:lpstr>
      <vt:lpstr>Wingdings</vt:lpstr>
      <vt:lpstr>Title &amp; Subtitle</vt:lpstr>
      <vt:lpstr>Custom Design</vt:lpstr>
      <vt:lpstr>Title &amp; Bullets - 2 Column</vt:lpstr>
      <vt:lpstr>BUDAYA POLITIK</vt:lpstr>
      <vt:lpstr>Pengertian Budaya Politik</vt:lpstr>
      <vt:lpstr>Dimensi Orientasi Politik</vt:lpstr>
      <vt:lpstr>Tipe-tipe Kebudayaan Politik</vt:lpstr>
      <vt:lpstr>Budaya Politik di Indonesia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Sri Pujiati</cp:lastModifiedBy>
  <cp:revision>204</cp:revision>
  <dcterms:modified xsi:type="dcterms:W3CDTF">2022-08-22T17:03:05Z</dcterms:modified>
</cp:coreProperties>
</file>