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5" r:id="rId8"/>
    <p:sldId id="264" r:id="rId9"/>
    <p:sldId id="267" r:id="rId10"/>
    <p:sldId id="266" r:id="rId11"/>
    <p:sldId id="269" r:id="rId12"/>
    <p:sldId id="270"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60" d="100"/>
          <a:sy n="60" d="100"/>
        </p:scale>
        <p:origin x="56" y="1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hammad Husni Arifin" userId="f27fabf9-c663-472f-8527-a12b5a2d438c" providerId="ADAL" clId="{EA8DB46A-51B2-4209-8F30-E18DFFEACDCA}"/>
    <pc:docChg chg="custSel modSld">
      <pc:chgData name="Muhammad Husni Arifin" userId="f27fabf9-c663-472f-8527-a12b5a2d438c" providerId="ADAL" clId="{EA8DB46A-51B2-4209-8F30-E18DFFEACDCA}" dt="2021-08-22T12:44:15.768" v="8" actId="26606"/>
      <pc:docMkLst>
        <pc:docMk/>
      </pc:docMkLst>
      <pc:sldChg chg="addSp delSp modSp mod">
        <pc:chgData name="Muhammad Husni Arifin" userId="f27fabf9-c663-472f-8527-a12b5a2d438c" providerId="ADAL" clId="{EA8DB46A-51B2-4209-8F30-E18DFFEACDCA}" dt="2021-08-22T12:44:15.768" v="8" actId="26606"/>
        <pc:sldMkLst>
          <pc:docMk/>
          <pc:sldMk cId="3935197892" sldId="268"/>
        </pc:sldMkLst>
        <pc:spChg chg="mod">
          <ac:chgData name="Muhammad Husni Arifin" userId="f27fabf9-c663-472f-8527-a12b5a2d438c" providerId="ADAL" clId="{EA8DB46A-51B2-4209-8F30-E18DFFEACDCA}" dt="2021-08-22T12:44:04.347" v="7" actId="5793"/>
          <ac:spMkLst>
            <pc:docMk/>
            <pc:sldMk cId="3935197892" sldId="268"/>
            <ac:spMk id="5" creationId="{5B1152AF-B137-43EB-8B58-4CB9E40CFD45}"/>
          </ac:spMkLst>
        </pc:spChg>
        <pc:spChg chg="del">
          <ac:chgData name="Muhammad Husni Arifin" userId="f27fabf9-c663-472f-8527-a12b5a2d438c" providerId="ADAL" clId="{EA8DB46A-51B2-4209-8F30-E18DFFEACDCA}" dt="2021-08-22T12:44:15.768" v="8" actId="26606"/>
          <ac:spMkLst>
            <pc:docMk/>
            <pc:sldMk cId="3935197892" sldId="268"/>
            <ac:spMk id="11" creationId="{2B258D2B-6AC3-4B3A-A87C-FD7E6517826E}"/>
          </ac:spMkLst>
        </pc:spChg>
        <pc:spChg chg="del">
          <ac:chgData name="Muhammad Husni Arifin" userId="f27fabf9-c663-472f-8527-a12b5a2d438c" providerId="ADAL" clId="{EA8DB46A-51B2-4209-8F30-E18DFFEACDCA}" dt="2021-08-22T12:44:15.768" v="8" actId="26606"/>
          <ac:spMkLst>
            <pc:docMk/>
            <pc:sldMk cId="3935197892" sldId="268"/>
            <ac:spMk id="13" creationId="{8D55DD8B-9BF9-4B91-A22D-2D3F2AEFF189}"/>
          </ac:spMkLst>
        </pc:spChg>
        <pc:spChg chg="add">
          <ac:chgData name="Muhammad Husni Arifin" userId="f27fabf9-c663-472f-8527-a12b5a2d438c" providerId="ADAL" clId="{EA8DB46A-51B2-4209-8F30-E18DFFEACDCA}" dt="2021-08-22T12:44:15.768" v="8" actId="26606"/>
          <ac:spMkLst>
            <pc:docMk/>
            <pc:sldMk cId="3935197892" sldId="268"/>
            <ac:spMk id="18" creationId="{2B258D2B-6AC3-4B3A-A87C-FD7E6517826E}"/>
          </ac:spMkLst>
        </pc:spChg>
        <pc:spChg chg="add">
          <ac:chgData name="Muhammad Husni Arifin" userId="f27fabf9-c663-472f-8527-a12b5a2d438c" providerId="ADAL" clId="{EA8DB46A-51B2-4209-8F30-E18DFFEACDCA}" dt="2021-08-22T12:44:15.768" v="8" actId="26606"/>
          <ac:spMkLst>
            <pc:docMk/>
            <pc:sldMk cId="3935197892" sldId="268"/>
            <ac:spMk id="20" creationId="{8D55DD8B-9BF9-4B91-A22D-2D3F2AEFF189}"/>
          </ac:spMkLst>
        </pc:spChg>
        <pc:picChg chg="mod">
          <ac:chgData name="Muhammad Husni Arifin" userId="f27fabf9-c663-472f-8527-a12b5a2d438c" providerId="ADAL" clId="{EA8DB46A-51B2-4209-8F30-E18DFFEACDCA}" dt="2021-08-22T12:44:15.768" v="8" actId="26606"/>
          <ac:picMkLst>
            <pc:docMk/>
            <pc:sldMk cId="3935197892" sldId="268"/>
            <ac:picMk id="7" creationId="{2590DDE5-F94A-488E-927C-5F579F9EC4A5}"/>
          </ac:picMkLst>
        </pc:picChg>
      </pc:sldChg>
    </pc:docChg>
  </pc:docChgLst>
</pc:chgInfo>
</file>

<file path=ppt/diagrams/_rels/data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8.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8.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1F4D0B-E4C9-479A-ACA4-0AC8FEB22019}" type="doc">
      <dgm:prSet loTypeId="urn:microsoft.com/office/officeart/2005/8/layout/hierarchy1" loCatId="hierarchy" qsTypeId="urn:microsoft.com/office/officeart/2005/8/quickstyle/simple4" qsCatId="simple" csTypeId="urn:microsoft.com/office/officeart/2005/8/colors/accent1_2" csCatId="accent1"/>
      <dgm:spPr/>
      <dgm:t>
        <a:bodyPr/>
        <a:lstStyle/>
        <a:p>
          <a:endParaRPr lang="en-US"/>
        </a:p>
      </dgm:t>
    </dgm:pt>
    <dgm:pt modelId="{888270CC-5B4A-498D-A696-A8A418FA6C88}">
      <dgm:prSet/>
      <dgm:spPr/>
      <dgm:t>
        <a:bodyPr/>
        <a:lstStyle/>
        <a:p>
          <a:r>
            <a:rPr lang="en-US"/>
            <a:t>PERTEMUAN KE-1</a:t>
          </a:r>
        </a:p>
      </dgm:t>
    </dgm:pt>
    <dgm:pt modelId="{0AEA2D2F-889F-4CA6-99A4-7A631DF5BBA3}" type="parTrans" cxnId="{2B67E4B7-238B-4753-B4C2-805EB61FF318}">
      <dgm:prSet/>
      <dgm:spPr/>
      <dgm:t>
        <a:bodyPr/>
        <a:lstStyle/>
        <a:p>
          <a:endParaRPr lang="en-US"/>
        </a:p>
      </dgm:t>
    </dgm:pt>
    <dgm:pt modelId="{90C7BF2A-2723-42C3-8059-B27E769F599F}" type="sibTrans" cxnId="{2B67E4B7-238B-4753-B4C2-805EB61FF318}">
      <dgm:prSet/>
      <dgm:spPr/>
      <dgm:t>
        <a:bodyPr/>
        <a:lstStyle/>
        <a:p>
          <a:endParaRPr lang="en-US"/>
        </a:p>
      </dgm:t>
    </dgm:pt>
    <dgm:pt modelId="{96851BD8-EE5A-47DE-8B18-41F44DC703F4}">
      <dgm:prSet/>
      <dgm:spPr/>
      <dgm:t>
        <a:bodyPr/>
        <a:lstStyle/>
        <a:p>
          <a:r>
            <a:rPr lang="en-US"/>
            <a:t>Pengertian, ruang lingkup studi Sosiologi Politik serta faktor-faktor yang berpengaruh terhadap sikap dan perilaku politik individu</a:t>
          </a:r>
        </a:p>
      </dgm:t>
    </dgm:pt>
    <dgm:pt modelId="{35B7AF57-59B3-4ABE-8312-21072E56AC37}" type="parTrans" cxnId="{702C047B-20C3-4049-AA65-F81B2FF7F300}">
      <dgm:prSet/>
      <dgm:spPr/>
      <dgm:t>
        <a:bodyPr/>
        <a:lstStyle/>
        <a:p>
          <a:endParaRPr lang="en-US"/>
        </a:p>
      </dgm:t>
    </dgm:pt>
    <dgm:pt modelId="{93B6AA03-AF85-45EF-AC05-C0BC1D6BCAAA}" type="sibTrans" cxnId="{702C047B-20C3-4049-AA65-F81B2FF7F300}">
      <dgm:prSet/>
      <dgm:spPr/>
      <dgm:t>
        <a:bodyPr/>
        <a:lstStyle/>
        <a:p>
          <a:endParaRPr lang="en-US"/>
        </a:p>
      </dgm:t>
    </dgm:pt>
    <dgm:pt modelId="{D70CE0CA-2D58-4746-90FB-42E5D46713E9}" type="pres">
      <dgm:prSet presAssocID="{4C1F4D0B-E4C9-479A-ACA4-0AC8FEB22019}" presName="hierChild1" presStyleCnt="0">
        <dgm:presLayoutVars>
          <dgm:chPref val="1"/>
          <dgm:dir/>
          <dgm:animOne val="branch"/>
          <dgm:animLvl val="lvl"/>
          <dgm:resizeHandles/>
        </dgm:presLayoutVars>
      </dgm:prSet>
      <dgm:spPr/>
    </dgm:pt>
    <dgm:pt modelId="{01F72549-BFC2-4AA1-A86E-E5ED558D4001}" type="pres">
      <dgm:prSet presAssocID="{888270CC-5B4A-498D-A696-A8A418FA6C88}" presName="hierRoot1" presStyleCnt="0"/>
      <dgm:spPr/>
    </dgm:pt>
    <dgm:pt modelId="{95F8E37E-3C9E-4808-BA4C-82FFC65FECB0}" type="pres">
      <dgm:prSet presAssocID="{888270CC-5B4A-498D-A696-A8A418FA6C88}" presName="composite" presStyleCnt="0"/>
      <dgm:spPr/>
    </dgm:pt>
    <dgm:pt modelId="{95CAEB01-E247-4FF8-A1B2-EE74DD9D47AB}" type="pres">
      <dgm:prSet presAssocID="{888270CC-5B4A-498D-A696-A8A418FA6C88}" presName="background" presStyleLbl="node0" presStyleIdx="0" presStyleCnt="2"/>
      <dgm:spPr/>
    </dgm:pt>
    <dgm:pt modelId="{44EFB713-7ECA-4F89-A921-2037F0989DCB}" type="pres">
      <dgm:prSet presAssocID="{888270CC-5B4A-498D-A696-A8A418FA6C88}" presName="text" presStyleLbl="fgAcc0" presStyleIdx="0" presStyleCnt="2">
        <dgm:presLayoutVars>
          <dgm:chPref val="3"/>
        </dgm:presLayoutVars>
      </dgm:prSet>
      <dgm:spPr/>
    </dgm:pt>
    <dgm:pt modelId="{26EAB81F-C7E3-492C-A77C-F9C3345E9C27}" type="pres">
      <dgm:prSet presAssocID="{888270CC-5B4A-498D-A696-A8A418FA6C88}" presName="hierChild2" presStyleCnt="0"/>
      <dgm:spPr/>
    </dgm:pt>
    <dgm:pt modelId="{2AC2AFAC-03C4-4E23-8FB9-C7F251C94885}" type="pres">
      <dgm:prSet presAssocID="{96851BD8-EE5A-47DE-8B18-41F44DC703F4}" presName="hierRoot1" presStyleCnt="0"/>
      <dgm:spPr/>
    </dgm:pt>
    <dgm:pt modelId="{F6AC279D-059F-48CA-9749-C06685121882}" type="pres">
      <dgm:prSet presAssocID="{96851BD8-EE5A-47DE-8B18-41F44DC703F4}" presName="composite" presStyleCnt="0"/>
      <dgm:spPr/>
    </dgm:pt>
    <dgm:pt modelId="{D07372A9-A3A2-4956-83B5-FDCF9DB3B2FA}" type="pres">
      <dgm:prSet presAssocID="{96851BD8-EE5A-47DE-8B18-41F44DC703F4}" presName="background" presStyleLbl="node0" presStyleIdx="1" presStyleCnt="2"/>
      <dgm:spPr/>
    </dgm:pt>
    <dgm:pt modelId="{7E3B7064-7587-4B82-8447-17990E46A340}" type="pres">
      <dgm:prSet presAssocID="{96851BD8-EE5A-47DE-8B18-41F44DC703F4}" presName="text" presStyleLbl="fgAcc0" presStyleIdx="1" presStyleCnt="2">
        <dgm:presLayoutVars>
          <dgm:chPref val="3"/>
        </dgm:presLayoutVars>
      </dgm:prSet>
      <dgm:spPr/>
    </dgm:pt>
    <dgm:pt modelId="{C97358B5-6E21-4AEA-8061-7290D9D74144}" type="pres">
      <dgm:prSet presAssocID="{96851BD8-EE5A-47DE-8B18-41F44DC703F4}" presName="hierChild2" presStyleCnt="0"/>
      <dgm:spPr/>
    </dgm:pt>
  </dgm:ptLst>
  <dgm:cxnLst>
    <dgm:cxn modelId="{44036F65-9597-4416-8EA7-F1AC6F596994}" type="presOf" srcId="{888270CC-5B4A-498D-A696-A8A418FA6C88}" destId="{44EFB713-7ECA-4F89-A921-2037F0989DCB}" srcOrd="0" destOrd="0" presId="urn:microsoft.com/office/officeart/2005/8/layout/hierarchy1"/>
    <dgm:cxn modelId="{702C047B-20C3-4049-AA65-F81B2FF7F300}" srcId="{4C1F4D0B-E4C9-479A-ACA4-0AC8FEB22019}" destId="{96851BD8-EE5A-47DE-8B18-41F44DC703F4}" srcOrd="1" destOrd="0" parTransId="{35B7AF57-59B3-4ABE-8312-21072E56AC37}" sibTransId="{93B6AA03-AF85-45EF-AC05-C0BC1D6BCAAA}"/>
    <dgm:cxn modelId="{CCC60081-BC6C-4EC5-A69D-390367EE388F}" type="presOf" srcId="{96851BD8-EE5A-47DE-8B18-41F44DC703F4}" destId="{7E3B7064-7587-4B82-8447-17990E46A340}" srcOrd="0" destOrd="0" presId="urn:microsoft.com/office/officeart/2005/8/layout/hierarchy1"/>
    <dgm:cxn modelId="{6E816AB5-306E-4059-B559-A9E51FCF82A1}" type="presOf" srcId="{4C1F4D0B-E4C9-479A-ACA4-0AC8FEB22019}" destId="{D70CE0CA-2D58-4746-90FB-42E5D46713E9}" srcOrd="0" destOrd="0" presId="urn:microsoft.com/office/officeart/2005/8/layout/hierarchy1"/>
    <dgm:cxn modelId="{2B67E4B7-238B-4753-B4C2-805EB61FF318}" srcId="{4C1F4D0B-E4C9-479A-ACA4-0AC8FEB22019}" destId="{888270CC-5B4A-498D-A696-A8A418FA6C88}" srcOrd="0" destOrd="0" parTransId="{0AEA2D2F-889F-4CA6-99A4-7A631DF5BBA3}" sibTransId="{90C7BF2A-2723-42C3-8059-B27E769F599F}"/>
    <dgm:cxn modelId="{2490159D-03EC-4711-B98F-D1C35171F4CE}" type="presParOf" srcId="{D70CE0CA-2D58-4746-90FB-42E5D46713E9}" destId="{01F72549-BFC2-4AA1-A86E-E5ED558D4001}" srcOrd="0" destOrd="0" presId="urn:microsoft.com/office/officeart/2005/8/layout/hierarchy1"/>
    <dgm:cxn modelId="{849EEBCE-4AE5-4E7D-9064-E53F2361FE36}" type="presParOf" srcId="{01F72549-BFC2-4AA1-A86E-E5ED558D4001}" destId="{95F8E37E-3C9E-4808-BA4C-82FFC65FECB0}" srcOrd="0" destOrd="0" presId="urn:microsoft.com/office/officeart/2005/8/layout/hierarchy1"/>
    <dgm:cxn modelId="{5A09D5C6-C331-4FB5-8548-ACD9D0F474F1}" type="presParOf" srcId="{95F8E37E-3C9E-4808-BA4C-82FFC65FECB0}" destId="{95CAEB01-E247-4FF8-A1B2-EE74DD9D47AB}" srcOrd="0" destOrd="0" presId="urn:microsoft.com/office/officeart/2005/8/layout/hierarchy1"/>
    <dgm:cxn modelId="{1AA8769A-7157-48DF-888F-745D383A739B}" type="presParOf" srcId="{95F8E37E-3C9E-4808-BA4C-82FFC65FECB0}" destId="{44EFB713-7ECA-4F89-A921-2037F0989DCB}" srcOrd="1" destOrd="0" presId="urn:microsoft.com/office/officeart/2005/8/layout/hierarchy1"/>
    <dgm:cxn modelId="{D1308BB8-7794-41CC-B468-4CC7A55BF079}" type="presParOf" srcId="{01F72549-BFC2-4AA1-A86E-E5ED558D4001}" destId="{26EAB81F-C7E3-492C-A77C-F9C3345E9C27}" srcOrd="1" destOrd="0" presId="urn:microsoft.com/office/officeart/2005/8/layout/hierarchy1"/>
    <dgm:cxn modelId="{6B463AA5-A537-4007-9934-ABE8044E6137}" type="presParOf" srcId="{D70CE0CA-2D58-4746-90FB-42E5D46713E9}" destId="{2AC2AFAC-03C4-4E23-8FB9-C7F251C94885}" srcOrd="1" destOrd="0" presId="urn:microsoft.com/office/officeart/2005/8/layout/hierarchy1"/>
    <dgm:cxn modelId="{B2178E2A-D72A-4334-8125-10C129F4C411}" type="presParOf" srcId="{2AC2AFAC-03C4-4E23-8FB9-C7F251C94885}" destId="{F6AC279D-059F-48CA-9749-C06685121882}" srcOrd="0" destOrd="0" presId="urn:microsoft.com/office/officeart/2005/8/layout/hierarchy1"/>
    <dgm:cxn modelId="{49C0CD05-E8D6-487D-B1F9-E093AE36E36D}" type="presParOf" srcId="{F6AC279D-059F-48CA-9749-C06685121882}" destId="{D07372A9-A3A2-4956-83B5-FDCF9DB3B2FA}" srcOrd="0" destOrd="0" presId="urn:microsoft.com/office/officeart/2005/8/layout/hierarchy1"/>
    <dgm:cxn modelId="{12425511-314A-465C-AD12-F4DE352ECC6A}" type="presParOf" srcId="{F6AC279D-059F-48CA-9749-C06685121882}" destId="{7E3B7064-7587-4B82-8447-17990E46A340}" srcOrd="1" destOrd="0" presId="urn:microsoft.com/office/officeart/2005/8/layout/hierarchy1"/>
    <dgm:cxn modelId="{CAE2015C-7DCE-4204-B902-D243AF29E86C}" type="presParOf" srcId="{2AC2AFAC-03C4-4E23-8FB9-C7F251C94885}" destId="{C97358B5-6E21-4AEA-8061-7290D9D7414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55F4DB-D605-4411-88CB-B308DF2F48DF}"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B6141837-575B-40EC-BE1D-BBEE452309FB}">
      <dgm:prSet/>
      <dgm:spPr/>
      <dgm:t>
        <a:bodyPr/>
        <a:lstStyle/>
        <a:p>
          <a:r>
            <a:rPr lang="en-US"/>
            <a:t>Pada dasarnya sosiologi politik tidak berbeda dari sosiologi secara umum. </a:t>
          </a:r>
        </a:p>
      </dgm:t>
    </dgm:pt>
    <dgm:pt modelId="{6547A752-D8F1-4129-B746-1B2466F2BA6F}" type="parTrans" cxnId="{B7B3E3BE-1C2C-4C42-B893-9862F907584A}">
      <dgm:prSet/>
      <dgm:spPr/>
      <dgm:t>
        <a:bodyPr/>
        <a:lstStyle/>
        <a:p>
          <a:endParaRPr lang="en-US"/>
        </a:p>
      </dgm:t>
    </dgm:pt>
    <dgm:pt modelId="{C99AC396-8B43-4036-987E-76F5C494CEE6}" type="sibTrans" cxnId="{B7B3E3BE-1C2C-4C42-B893-9862F907584A}">
      <dgm:prSet/>
      <dgm:spPr/>
      <dgm:t>
        <a:bodyPr/>
        <a:lstStyle/>
        <a:p>
          <a:endParaRPr lang="en-US"/>
        </a:p>
      </dgm:t>
    </dgm:pt>
    <dgm:pt modelId="{D9259D64-FB26-48AF-8082-9793DE72A4F7}">
      <dgm:prSet/>
      <dgm:spPr/>
      <dgm:t>
        <a:bodyPr/>
        <a:lstStyle/>
        <a:p>
          <a:r>
            <a:rPr lang="en-US"/>
            <a:t>Sosiologi politik melihat fenomena politik dalam konteks sosial. </a:t>
          </a:r>
        </a:p>
      </dgm:t>
    </dgm:pt>
    <dgm:pt modelId="{D17076F0-E609-4127-9426-338C47F2B1C5}" type="parTrans" cxnId="{3AE4C959-808E-4B32-8D33-AB12B0B15BCE}">
      <dgm:prSet/>
      <dgm:spPr/>
      <dgm:t>
        <a:bodyPr/>
        <a:lstStyle/>
        <a:p>
          <a:endParaRPr lang="en-US"/>
        </a:p>
      </dgm:t>
    </dgm:pt>
    <dgm:pt modelId="{598BCD12-B23F-42FD-A5BC-222A67A10B6D}" type="sibTrans" cxnId="{3AE4C959-808E-4B32-8D33-AB12B0B15BCE}">
      <dgm:prSet/>
      <dgm:spPr/>
      <dgm:t>
        <a:bodyPr/>
        <a:lstStyle/>
        <a:p>
          <a:endParaRPr lang="en-US"/>
        </a:p>
      </dgm:t>
    </dgm:pt>
    <dgm:pt modelId="{55FD1200-2CE5-405E-8138-28AECFAF4A38}">
      <dgm:prSet/>
      <dgm:spPr/>
      <dgm:t>
        <a:bodyPr/>
        <a:lstStyle/>
        <a:p>
          <a:r>
            <a:rPr lang="en-US"/>
            <a:t>Disiplin ilmu ini menerapkan teori dan metode yang sama yang digunakan oleh para sosiolog dalam studi ekonomi, pembangunan dan fenomena sosial lainnya.</a:t>
          </a:r>
        </a:p>
      </dgm:t>
    </dgm:pt>
    <dgm:pt modelId="{6CC02935-0D92-4BB8-899C-3C6FAEEC2DDA}" type="parTrans" cxnId="{65392F61-AD3D-4B2E-B371-4C52345344E4}">
      <dgm:prSet/>
      <dgm:spPr/>
      <dgm:t>
        <a:bodyPr/>
        <a:lstStyle/>
        <a:p>
          <a:endParaRPr lang="en-US"/>
        </a:p>
      </dgm:t>
    </dgm:pt>
    <dgm:pt modelId="{5882FFBF-A0FA-47E2-A4A8-AFA75FA46F0F}" type="sibTrans" cxnId="{65392F61-AD3D-4B2E-B371-4C52345344E4}">
      <dgm:prSet/>
      <dgm:spPr/>
      <dgm:t>
        <a:bodyPr/>
        <a:lstStyle/>
        <a:p>
          <a:endParaRPr lang="en-US"/>
        </a:p>
      </dgm:t>
    </dgm:pt>
    <dgm:pt modelId="{1E7BFFCF-818E-40FA-AFE8-E0857BBF2E8F}">
      <dgm:prSet/>
      <dgm:spPr/>
      <dgm:t>
        <a:bodyPr/>
        <a:lstStyle/>
        <a:p>
          <a:r>
            <a:rPr lang="en-US"/>
            <a:t>Ketika cakupan sosiologi menjadi luas, studi sosiologi politik menjadi satu sub bagian atau satu disiplin ilmu yang merupakan bagian dari studi sosiologi.</a:t>
          </a:r>
        </a:p>
      </dgm:t>
    </dgm:pt>
    <dgm:pt modelId="{FA1A52B3-AC7F-4018-ACC1-96979D8073D7}" type="parTrans" cxnId="{E18F0E80-82BF-468E-A47E-957FA9FE60C8}">
      <dgm:prSet/>
      <dgm:spPr/>
      <dgm:t>
        <a:bodyPr/>
        <a:lstStyle/>
        <a:p>
          <a:endParaRPr lang="en-US"/>
        </a:p>
      </dgm:t>
    </dgm:pt>
    <dgm:pt modelId="{7F1ED93D-1790-4151-B771-0684CCAB01A9}" type="sibTrans" cxnId="{E18F0E80-82BF-468E-A47E-957FA9FE60C8}">
      <dgm:prSet/>
      <dgm:spPr/>
      <dgm:t>
        <a:bodyPr/>
        <a:lstStyle/>
        <a:p>
          <a:endParaRPr lang="en-US"/>
        </a:p>
      </dgm:t>
    </dgm:pt>
    <dgm:pt modelId="{2846A448-D900-4D07-922E-DC28E2ADB449}" type="pres">
      <dgm:prSet presAssocID="{CF55F4DB-D605-4411-88CB-B308DF2F48DF}" presName="linear" presStyleCnt="0">
        <dgm:presLayoutVars>
          <dgm:animLvl val="lvl"/>
          <dgm:resizeHandles val="exact"/>
        </dgm:presLayoutVars>
      </dgm:prSet>
      <dgm:spPr/>
    </dgm:pt>
    <dgm:pt modelId="{00529042-CB5A-4EF5-B785-32C3453B3AC2}" type="pres">
      <dgm:prSet presAssocID="{B6141837-575B-40EC-BE1D-BBEE452309FB}" presName="parentText" presStyleLbl="node1" presStyleIdx="0" presStyleCnt="4">
        <dgm:presLayoutVars>
          <dgm:chMax val="0"/>
          <dgm:bulletEnabled val="1"/>
        </dgm:presLayoutVars>
      </dgm:prSet>
      <dgm:spPr/>
    </dgm:pt>
    <dgm:pt modelId="{32546EFF-3A76-4009-89A8-CD435240E985}" type="pres">
      <dgm:prSet presAssocID="{C99AC396-8B43-4036-987E-76F5C494CEE6}" presName="spacer" presStyleCnt="0"/>
      <dgm:spPr/>
    </dgm:pt>
    <dgm:pt modelId="{343201BD-8AF2-4674-907F-86E80C28EE7A}" type="pres">
      <dgm:prSet presAssocID="{D9259D64-FB26-48AF-8082-9793DE72A4F7}" presName="parentText" presStyleLbl="node1" presStyleIdx="1" presStyleCnt="4">
        <dgm:presLayoutVars>
          <dgm:chMax val="0"/>
          <dgm:bulletEnabled val="1"/>
        </dgm:presLayoutVars>
      </dgm:prSet>
      <dgm:spPr/>
    </dgm:pt>
    <dgm:pt modelId="{55DE8B52-5374-4F78-A9CC-5728BA0D9D36}" type="pres">
      <dgm:prSet presAssocID="{598BCD12-B23F-42FD-A5BC-222A67A10B6D}" presName="spacer" presStyleCnt="0"/>
      <dgm:spPr/>
    </dgm:pt>
    <dgm:pt modelId="{0ACEFC72-3EA6-4446-B5E6-8DC5C842C727}" type="pres">
      <dgm:prSet presAssocID="{55FD1200-2CE5-405E-8138-28AECFAF4A38}" presName="parentText" presStyleLbl="node1" presStyleIdx="2" presStyleCnt="4">
        <dgm:presLayoutVars>
          <dgm:chMax val="0"/>
          <dgm:bulletEnabled val="1"/>
        </dgm:presLayoutVars>
      </dgm:prSet>
      <dgm:spPr/>
    </dgm:pt>
    <dgm:pt modelId="{C2CFEE37-F6DD-4ADB-9FC0-EC7310A75469}" type="pres">
      <dgm:prSet presAssocID="{5882FFBF-A0FA-47E2-A4A8-AFA75FA46F0F}" presName="spacer" presStyleCnt="0"/>
      <dgm:spPr/>
    </dgm:pt>
    <dgm:pt modelId="{9009E0DC-EB82-4B58-A9D1-35B2D9F90383}" type="pres">
      <dgm:prSet presAssocID="{1E7BFFCF-818E-40FA-AFE8-E0857BBF2E8F}" presName="parentText" presStyleLbl="node1" presStyleIdx="3" presStyleCnt="4">
        <dgm:presLayoutVars>
          <dgm:chMax val="0"/>
          <dgm:bulletEnabled val="1"/>
        </dgm:presLayoutVars>
      </dgm:prSet>
      <dgm:spPr/>
    </dgm:pt>
  </dgm:ptLst>
  <dgm:cxnLst>
    <dgm:cxn modelId="{7FEAD420-461B-4243-AD74-95B10DE27BE7}" type="presOf" srcId="{1E7BFFCF-818E-40FA-AFE8-E0857BBF2E8F}" destId="{9009E0DC-EB82-4B58-A9D1-35B2D9F90383}" srcOrd="0" destOrd="0" presId="urn:microsoft.com/office/officeart/2005/8/layout/vList2"/>
    <dgm:cxn modelId="{4AC4763B-79B3-4E9E-B1E4-12C28B3A5DD1}" type="presOf" srcId="{B6141837-575B-40EC-BE1D-BBEE452309FB}" destId="{00529042-CB5A-4EF5-B785-32C3453B3AC2}" srcOrd="0" destOrd="0" presId="urn:microsoft.com/office/officeart/2005/8/layout/vList2"/>
    <dgm:cxn modelId="{65392F61-AD3D-4B2E-B371-4C52345344E4}" srcId="{CF55F4DB-D605-4411-88CB-B308DF2F48DF}" destId="{55FD1200-2CE5-405E-8138-28AECFAF4A38}" srcOrd="2" destOrd="0" parTransId="{6CC02935-0D92-4BB8-899C-3C6FAEEC2DDA}" sibTransId="{5882FFBF-A0FA-47E2-A4A8-AFA75FA46F0F}"/>
    <dgm:cxn modelId="{03B3426A-EBA5-4B88-B59E-005A8F8AA1AE}" type="presOf" srcId="{CF55F4DB-D605-4411-88CB-B308DF2F48DF}" destId="{2846A448-D900-4D07-922E-DC28E2ADB449}" srcOrd="0" destOrd="0" presId="urn:microsoft.com/office/officeart/2005/8/layout/vList2"/>
    <dgm:cxn modelId="{3AE4C959-808E-4B32-8D33-AB12B0B15BCE}" srcId="{CF55F4DB-D605-4411-88CB-B308DF2F48DF}" destId="{D9259D64-FB26-48AF-8082-9793DE72A4F7}" srcOrd="1" destOrd="0" parTransId="{D17076F0-E609-4127-9426-338C47F2B1C5}" sibTransId="{598BCD12-B23F-42FD-A5BC-222A67A10B6D}"/>
    <dgm:cxn modelId="{E18F0E80-82BF-468E-A47E-957FA9FE60C8}" srcId="{CF55F4DB-D605-4411-88CB-B308DF2F48DF}" destId="{1E7BFFCF-818E-40FA-AFE8-E0857BBF2E8F}" srcOrd="3" destOrd="0" parTransId="{FA1A52B3-AC7F-4018-ACC1-96979D8073D7}" sibTransId="{7F1ED93D-1790-4151-B771-0684CCAB01A9}"/>
    <dgm:cxn modelId="{8ACADF86-71F6-4F14-B6B5-7D8229C950FA}" type="presOf" srcId="{D9259D64-FB26-48AF-8082-9793DE72A4F7}" destId="{343201BD-8AF2-4674-907F-86E80C28EE7A}" srcOrd="0" destOrd="0" presId="urn:microsoft.com/office/officeart/2005/8/layout/vList2"/>
    <dgm:cxn modelId="{B7B3E3BE-1C2C-4C42-B893-9862F907584A}" srcId="{CF55F4DB-D605-4411-88CB-B308DF2F48DF}" destId="{B6141837-575B-40EC-BE1D-BBEE452309FB}" srcOrd="0" destOrd="0" parTransId="{6547A752-D8F1-4129-B746-1B2466F2BA6F}" sibTransId="{C99AC396-8B43-4036-987E-76F5C494CEE6}"/>
    <dgm:cxn modelId="{FAE55BCB-A815-44AC-93DC-31F23925C68C}" type="presOf" srcId="{55FD1200-2CE5-405E-8138-28AECFAF4A38}" destId="{0ACEFC72-3EA6-4446-B5E6-8DC5C842C727}" srcOrd="0" destOrd="0" presId="urn:microsoft.com/office/officeart/2005/8/layout/vList2"/>
    <dgm:cxn modelId="{572CEBE0-1587-42DA-B72F-703FE3AEB1B3}" type="presParOf" srcId="{2846A448-D900-4D07-922E-DC28E2ADB449}" destId="{00529042-CB5A-4EF5-B785-32C3453B3AC2}" srcOrd="0" destOrd="0" presId="urn:microsoft.com/office/officeart/2005/8/layout/vList2"/>
    <dgm:cxn modelId="{A24FA7E8-F6CD-4EF6-AAC5-89F868D1DE72}" type="presParOf" srcId="{2846A448-D900-4D07-922E-DC28E2ADB449}" destId="{32546EFF-3A76-4009-89A8-CD435240E985}" srcOrd="1" destOrd="0" presId="urn:microsoft.com/office/officeart/2005/8/layout/vList2"/>
    <dgm:cxn modelId="{4AB51011-549F-4730-AFA2-522951CF75E3}" type="presParOf" srcId="{2846A448-D900-4D07-922E-DC28E2ADB449}" destId="{343201BD-8AF2-4674-907F-86E80C28EE7A}" srcOrd="2" destOrd="0" presId="urn:microsoft.com/office/officeart/2005/8/layout/vList2"/>
    <dgm:cxn modelId="{DD978DA5-BB4E-42AF-B9E8-3D72CA59739D}" type="presParOf" srcId="{2846A448-D900-4D07-922E-DC28E2ADB449}" destId="{55DE8B52-5374-4F78-A9CC-5728BA0D9D36}" srcOrd="3" destOrd="0" presId="urn:microsoft.com/office/officeart/2005/8/layout/vList2"/>
    <dgm:cxn modelId="{8CA2D919-1C62-4179-A64E-1DFBC0ABF4FB}" type="presParOf" srcId="{2846A448-D900-4D07-922E-DC28E2ADB449}" destId="{0ACEFC72-3EA6-4446-B5E6-8DC5C842C727}" srcOrd="4" destOrd="0" presId="urn:microsoft.com/office/officeart/2005/8/layout/vList2"/>
    <dgm:cxn modelId="{DDDABE83-68F8-4284-9741-5AAB754AA004}" type="presParOf" srcId="{2846A448-D900-4D07-922E-DC28E2ADB449}" destId="{C2CFEE37-F6DD-4ADB-9FC0-EC7310A75469}" srcOrd="5" destOrd="0" presId="urn:microsoft.com/office/officeart/2005/8/layout/vList2"/>
    <dgm:cxn modelId="{07221D43-7983-4D0F-8DC0-E303E83F7305}" type="presParOf" srcId="{2846A448-D900-4D07-922E-DC28E2ADB449}" destId="{9009E0DC-EB82-4B58-A9D1-35B2D9F9038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62F48A-6DED-4E6A-9BB2-F34AE4F589CB}" type="doc">
      <dgm:prSet loTypeId="urn:microsoft.com/office/officeart/2005/8/layout/process4" loCatId="process" qsTypeId="urn:microsoft.com/office/officeart/2005/8/quickstyle/simple4" qsCatId="simple" csTypeId="urn:microsoft.com/office/officeart/2005/8/colors/colorful2" csCatId="colorful"/>
      <dgm:spPr/>
      <dgm:t>
        <a:bodyPr/>
        <a:lstStyle/>
        <a:p>
          <a:endParaRPr lang="en-US"/>
        </a:p>
      </dgm:t>
    </dgm:pt>
    <dgm:pt modelId="{C171A548-5150-43F3-9D8D-C70CE1BC83FC}">
      <dgm:prSet/>
      <dgm:spPr/>
      <dgm:t>
        <a:bodyPr/>
        <a:lstStyle/>
        <a:p>
          <a:r>
            <a:rPr lang="en-US"/>
            <a:t>Pemahaman tentang pengertian sosiologi baik itu secara etimologis maupun terminologis adalah penting sebagai landasan bagi pemahaman materi selanjutnya seperti apa itu sosiologi politik?</a:t>
          </a:r>
        </a:p>
      </dgm:t>
    </dgm:pt>
    <dgm:pt modelId="{1EF0A3EE-46C2-497A-BB14-E4033879FB17}" type="parTrans" cxnId="{64F8D367-8199-4D27-A225-E154EA15701B}">
      <dgm:prSet/>
      <dgm:spPr/>
      <dgm:t>
        <a:bodyPr/>
        <a:lstStyle/>
        <a:p>
          <a:endParaRPr lang="en-US"/>
        </a:p>
      </dgm:t>
    </dgm:pt>
    <dgm:pt modelId="{9591B6E3-78F3-406A-85C4-A58093E7FC1C}" type="sibTrans" cxnId="{64F8D367-8199-4D27-A225-E154EA15701B}">
      <dgm:prSet/>
      <dgm:spPr/>
      <dgm:t>
        <a:bodyPr/>
        <a:lstStyle/>
        <a:p>
          <a:endParaRPr lang="en-US"/>
        </a:p>
      </dgm:t>
    </dgm:pt>
    <dgm:pt modelId="{D6FEE4FA-D761-4465-9B59-D86AED2F7AE0}">
      <dgm:prSet/>
      <dgm:spPr/>
      <dgm:t>
        <a:bodyPr/>
        <a:lstStyle/>
        <a:p>
          <a:r>
            <a:rPr lang="en-US"/>
            <a:t>apa ruang lingkup kajiannya dan dimana posisinya diantara dua disiplin ilmu sosiologi dan politik? </a:t>
          </a:r>
        </a:p>
      </dgm:t>
    </dgm:pt>
    <dgm:pt modelId="{6AAAB7A9-57CC-479A-A20B-1A56148D9787}" type="parTrans" cxnId="{28FC6FAF-60F0-4098-8039-255BC4D55A19}">
      <dgm:prSet/>
      <dgm:spPr/>
      <dgm:t>
        <a:bodyPr/>
        <a:lstStyle/>
        <a:p>
          <a:endParaRPr lang="en-US"/>
        </a:p>
      </dgm:t>
    </dgm:pt>
    <dgm:pt modelId="{1B0CA993-1119-4021-9E13-DD189F2B756C}" type="sibTrans" cxnId="{28FC6FAF-60F0-4098-8039-255BC4D55A19}">
      <dgm:prSet/>
      <dgm:spPr/>
      <dgm:t>
        <a:bodyPr/>
        <a:lstStyle/>
        <a:p>
          <a:endParaRPr lang="en-US"/>
        </a:p>
      </dgm:t>
    </dgm:pt>
    <dgm:pt modelId="{53150ECB-E227-4ED7-A595-348A86A864FC}">
      <dgm:prSet/>
      <dgm:spPr/>
      <dgm:t>
        <a:bodyPr/>
        <a:lstStyle/>
        <a:p>
          <a:r>
            <a:rPr lang="en-US"/>
            <a:t>Apakah ia merupakan cabang dari sosiologi atau merupakan bahasan tersendiri yang terpisah dari kedua disiplin ilmu tersebut?</a:t>
          </a:r>
        </a:p>
      </dgm:t>
    </dgm:pt>
    <dgm:pt modelId="{4B6ED82F-EDDD-4934-9298-F8CD0AF61E94}" type="parTrans" cxnId="{96CAE745-44BC-41AC-988A-10E52E0202E0}">
      <dgm:prSet/>
      <dgm:spPr/>
      <dgm:t>
        <a:bodyPr/>
        <a:lstStyle/>
        <a:p>
          <a:endParaRPr lang="en-US"/>
        </a:p>
      </dgm:t>
    </dgm:pt>
    <dgm:pt modelId="{A12D3552-AD76-4953-8980-A209EECB64FC}" type="sibTrans" cxnId="{96CAE745-44BC-41AC-988A-10E52E0202E0}">
      <dgm:prSet/>
      <dgm:spPr/>
      <dgm:t>
        <a:bodyPr/>
        <a:lstStyle/>
        <a:p>
          <a:endParaRPr lang="en-US"/>
        </a:p>
      </dgm:t>
    </dgm:pt>
    <dgm:pt modelId="{207986DF-53AE-4657-A3E2-B4E89DD52704}" type="pres">
      <dgm:prSet presAssocID="{AB62F48A-6DED-4E6A-9BB2-F34AE4F589CB}" presName="Name0" presStyleCnt="0">
        <dgm:presLayoutVars>
          <dgm:dir/>
          <dgm:animLvl val="lvl"/>
          <dgm:resizeHandles val="exact"/>
        </dgm:presLayoutVars>
      </dgm:prSet>
      <dgm:spPr/>
    </dgm:pt>
    <dgm:pt modelId="{A43231B1-C8A0-4380-B302-DB34F9293471}" type="pres">
      <dgm:prSet presAssocID="{53150ECB-E227-4ED7-A595-348A86A864FC}" presName="boxAndChildren" presStyleCnt="0"/>
      <dgm:spPr/>
    </dgm:pt>
    <dgm:pt modelId="{41AC1C8A-976E-45B6-A82F-F84857CCA7FD}" type="pres">
      <dgm:prSet presAssocID="{53150ECB-E227-4ED7-A595-348A86A864FC}" presName="parentTextBox" presStyleLbl="node1" presStyleIdx="0" presStyleCnt="3"/>
      <dgm:spPr/>
    </dgm:pt>
    <dgm:pt modelId="{F84362C3-573F-4D8F-804F-517748E4A48C}" type="pres">
      <dgm:prSet presAssocID="{1B0CA993-1119-4021-9E13-DD189F2B756C}" presName="sp" presStyleCnt="0"/>
      <dgm:spPr/>
    </dgm:pt>
    <dgm:pt modelId="{ED9D272B-8F1E-423C-AA2A-CD22A6B29E8D}" type="pres">
      <dgm:prSet presAssocID="{D6FEE4FA-D761-4465-9B59-D86AED2F7AE0}" presName="arrowAndChildren" presStyleCnt="0"/>
      <dgm:spPr/>
    </dgm:pt>
    <dgm:pt modelId="{F50222D9-9F8F-4B5E-A5AE-21044E930863}" type="pres">
      <dgm:prSet presAssocID="{D6FEE4FA-D761-4465-9B59-D86AED2F7AE0}" presName="parentTextArrow" presStyleLbl="node1" presStyleIdx="1" presStyleCnt="3"/>
      <dgm:spPr/>
    </dgm:pt>
    <dgm:pt modelId="{A704BF98-D3C9-4AB8-90F8-90F9CB155040}" type="pres">
      <dgm:prSet presAssocID="{9591B6E3-78F3-406A-85C4-A58093E7FC1C}" presName="sp" presStyleCnt="0"/>
      <dgm:spPr/>
    </dgm:pt>
    <dgm:pt modelId="{5177002D-B26D-4712-BAFD-FA45F10677AD}" type="pres">
      <dgm:prSet presAssocID="{C171A548-5150-43F3-9D8D-C70CE1BC83FC}" presName="arrowAndChildren" presStyleCnt="0"/>
      <dgm:spPr/>
    </dgm:pt>
    <dgm:pt modelId="{08780089-5BB5-4832-ACDB-67B8E1D6E1D2}" type="pres">
      <dgm:prSet presAssocID="{C171A548-5150-43F3-9D8D-C70CE1BC83FC}" presName="parentTextArrow" presStyleLbl="node1" presStyleIdx="2" presStyleCnt="3"/>
      <dgm:spPr/>
    </dgm:pt>
  </dgm:ptLst>
  <dgm:cxnLst>
    <dgm:cxn modelId="{194AC015-1AFD-40BD-BB06-C024FBC394DA}" type="presOf" srcId="{53150ECB-E227-4ED7-A595-348A86A864FC}" destId="{41AC1C8A-976E-45B6-A82F-F84857CCA7FD}" srcOrd="0" destOrd="0" presId="urn:microsoft.com/office/officeart/2005/8/layout/process4"/>
    <dgm:cxn modelId="{F50C7B16-6136-4944-8E28-FE638F56542D}" type="presOf" srcId="{AB62F48A-6DED-4E6A-9BB2-F34AE4F589CB}" destId="{207986DF-53AE-4657-A3E2-B4E89DD52704}" srcOrd="0" destOrd="0" presId="urn:microsoft.com/office/officeart/2005/8/layout/process4"/>
    <dgm:cxn modelId="{96CAE745-44BC-41AC-988A-10E52E0202E0}" srcId="{AB62F48A-6DED-4E6A-9BB2-F34AE4F589CB}" destId="{53150ECB-E227-4ED7-A595-348A86A864FC}" srcOrd="2" destOrd="0" parTransId="{4B6ED82F-EDDD-4934-9298-F8CD0AF61E94}" sibTransId="{A12D3552-AD76-4953-8980-A209EECB64FC}"/>
    <dgm:cxn modelId="{64F8D367-8199-4D27-A225-E154EA15701B}" srcId="{AB62F48A-6DED-4E6A-9BB2-F34AE4F589CB}" destId="{C171A548-5150-43F3-9D8D-C70CE1BC83FC}" srcOrd="0" destOrd="0" parTransId="{1EF0A3EE-46C2-497A-BB14-E4033879FB17}" sibTransId="{9591B6E3-78F3-406A-85C4-A58093E7FC1C}"/>
    <dgm:cxn modelId="{56CC887A-9309-4E34-AB56-221381F3275C}" type="presOf" srcId="{C171A548-5150-43F3-9D8D-C70CE1BC83FC}" destId="{08780089-5BB5-4832-ACDB-67B8E1D6E1D2}" srcOrd="0" destOrd="0" presId="urn:microsoft.com/office/officeart/2005/8/layout/process4"/>
    <dgm:cxn modelId="{28FC6FAF-60F0-4098-8039-255BC4D55A19}" srcId="{AB62F48A-6DED-4E6A-9BB2-F34AE4F589CB}" destId="{D6FEE4FA-D761-4465-9B59-D86AED2F7AE0}" srcOrd="1" destOrd="0" parTransId="{6AAAB7A9-57CC-479A-A20B-1A56148D9787}" sibTransId="{1B0CA993-1119-4021-9E13-DD189F2B756C}"/>
    <dgm:cxn modelId="{39668EC1-98AE-4D2A-BF8C-B9665D37FA5E}" type="presOf" srcId="{D6FEE4FA-D761-4465-9B59-D86AED2F7AE0}" destId="{F50222D9-9F8F-4B5E-A5AE-21044E930863}" srcOrd="0" destOrd="0" presId="urn:microsoft.com/office/officeart/2005/8/layout/process4"/>
    <dgm:cxn modelId="{CACF1855-9470-49F6-A4BD-FAC4A78CF746}" type="presParOf" srcId="{207986DF-53AE-4657-A3E2-B4E89DD52704}" destId="{A43231B1-C8A0-4380-B302-DB34F9293471}" srcOrd="0" destOrd="0" presId="urn:microsoft.com/office/officeart/2005/8/layout/process4"/>
    <dgm:cxn modelId="{E04D13C6-10CD-4270-A3CD-B62B51597CF2}" type="presParOf" srcId="{A43231B1-C8A0-4380-B302-DB34F9293471}" destId="{41AC1C8A-976E-45B6-A82F-F84857CCA7FD}" srcOrd="0" destOrd="0" presId="urn:microsoft.com/office/officeart/2005/8/layout/process4"/>
    <dgm:cxn modelId="{9C909A6D-9B57-45A0-826A-83C648A97502}" type="presParOf" srcId="{207986DF-53AE-4657-A3E2-B4E89DD52704}" destId="{F84362C3-573F-4D8F-804F-517748E4A48C}" srcOrd="1" destOrd="0" presId="urn:microsoft.com/office/officeart/2005/8/layout/process4"/>
    <dgm:cxn modelId="{87161831-F2CF-4B85-85BF-BB43AB8C79B7}" type="presParOf" srcId="{207986DF-53AE-4657-A3E2-B4E89DD52704}" destId="{ED9D272B-8F1E-423C-AA2A-CD22A6B29E8D}" srcOrd="2" destOrd="0" presId="urn:microsoft.com/office/officeart/2005/8/layout/process4"/>
    <dgm:cxn modelId="{9A1642FD-ADBE-444C-B7C6-C99F2E97FB9F}" type="presParOf" srcId="{ED9D272B-8F1E-423C-AA2A-CD22A6B29E8D}" destId="{F50222D9-9F8F-4B5E-A5AE-21044E930863}" srcOrd="0" destOrd="0" presId="urn:microsoft.com/office/officeart/2005/8/layout/process4"/>
    <dgm:cxn modelId="{E0368659-A127-4B27-95F2-67954C3905F1}" type="presParOf" srcId="{207986DF-53AE-4657-A3E2-B4E89DD52704}" destId="{A704BF98-D3C9-4AB8-90F8-90F9CB155040}" srcOrd="3" destOrd="0" presId="urn:microsoft.com/office/officeart/2005/8/layout/process4"/>
    <dgm:cxn modelId="{AC53388F-30B6-4BEB-84D5-6234DBBFE680}" type="presParOf" srcId="{207986DF-53AE-4657-A3E2-B4E89DD52704}" destId="{5177002D-B26D-4712-BAFD-FA45F10677AD}" srcOrd="4" destOrd="0" presId="urn:microsoft.com/office/officeart/2005/8/layout/process4"/>
    <dgm:cxn modelId="{D284DC5A-CB3E-4D47-BC8E-0F2939A43323}" type="presParOf" srcId="{5177002D-B26D-4712-BAFD-FA45F10677AD}" destId="{08780089-5BB5-4832-ACDB-67B8E1D6E1D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B503A9E-1091-493C-8945-EBD9D80BB86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D78BCA0-5030-4FF6-B120-1B5F7C52B998}">
      <dgm:prSet/>
      <dgm:spPr/>
      <dgm:t>
        <a:bodyPr/>
        <a:lstStyle/>
        <a:p>
          <a:r>
            <a:rPr lang="en-US"/>
            <a:t>Banyak literatur yang menyebutkan bahwa kata sosiologi ditemukan pertama kali oleh seorang filosof dan sosiolog asal Prancis bernama Auguste Comte pada tahun 1837. </a:t>
          </a:r>
        </a:p>
      </dgm:t>
    </dgm:pt>
    <dgm:pt modelId="{5F3B69EF-CFE1-4196-8EA9-EA69F778F282}" type="parTrans" cxnId="{E0A650C9-4041-48FA-8123-EC3399D0C41A}">
      <dgm:prSet/>
      <dgm:spPr/>
      <dgm:t>
        <a:bodyPr/>
        <a:lstStyle/>
        <a:p>
          <a:endParaRPr lang="en-US"/>
        </a:p>
      </dgm:t>
    </dgm:pt>
    <dgm:pt modelId="{7EAF27BC-3D01-4B78-A296-B11B106C28E8}" type="sibTrans" cxnId="{E0A650C9-4041-48FA-8123-EC3399D0C41A}">
      <dgm:prSet/>
      <dgm:spPr/>
      <dgm:t>
        <a:bodyPr/>
        <a:lstStyle/>
        <a:p>
          <a:endParaRPr lang="en-US"/>
        </a:p>
      </dgm:t>
    </dgm:pt>
    <dgm:pt modelId="{2812D01B-CD08-4E1F-A6FD-5CA3D4553219}">
      <dgm:prSet/>
      <dgm:spPr/>
      <dgm:t>
        <a:bodyPr/>
        <a:lstStyle/>
        <a:p>
          <a:r>
            <a:rPr lang="en-US"/>
            <a:t>Auguste Comte menyebutkan bahwa kata sosiologi berasal dari dua kata Latin dan Yunani yang digabungkan  yaitu pertama kata “Sosio” dari kata Latin yang berarti masyarakat dan kata Yunani “logy” yang berarti Ilmu. </a:t>
          </a:r>
        </a:p>
      </dgm:t>
    </dgm:pt>
    <dgm:pt modelId="{23DDD5ED-D3A8-4C96-8E1C-8BE84ADCC77E}" type="parTrans" cxnId="{A5CDADFC-DD64-4A36-98C3-BD2E2863ED71}">
      <dgm:prSet/>
      <dgm:spPr/>
      <dgm:t>
        <a:bodyPr/>
        <a:lstStyle/>
        <a:p>
          <a:endParaRPr lang="en-US"/>
        </a:p>
      </dgm:t>
    </dgm:pt>
    <dgm:pt modelId="{E7737DBA-3485-4AA0-9305-26AAD017BBB9}" type="sibTrans" cxnId="{A5CDADFC-DD64-4A36-98C3-BD2E2863ED71}">
      <dgm:prSet/>
      <dgm:spPr/>
      <dgm:t>
        <a:bodyPr/>
        <a:lstStyle/>
        <a:p>
          <a:endParaRPr lang="en-US"/>
        </a:p>
      </dgm:t>
    </dgm:pt>
    <dgm:pt modelId="{425B46F0-2EF8-4E11-9302-F1FB3FD6FB0B}">
      <dgm:prSet/>
      <dgm:spPr/>
      <dgm:t>
        <a:bodyPr/>
        <a:lstStyle/>
        <a:p>
          <a:r>
            <a:rPr lang="en-US"/>
            <a:t>Kombinasi dua kata ini akhirnya sampai  sampai pada terminologi sosiologi yang Comte definisikan sebagai ilmu tentang masyarakat (Peil, 1977). </a:t>
          </a:r>
        </a:p>
      </dgm:t>
    </dgm:pt>
    <dgm:pt modelId="{1AAEE10A-2B6D-465B-9807-79C3E219D374}" type="parTrans" cxnId="{82465DF9-2650-47E2-972A-825E31B4D7D8}">
      <dgm:prSet/>
      <dgm:spPr/>
      <dgm:t>
        <a:bodyPr/>
        <a:lstStyle/>
        <a:p>
          <a:endParaRPr lang="en-US"/>
        </a:p>
      </dgm:t>
    </dgm:pt>
    <dgm:pt modelId="{F94E8D5D-3241-4DB4-BD57-CD52117CA9BB}" type="sibTrans" cxnId="{82465DF9-2650-47E2-972A-825E31B4D7D8}">
      <dgm:prSet/>
      <dgm:spPr/>
      <dgm:t>
        <a:bodyPr/>
        <a:lstStyle/>
        <a:p>
          <a:endParaRPr lang="en-US"/>
        </a:p>
      </dgm:t>
    </dgm:pt>
    <dgm:pt modelId="{9DE2DBE8-667B-4747-8C13-E1C9A3EC1DB1}" type="pres">
      <dgm:prSet presAssocID="{4B503A9E-1091-493C-8945-EBD9D80BB865}" presName="root" presStyleCnt="0">
        <dgm:presLayoutVars>
          <dgm:dir/>
          <dgm:resizeHandles val="exact"/>
        </dgm:presLayoutVars>
      </dgm:prSet>
      <dgm:spPr/>
    </dgm:pt>
    <dgm:pt modelId="{56172EA4-D9D6-42C2-B565-45E483E9928B}" type="pres">
      <dgm:prSet presAssocID="{1D78BCA0-5030-4FF6-B120-1B5F7C52B998}" presName="compNode" presStyleCnt="0"/>
      <dgm:spPr/>
    </dgm:pt>
    <dgm:pt modelId="{462C456E-CCDE-4522-AFC1-C47697FCB8A3}" type="pres">
      <dgm:prSet presAssocID="{1D78BCA0-5030-4FF6-B120-1B5F7C52B998}" presName="bgRect" presStyleLbl="bgShp" presStyleIdx="0" presStyleCnt="3"/>
      <dgm:spPr/>
    </dgm:pt>
    <dgm:pt modelId="{BAD76831-4208-43CC-85B5-18097B3EB67F}" type="pres">
      <dgm:prSet presAssocID="{1D78BCA0-5030-4FF6-B120-1B5F7C52B99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ind Chime"/>
        </a:ext>
      </dgm:extLst>
    </dgm:pt>
    <dgm:pt modelId="{C1B0C0BA-3500-41FE-8147-AB521501CA22}" type="pres">
      <dgm:prSet presAssocID="{1D78BCA0-5030-4FF6-B120-1B5F7C52B998}" presName="spaceRect" presStyleCnt="0"/>
      <dgm:spPr/>
    </dgm:pt>
    <dgm:pt modelId="{6DB4BC00-6620-4682-877C-770E4DD76C01}" type="pres">
      <dgm:prSet presAssocID="{1D78BCA0-5030-4FF6-B120-1B5F7C52B998}" presName="parTx" presStyleLbl="revTx" presStyleIdx="0" presStyleCnt="3">
        <dgm:presLayoutVars>
          <dgm:chMax val="0"/>
          <dgm:chPref val="0"/>
        </dgm:presLayoutVars>
      </dgm:prSet>
      <dgm:spPr/>
    </dgm:pt>
    <dgm:pt modelId="{40A7086B-1282-49CA-B768-7223BB429DF9}" type="pres">
      <dgm:prSet presAssocID="{7EAF27BC-3D01-4B78-A296-B11B106C28E8}" presName="sibTrans" presStyleCnt="0"/>
      <dgm:spPr/>
    </dgm:pt>
    <dgm:pt modelId="{D149A6DE-1DE6-4816-B5D0-D81A6754DE95}" type="pres">
      <dgm:prSet presAssocID="{2812D01B-CD08-4E1F-A6FD-5CA3D4553219}" presName="compNode" presStyleCnt="0"/>
      <dgm:spPr/>
    </dgm:pt>
    <dgm:pt modelId="{C594AE20-3577-47DA-844B-732C10C54365}" type="pres">
      <dgm:prSet presAssocID="{2812D01B-CD08-4E1F-A6FD-5CA3D4553219}" presName="bgRect" presStyleLbl="bgShp" presStyleIdx="1" presStyleCnt="3"/>
      <dgm:spPr/>
    </dgm:pt>
    <dgm:pt modelId="{3817AC85-9B31-4684-9B47-E27B233C9611}" type="pres">
      <dgm:prSet presAssocID="{2812D01B-CD08-4E1F-A6FD-5CA3D455321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5EE1AC8B-CD44-4A0B-ADC0-4D60807D47CE}" type="pres">
      <dgm:prSet presAssocID="{2812D01B-CD08-4E1F-A6FD-5CA3D4553219}" presName="spaceRect" presStyleCnt="0"/>
      <dgm:spPr/>
    </dgm:pt>
    <dgm:pt modelId="{31028FB9-ED26-44CB-A9E2-A30B6CB8A42B}" type="pres">
      <dgm:prSet presAssocID="{2812D01B-CD08-4E1F-A6FD-5CA3D4553219}" presName="parTx" presStyleLbl="revTx" presStyleIdx="1" presStyleCnt="3">
        <dgm:presLayoutVars>
          <dgm:chMax val="0"/>
          <dgm:chPref val="0"/>
        </dgm:presLayoutVars>
      </dgm:prSet>
      <dgm:spPr/>
    </dgm:pt>
    <dgm:pt modelId="{FDA372AB-A54A-4645-822E-2170BF2FDDFF}" type="pres">
      <dgm:prSet presAssocID="{E7737DBA-3485-4AA0-9305-26AAD017BBB9}" presName="sibTrans" presStyleCnt="0"/>
      <dgm:spPr/>
    </dgm:pt>
    <dgm:pt modelId="{A1E26867-DCB9-4E7F-A838-70251C689094}" type="pres">
      <dgm:prSet presAssocID="{425B46F0-2EF8-4E11-9302-F1FB3FD6FB0B}" presName="compNode" presStyleCnt="0"/>
      <dgm:spPr/>
    </dgm:pt>
    <dgm:pt modelId="{4F288822-D8DA-4848-8062-0ACFAA8DECD6}" type="pres">
      <dgm:prSet presAssocID="{425B46F0-2EF8-4E11-9302-F1FB3FD6FB0B}" presName="bgRect" presStyleLbl="bgShp" presStyleIdx="2" presStyleCnt="3"/>
      <dgm:spPr/>
    </dgm:pt>
    <dgm:pt modelId="{B9F71694-08A7-42F9-B8E6-CBB093F388CB}" type="pres">
      <dgm:prSet presAssocID="{425B46F0-2EF8-4E11-9302-F1FB3FD6FB0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Japanese Dolls"/>
        </a:ext>
      </dgm:extLst>
    </dgm:pt>
    <dgm:pt modelId="{F29D8148-8D05-4CF2-9D0D-935C584EB4B0}" type="pres">
      <dgm:prSet presAssocID="{425B46F0-2EF8-4E11-9302-F1FB3FD6FB0B}" presName="spaceRect" presStyleCnt="0"/>
      <dgm:spPr/>
    </dgm:pt>
    <dgm:pt modelId="{07C3C7B9-41D3-42C1-9A1A-64CDC9269378}" type="pres">
      <dgm:prSet presAssocID="{425B46F0-2EF8-4E11-9302-F1FB3FD6FB0B}" presName="parTx" presStyleLbl="revTx" presStyleIdx="2" presStyleCnt="3">
        <dgm:presLayoutVars>
          <dgm:chMax val="0"/>
          <dgm:chPref val="0"/>
        </dgm:presLayoutVars>
      </dgm:prSet>
      <dgm:spPr/>
    </dgm:pt>
  </dgm:ptLst>
  <dgm:cxnLst>
    <dgm:cxn modelId="{26C2F201-4C60-4309-9DD6-E0B28F2E7348}" type="presOf" srcId="{4B503A9E-1091-493C-8945-EBD9D80BB865}" destId="{9DE2DBE8-667B-4747-8C13-E1C9A3EC1DB1}" srcOrd="0" destOrd="0" presId="urn:microsoft.com/office/officeart/2018/2/layout/IconVerticalSolidList"/>
    <dgm:cxn modelId="{25699788-2F13-4C99-9E39-D8D31E901C43}" type="presOf" srcId="{425B46F0-2EF8-4E11-9302-F1FB3FD6FB0B}" destId="{07C3C7B9-41D3-42C1-9A1A-64CDC9269378}" srcOrd="0" destOrd="0" presId="urn:microsoft.com/office/officeart/2018/2/layout/IconVerticalSolidList"/>
    <dgm:cxn modelId="{3B8E2590-830D-4E7C-B677-B169632BF6E5}" type="presOf" srcId="{2812D01B-CD08-4E1F-A6FD-5CA3D4553219}" destId="{31028FB9-ED26-44CB-A9E2-A30B6CB8A42B}" srcOrd="0" destOrd="0" presId="urn:microsoft.com/office/officeart/2018/2/layout/IconVerticalSolidList"/>
    <dgm:cxn modelId="{E0A650C9-4041-48FA-8123-EC3399D0C41A}" srcId="{4B503A9E-1091-493C-8945-EBD9D80BB865}" destId="{1D78BCA0-5030-4FF6-B120-1B5F7C52B998}" srcOrd="0" destOrd="0" parTransId="{5F3B69EF-CFE1-4196-8EA9-EA69F778F282}" sibTransId="{7EAF27BC-3D01-4B78-A296-B11B106C28E8}"/>
    <dgm:cxn modelId="{0D4BA5CE-CA1A-44BA-BDAC-F3ABAC023171}" type="presOf" srcId="{1D78BCA0-5030-4FF6-B120-1B5F7C52B998}" destId="{6DB4BC00-6620-4682-877C-770E4DD76C01}" srcOrd="0" destOrd="0" presId="urn:microsoft.com/office/officeart/2018/2/layout/IconVerticalSolidList"/>
    <dgm:cxn modelId="{82465DF9-2650-47E2-972A-825E31B4D7D8}" srcId="{4B503A9E-1091-493C-8945-EBD9D80BB865}" destId="{425B46F0-2EF8-4E11-9302-F1FB3FD6FB0B}" srcOrd="2" destOrd="0" parTransId="{1AAEE10A-2B6D-465B-9807-79C3E219D374}" sibTransId="{F94E8D5D-3241-4DB4-BD57-CD52117CA9BB}"/>
    <dgm:cxn modelId="{A5CDADFC-DD64-4A36-98C3-BD2E2863ED71}" srcId="{4B503A9E-1091-493C-8945-EBD9D80BB865}" destId="{2812D01B-CD08-4E1F-A6FD-5CA3D4553219}" srcOrd="1" destOrd="0" parTransId="{23DDD5ED-D3A8-4C96-8E1C-8BE84ADCC77E}" sibTransId="{E7737DBA-3485-4AA0-9305-26AAD017BBB9}"/>
    <dgm:cxn modelId="{4159520D-19A4-4D4D-A681-5BA71149585E}" type="presParOf" srcId="{9DE2DBE8-667B-4747-8C13-E1C9A3EC1DB1}" destId="{56172EA4-D9D6-42C2-B565-45E483E9928B}" srcOrd="0" destOrd="0" presId="urn:microsoft.com/office/officeart/2018/2/layout/IconVerticalSolidList"/>
    <dgm:cxn modelId="{24CD5745-5B5F-4814-B148-DBB1C3BADBBD}" type="presParOf" srcId="{56172EA4-D9D6-42C2-B565-45E483E9928B}" destId="{462C456E-CCDE-4522-AFC1-C47697FCB8A3}" srcOrd="0" destOrd="0" presId="urn:microsoft.com/office/officeart/2018/2/layout/IconVerticalSolidList"/>
    <dgm:cxn modelId="{8233BCEF-2411-4B69-8922-0594A75010BA}" type="presParOf" srcId="{56172EA4-D9D6-42C2-B565-45E483E9928B}" destId="{BAD76831-4208-43CC-85B5-18097B3EB67F}" srcOrd="1" destOrd="0" presId="urn:microsoft.com/office/officeart/2018/2/layout/IconVerticalSolidList"/>
    <dgm:cxn modelId="{5B64FBF6-EAA8-43CD-93AF-E715A806DD9D}" type="presParOf" srcId="{56172EA4-D9D6-42C2-B565-45E483E9928B}" destId="{C1B0C0BA-3500-41FE-8147-AB521501CA22}" srcOrd="2" destOrd="0" presId="urn:microsoft.com/office/officeart/2018/2/layout/IconVerticalSolidList"/>
    <dgm:cxn modelId="{D3839F41-6690-4D7E-9268-900EDA3FC596}" type="presParOf" srcId="{56172EA4-D9D6-42C2-B565-45E483E9928B}" destId="{6DB4BC00-6620-4682-877C-770E4DD76C01}" srcOrd="3" destOrd="0" presId="urn:microsoft.com/office/officeart/2018/2/layout/IconVerticalSolidList"/>
    <dgm:cxn modelId="{5FD71CB5-32FF-4F50-97A0-9E94E56BF6CA}" type="presParOf" srcId="{9DE2DBE8-667B-4747-8C13-E1C9A3EC1DB1}" destId="{40A7086B-1282-49CA-B768-7223BB429DF9}" srcOrd="1" destOrd="0" presId="urn:microsoft.com/office/officeart/2018/2/layout/IconVerticalSolidList"/>
    <dgm:cxn modelId="{1ED11DA5-0064-4618-AFD3-A1F581DEEC53}" type="presParOf" srcId="{9DE2DBE8-667B-4747-8C13-E1C9A3EC1DB1}" destId="{D149A6DE-1DE6-4816-B5D0-D81A6754DE95}" srcOrd="2" destOrd="0" presId="urn:microsoft.com/office/officeart/2018/2/layout/IconVerticalSolidList"/>
    <dgm:cxn modelId="{BF22B371-F6D0-4C39-9822-AC11D25890C0}" type="presParOf" srcId="{D149A6DE-1DE6-4816-B5D0-D81A6754DE95}" destId="{C594AE20-3577-47DA-844B-732C10C54365}" srcOrd="0" destOrd="0" presId="urn:microsoft.com/office/officeart/2018/2/layout/IconVerticalSolidList"/>
    <dgm:cxn modelId="{8E806F60-1CB3-41D6-9ADB-FFE618B001B5}" type="presParOf" srcId="{D149A6DE-1DE6-4816-B5D0-D81A6754DE95}" destId="{3817AC85-9B31-4684-9B47-E27B233C9611}" srcOrd="1" destOrd="0" presId="urn:microsoft.com/office/officeart/2018/2/layout/IconVerticalSolidList"/>
    <dgm:cxn modelId="{B8BF8AF4-2386-4C6F-9E81-78C62FC21710}" type="presParOf" srcId="{D149A6DE-1DE6-4816-B5D0-D81A6754DE95}" destId="{5EE1AC8B-CD44-4A0B-ADC0-4D60807D47CE}" srcOrd="2" destOrd="0" presId="urn:microsoft.com/office/officeart/2018/2/layout/IconVerticalSolidList"/>
    <dgm:cxn modelId="{C87C4D1D-A5F8-4C70-A9BC-81C87F1744A8}" type="presParOf" srcId="{D149A6DE-1DE6-4816-B5D0-D81A6754DE95}" destId="{31028FB9-ED26-44CB-A9E2-A30B6CB8A42B}" srcOrd="3" destOrd="0" presId="urn:microsoft.com/office/officeart/2018/2/layout/IconVerticalSolidList"/>
    <dgm:cxn modelId="{5FE70F0E-5952-4245-A136-D71F56398D98}" type="presParOf" srcId="{9DE2DBE8-667B-4747-8C13-E1C9A3EC1DB1}" destId="{FDA372AB-A54A-4645-822E-2170BF2FDDFF}" srcOrd="3" destOrd="0" presId="urn:microsoft.com/office/officeart/2018/2/layout/IconVerticalSolidList"/>
    <dgm:cxn modelId="{A3A2D930-7DD9-4AC2-89A3-78DB4CA0B30A}" type="presParOf" srcId="{9DE2DBE8-667B-4747-8C13-E1C9A3EC1DB1}" destId="{A1E26867-DCB9-4E7F-A838-70251C689094}" srcOrd="4" destOrd="0" presId="urn:microsoft.com/office/officeart/2018/2/layout/IconVerticalSolidList"/>
    <dgm:cxn modelId="{DE6109F6-5D80-4320-A63F-48902AE0D9EB}" type="presParOf" srcId="{A1E26867-DCB9-4E7F-A838-70251C689094}" destId="{4F288822-D8DA-4848-8062-0ACFAA8DECD6}" srcOrd="0" destOrd="0" presId="urn:microsoft.com/office/officeart/2018/2/layout/IconVerticalSolidList"/>
    <dgm:cxn modelId="{141E63A2-1DE8-45B3-8D54-38AFF83598BA}" type="presParOf" srcId="{A1E26867-DCB9-4E7F-A838-70251C689094}" destId="{B9F71694-08A7-42F9-B8E6-CBB093F388CB}" srcOrd="1" destOrd="0" presId="urn:microsoft.com/office/officeart/2018/2/layout/IconVerticalSolidList"/>
    <dgm:cxn modelId="{F6BB2066-8E6D-440F-B563-97265CE75A2B}" type="presParOf" srcId="{A1E26867-DCB9-4E7F-A838-70251C689094}" destId="{F29D8148-8D05-4CF2-9D0D-935C584EB4B0}" srcOrd="2" destOrd="0" presId="urn:microsoft.com/office/officeart/2018/2/layout/IconVerticalSolidList"/>
    <dgm:cxn modelId="{359445E0-DD92-4046-B631-C3952B307CEB}" type="presParOf" srcId="{A1E26867-DCB9-4E7F-A838-70251C689094}" destId="{07C3C7B9-41D3-42C1-9A1A-64CDC926937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5930111-8897-4E95-8C8C-BFDBC086E9E2}"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ED113C42-3492-4819-BF36-6C4377C7C6ED}">
      <dgm:prSet/>
      <dgm:spPr/>
      <dgm:t>
        <a:bodyPr/>
        <a:lstStyle/>
        <a:p>
          <a:r>
            <a:rPr lang="en-US"/>
            <a:t>Tokoh-tokoh pendiri sosiologi seperti August Comte, Herbert Spencer, Emile Durkheim, Max Weber dan Talcot Parson mempunyai berbagai macam ide sebagai fokus dari ilmu sosiologi. </a:t>
          </a:r>
        </a:p>
      </dgm:t>
    </dgm:pt>
    <dgm:pt modelId="{A5316609-EC09-469C-B4D3-4C88F7D292A8}" type="parTrans" cxnId="{D2AC336C-7C5C-424B-A128-AF0295881BA2}">
      <dgm:prSet/>
      <dgm:spPr/>
      <dgm:t>
        <a:bodyPr/>
        <a:lstStyle/>
        <a:p>
          <a:endParaRPr lang="en-US"/>
        </a:p>
      </dgm:t>
    </dgm:pt>
    <dgm:pt modelId="{828027F9-743A-4B2A-8E65-706C24A6F322}" type="sibTrans" cxnId="{D2AC336C-7C5C-424B-A128-AF0295881BA2}">
      <dgm:prSet/>
      <dgm:spPr/>
      <dgm:t>
        <a:bodyPr/>
        <a:lstStyle/>
        <a:p>
          <a:endParaRPr lang="en-US"/>
        </a:p>
      </dgm:t>
    </dgm:pt>
    <dgm:pt modelId="{9D4D356B-3F59-4864-B892-6A811A7D46D2}">
      <dgm:prSet/>
      <dgm:spPr/>
      <dgm:t>
        <a:bodyPr/>
        <a:lstStyle/>
        <a:p>
          <a:r>
            <a:rPr lang="en-US"/>
            <a:t>Comte berpendapat bahwa sosiologi harus fokus pada masalah sosial yang statis (social static) dan dinamis (social dynamic).</a:t>
          </a:r>
        </a:p>
      </dgm:t>
    </dgm:pt>
    <dgm:pt modelId="{21050751-8DE2-46F3-9D5E-FBDF595A5BC8}" type="parTrans" cxnId="{DAF5BB8A-36D2-46C4-8122-5F57F80AF734}">
      <dgm:prSet/>
      <dgm:spPr/>
      <dgm:t>
        <a:bodyPr/>
        <a:lstStyle/>
        <a:p>
          <a:endParaRPr lang="en-US"/>
        </a:p>
      </dgm:t>
    </dgm:pt>
    <dgm:pt modelId="{A2F76E34-62A7-4555-9762-58F98B9E8CA7}" type="sibTrans" cxnId="{DAF5BB8A-36D2-46C4-8122-5F57F80AF734}">
      <dgm:prSet/>
      <dgm:spPr/>
      <dgm:t>
        <a:bodyPr/>
        <a:lstStyle/>
        <a:p>
          <a:endParaRPr lang="en-US"/>
        </a:p>
      </dgm:t>
    </dgm:pt>
    <dgm:pt modelId="{BCE696FF-E648-496D-93E4-F782DFD97126}" type="pres">
      <dgm:prSet presAssocID="{05930111-8897-4E95-8C8C-BFDBC086E9E2}" presName="linear" presStyleCnt="0">
        <dgm:presLayoutVars>
          <dgm:animLvl val="lvl"/>
          <dgm:resizeHandles val="exact"/>
        </dgm:presLayoutVars>
      </dgm:prSet>
      <dgm:spPr/>
    </dgm:pt>
    <dgm:pt modelId="{69DEAAB8-8664-4EF6-8CBD-4C5A05C21C6A}" type="pres">
      <dgm:prSet presAssocID="{ED113C42-3492-4819-BF36-6C4377C7C6ED}" presName="parentText" presStyleLbl="node1" presStyleIdx="0" presStyleCnt="2">
        <dgm:presLayoutVars>
          <dgm:chMax val="0"/>
          <dgm:bulletEnabled val="1"/>
        </dgm:presLayoutVars>
      </dgm:prSet>
      <dgm:spPr/>
    </dgm:pt>
    <dgm:pt modelId="{183C93B4-338D-4B5E-8D46-274D46040988}" type="pres">
      <dgm:prSet presAssocID="{828027F9-743A-4B2A-8E65-706C24A6F322}" presName="spacer" presStyleCnt="0"/>
      <dgm:spPr/>
    </dgm:pt>
    <dgm:pt modelId="{00768DAB-1182-46C9-A274-291566E74A92}" type="pres">
      <dgm:prSet presAssocID="{9D4D356B-3F59-4864-B892-6A811A7D46D2}" presName="parentText" presStyleLbl="node1" presStyleIdx="1" presStyleCnt="2">
        <dgm:presLayoutVars>
          <dgm:chMax val="0"/>
          <dgm:bulletEnabled val="1"/>
        </dgm:presLayoutVars>
      </dgm:prSet>
      <dgm:spPr/>
    </dgm:pt>
  </dgm:ptLst>
  <dgm:cxnLst>
    <dgm:cxn modelId="{EDF1AF45-0836-407E-96FB-319A77D6F5CA}" type="presOf" srcId="{9D4D356B-3F59-4864-B892-6A811A7D46D2}" destId="{00768DAB-1182-46C9-A274-291566E74A92}" srcOrd="0" destOrd="0" presId="urn:microsoft.com/office/officeart/2005/8/layout/vList2"/>
    <dgm:cxn modelId="{D2AC336C-7C5C-424B-A128-AF0295881BA2}" srcId="{05930111-8897-4E95-8C8C-BFDBC086E9E2}" destId="{ED113C42-3492-4819-BF36-6C4377C7C6ED}" srcOrd="0" destOrd="0" parTransId="{A5316609-EC09-469C-B4D3-4C88F7D292A8}" sibTransId="{828027F9-743A-4B2A-8E65-706C24A6F322}"/>
    <dgm:cxn modelId="{85C87B7F-AAA6-4E42-97A3-FBB9BDCF5DD2}" type="presOf" srcId="{ED113C42-3492-4819-BF36-6C4377C7C6ED}" destId="{69DEAAB8-8664-4EF6-8CBD-4C5A05C21C6A}" srcOrd="0" destOrd="0" presId="urn:microsoft.com/office/officeart/2005/8/layout/vList2"/>
    <dgm:cxn modelId="{DAF5BB8A-36D2-46C4-8122-5F57F80AF734}" srcId="{05930111-8897-4E95-8C8C-BFDBC086E9E2}" destId="{9D4D356B-3F59-4864-B892-6A811A7D46D2}" srcOrd="1" destOrd="0" parTransId="{21050751-8DE2-46F3-9D5E-FBDF595A5BC8}" sibTransId="{A2F76E34-62A7-4555-9762-58F98B9E8CA7}"/>
    <dgm:cxn modelId="{0C5365C9-ACDD-4C2B-8283-EBCB1CC831B5}" type="presOf" srcId="{05930111-8897-4E95-8C8C-BFDBC086E9E2}" destId="{BCE696FF-E648-496D-93E4-F782DFD97126}" srcOrd="0" destOrd="0" presId="urn:microsoft.com/office/officeart/2005/8/layout/vList2"/>
    <dgm:cxn modelId="{49F2910A-2D9F-4EB8-B796-6E94A19AF8AE}" type="presParOf" srcId="{BCE696FF-E648-496D-93E4-F782DFD97126}" destId="{69DEAAB8-8664-4EF6-8CBD-4C5A05C21C6A}" srcOrd="0" destOrd="0" presId="urn:microsoft.com/office/officeart/2005/8/layout/vList2"/>
    <dgm:cxn modelId="{0BCC6419-F8F3-4D5C-8ACD-D1FB5D2FB22E}" type="presParOf" srcId="{BCE696FF-E648-496D-93E4-F782DFD97126}" destId="{183C93B4-338D-4B5E-8D46-274D46040988}" srcOrd="1" destOrd="0" presId="urn:microsoft.com/office/officeart/2005/8/layout/vList2"/>
    <dgm:cxn modelId="{3A63152E-F600-44CB-962C-6E44E754EA59}" type="presParOf" srcId="{BCE696FF-E648-496D-93E4-F782DFD97126}" destId="{00768DAB-1182-46C9-A274-291566E74A9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EB4F5D8-A3A0-4B84-9D34-623E1CE88FF4}"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45CD175B-30B4-417C-A796-5FD478D4DE7A}">
      <dgm:prSet/>
      <dgm:spPr/>
      <dgm:t>
        <a:bodyPr/>
        <a:lstStyle/>
        <a:p>
          <a:r>
            <a:rPr lang="en-US"/>
            <a:t>Pengertian sosiologi secara terminologis (istilah) banyak diungkapkan oleh para ahli. </a:t>
          </a:r>
        </a:p>
      </dgm:t>
    </dgm:pt>
    <dgm:pt modelId="{F7CB5431-2789-431E-8AA9-C6355070A6E1}" type="parTrans" cxnId="{0A786FA9-CEB4-4543-9BC7-2A7F8A4A0DE2}">
      <dgm:prSet/>
      <dgm:spPr/>
      <dgm:t>
        <a:bodyPr/>
        <a:lstStyle/>
        <a:p>
          <a:endParaRPr lang="en-US"/>
        </a:p>
      </dgm:t>
    </dgm:pt>
    <dgm:pt modelId="{0EA69DB1-DB1F-4C50-A320-16401FFF6AF1}" type="sibTrans" cxnId="{0A786FA9-CEB4-4543-9BC7-2A7F8A4A0DE2}">
      <dgm:prSet/>
      <dgm:spPr/>
      <dgm:t>
        <a:bodyPr/>
        <a:lstStyle/>
        <a:p>
          <a:endParaRPr lang="en-US"/>
        </a:p>
      </dgm:t>
    </dgm:pt>
    <dgm:pt modelId="{DFE6CCFC-C8D3-4133-A5B1-4419AAB07076}">
      <dgm:prSet/>
      <dgm:spPr/>
      <dgm:t>
        <a:bodyPr/>
        <a:lstStyle/>
        <a:p>
          <a:r>
            <a:rPr lang="en-US"/>
            <a:t>Anthony Giddens (1989) mendefinisikan sosiologi sebagai studi tentang kehidupan social manusia, kelompok dan masyarakat. Karenanya sosiologi sangatlah menarik dan mempesona ketika yang menjadi subject matter kajiannya adalah perilaku kita sendiri sebagai makhluk social. </a:t>
          </a:r>
        </a:p>
      </dgm:t>
    </dgm:pt>
    <dgm:pt modelId="{849598C5-1F2E-4CE6-AF6F-F695AF69A765}" type="parTrans" cxnId="{454BD6E3-5CD1-472D-B74C-576E16D1F89A}">
      <dgm:prSet/>
      <dgm:spPr/>
      <dgm:t>
        <a:bodyPr/>
        <a:lstStyle/>
        <a:p>
          <a:endParaRPr lang="en-US"/>
        </a:p>
      </dgm:t>
    </dgm:pt>
    <dgm:pt modelId="{96E88FB8-0892-4A0A-8025-B2675ACD7133}" type="sibTrans" cxnId="{454BD6E3-5CD1-472D-B74C-576E16D1F89A}">
      <dgm:prSet/>
      <dgm:spPr/>
      <dgm:t>
        <a:bodyPr/>
        <a:lstStyle/>
        <a:p>
          <a:endParaRPr lang="en-US"/>
        </a:p>
      </dgm:t>
    </dgm:pt>
    <dgm:pt modelId="{BB335A84-7207-48F8-B9A9-ED925155BCCB}">
      <dgm:prSet/>
      <dgm:spPr/>
      <dgm:t>
        <a:bodyPr/>
        <a:lstStyle/>
        <a:p>
          <a:r>
            <a:rPr lang="en-US"/>
            <a:t>Tony Lawson dan Joan Garrod dalam bukunya The Complete A-Z Sociology Handbook (1996) mendefinisikan sosiologi sebagai studi tentang individu dalam sebuah kelompok dan pembentukan social (social formation) dengan cara sistematis</a:t>
          </a:r>
        </a:p>
      </dgm:t>
    </dgm:pt>
    <dgm:pt modelId="{2D6F3FC5-84D3-4D6F-BC79-B52B89AF0B46}" type="parTrans" cxnId="{C29406CC-159F-4886-B86D-16688E318C07}">
      <dgm:prSet/>
      <dgm:spPr/>
      <dgm:t>
        <a:bodyPr/>
        <a:lstStyle/>
        <a:p>
          <a:endParaRPr lang="en-US"/>
        </a:p>
      </dgm:t>
    </dgm:pt>
    <dgm:pt modelId="{D204A597-7AE5-4079-9CC7-9981AE3F4C14}" type="sibTrans" cxnId="{C29406CC-159F-4886-B86D-16688E318C07}">
      <dgm:prSet/>
      <dgm:spPr/>
      <dgm:t>
        <a:bodyPr/>
        <a:lstStyle/>
        <a:p>
          <a:endParaRPr lang="en-US"/>
        </a:p>
      </dgm:t>
    </dgm:pt>
    <dgm:pt modelId="{C21A7FF7-6426-451B-908E-0C15D6A010F7}" type="pres">
      <dgm:prSet presAssocID="{3EB4F5D8-A3A0-4B84-9D34-623E1CE88FF4}" presName="linear" presStyleCnt="0">
        <dgm:presLayoutVars>
          <dgm:animLvl val="lvl"/>
          <dgm:resizeHandles val="exact"/>
        </dgm:presLayoutVars>
      </dgm:prSet>
      <dgm:spPr/>
    </dgm:pt>
    <dgm:pt modelId="{19686337-F692-473C-9B6E-7C4433E73073}" type="pres">
      <dgm:prSet presAssocID="{45CD175B-30B4-417C-A796-5FD478D4DE7A}" presName="parentText" presStyleLbl="node1" presStyleIdx="0" presStyleCnt="3">
        <dgm:presLayoutVars>
          <dgm:chMax val="0"/>
          <dgm:bulletEnabled val="1"/>
        </dgm:presLayoutVars>
      </dgm:prSet>
      <dgm:spPr/>
    </dgm:pt>
    <dgm:pt modelId="{FD3F52C3-9123-4002-A62D-87AF31010FFE}" type="pres">
      <dgm:prSet presAssocID="{0EA69DB1-DB1F-4C50-A320-16401FFF6AF1}" presName="spacer" presStyleCnt="0"/>
      <dgm:spPr/>
    </dgm:pt>
    <dgm:pt modelId="{2D0D73E9-6941-4773-A711-1DBF82644BE0}" type="pres">
      <dgm:prSet presAssocID="{DFE6CCFC-C8D3-4133-A5B1-4419AAB07076}" presName="parentText" presStyleLbl="node1" presStyleIdx="1" presStyleCnt="3">
        <dgm:presLayoutVars>
          <dgm:chMax val="0"/>
          <dgm:bulletEnabled val="1"/>
        </dgm:presLayoutVars>
      </dgm:prSet>
      <dgm:spPr/>
    </dgm:pt>
    <dgm:pt modelId="{46E4E05D-C6F4-4C49-A96A-174393C90D60}" type="pres">
      <dgm:prSet presAssocID="{96E88FB8-0892-4A0A-8025-B2675ACD7133}" presName="spacer" presStyleCnt="0"/>
      <dgm:spPr/>
    </dgm:pt>
    <dgm:pt modelId="{7146C216-B46C-45C8-8770-1367C327E44B}" type="pres">
      <dgm:prSet presAssocID="{BB335A84-7207-48F8-B9A9-ED925155BCCB}" presName="parentText" presStyleLbl="node1" presStyleIdx="2" presStyleCnt="3">
        <dgm:presLayoutVars>
          <dgm:chMax val="0"/>
          <dgm:bulletEnabled val="1"/>
        </dgm:presLayoutVars>
      </dgm:prSet>
      <dgm:spPr/>
    </dgm:pt>
  </dgm:ptLst>
  <dgm:cxnLst>
    <dgm:cxn modelId="{E0FB302A-CE07-427C-99A2-D9224C9D25BC}" type="presOf" srcId="{45CD175B-30B4-417C-A796-5FD478D4DE7A}" destId="{19686337-F692-473C-9B6E-7C4433E73073}" srcOrd="0" destOrd="0" presId="urn:microsoft.com/office/officeart/2005/8/layout/vList2"/>
    <dgm:cxn modelId="{396DE578-2685-4FBE-8A0C-7D99AA7ED901}" type="presOf" srcId="{3EB4F5D8-A3A0-4B84-9D34-623E1CE88FF4}" destId="{C21A7FF7-6426-451B-908E-0C15D6A010F7}" srcOrd="0" destOrd="0" presId="urn:microsoft.com/office/officeart/2005/8/layout/vList2"/>
    <dgm:cxn modelId="{0A786FA9-CEB4-4543-9BC7-2A7F8A4A0DE2}" srcId="{3EB4F5D8-A3A0-4B84-9D34-623E1CE88FF4}" destId="{45CD175B-30B4-417C-A796-5FD478D4DE7A}" srcOrd="0" destOrd="0" parTransId="{F7CB5431-2789-431E-8AA9-C6355070A6E1}" sibTransId="{0EA69DB1-DB1F-4C50-A320-16401FFF6AF1}"/>
    <dgm:cxn modelId="{C29406CC-159F-4886-B86D-16688E318C07}" srcId="{3EB4F5D8-A3A0-4B84-9D34-623E1CE88FF4}" destId="{BB335A84-7207-48F8-B9A9-ED925155BCCB}" srcOrd="2" destOrd="0" parTransId="{2D6F3FC5-84D3-4D6F-BC79-B52B89AF0B46}" sibTransId="{D204A597-7AE5-4079-9CC7-9981AE3F4C14}"/>
    <dgm:cxn modelId="{454BD6E3-5CD1-472D-B74C-576E16D1F89A}" srcId="{3EB4F5D8-A3A0-4B84-9D34-623E1CE88FF4}" destId="{DFE6CCFC-C8D3-4133-A5B1-4419AAB07076}" srcOrd="1" destOrd="0" parTransId="{849598C5-1F2E-4CE6-AF6F-F695AF69A765}" sibTransId="{96E88FB8-0892-4A0A-8025-B2675ACD7133}"/>
    <dgm:cxn modelId="{51AF59F8-2685-4B26-92E1-1B47D410284E}" type="presOf" srcId="{DFE6CCFC-C8D3-4133-A5B1-4419AAB07076}" destId="{2D0D73E9-6941-4773-A711-1DBF82644BE0}" srcOrd="0" destOrd="0" presId="urn:microsoft.com/office/officeart/2005/8/layout/vList2"/>
    <dgm:cxn modelId="{3F814EF9-4338-4D96-968B-31EAB8170CBB}" type="presOf" srcId="{BB335A84-7207-48F8-B9A9-ED925155BCCB}" destId="{7146C216-B46C-45C8-8770-1367C327E44B}" srcOrd="0" destOrd="0" presId="urn:microsoft.com/office/officeart/2005/8/layout/vList2"/>
    <dgm:cxn modelId="{016A99FF-998E-4574-B40B-DF9935D4C3D7}" type="presParOf" srcId="{C21A7FF7-6426-451B-908E-0C15D6A010F7}" destId="{19686337-F692-473C-9B6E-7C4433E73073}" srcOrd="0" destOrd="0" presId="urn:microsoft.com/office/officeart/2005/8/layout/vList2"/>
    <dgm:cxn modelId="{0752600E-757B-4943-9AED-77B600F4BB9E}" type="presParOf" srcId="{C21A7FF7-6426-451B-908E-0C15D6A010F7}" destId="{FD3F52C3-9123-4002-A62D-87AF31010FFE}" srcOrd="1" destOrd="0" presId="urn:microsoft.com/office/officeart/2005/8/layout/vList2"/>
    <dgm:cxn modelId="{F9037A54-6FAD-4506-A246-E6DF66F809B8}" type="presParOf" srcId="{C21A7FF7-6426-451B-908E-0C15D6A010F7}" destId="{2D0D73E9-6941-4773-A711-1DBF82644BE0}" srcOrd="2" destOrd="0" presId="urn:microsoft.com/office/officeart/2005/8/layout/vList2"/>
    <dgm:cxn modelId="{89FA40B2-40B4-4EED-A990-EAEA09158FC8}" type="presParOf" srcId="{C21A7FF7-6426-451B-908E-0C15D6A010F7}" destId="{46E4E05D-C6F4-4C49-A96A-174393C90D60}" srcOrd="3" destOrd="0" presId="urn:microsoft.com/office/officeart/2005/8/layout/vList2"/>
    <dgm:cxn modelId="{DFBB4EB9-EE1F-4C03-BFAF-AA967485897C}" type="presParOf" srcId="{C21A7FF7-6426-451B-908E-0C15D6A010F7}" destId="{7146C216-B46C-45C8-8770-1367C327E44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2027C21-F94E-401A-B1D1-2008C980C7A4}"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F3654D17-5F07-4764-B92B-F20A9F70B142}">
      <dgm:prSet/>
      <dgm:spPr/>
      <dgm:t>
        <a:bodyPr/>
        <a:lstStyle/>
        <a:p>
          <a:r>
            <a:rPr lang="en-US"/>
            <a:t>Istilah politik diambil dari kata Yunani ‘Polis’ yang berarti negara kota. Menurut para Filosof Yunani, politik adalah sebuah subyek ilmu yang berhubungan dengan semua aktivitas dan urusan negara kota. </a:t>
          </a:r>
        </a:p>
      </dgm:t>
    </dgm:pt>
    <dgm:pt modelId="{C507E0AA-306A-44D9-B0DB-4BF740A113AA}" type="parTrans" cxnId="{506B5A94-7258-4FBF-AFB0-AE2ED0B044B4}">
      <dgm:prSet/>
      <dgm:spPr/>
      <dgm:t>
        <a:bodyPr/>
        <a:lstStyle/>
        <a:p>
          <a:endParaRPr lang="en-US"/>
        </a:p>
      </dgm:t>
    </dgm:pt>
    <dgm:pt modelId="{DA6E8ABA-3850-4F00-9446-757763836E95}" type="sibTrans" cxnId="{506B5A94-7258-4FBF-AFB0-AE2ED0B044B4}">
      <dgm:prSet/>
      <dgm:spPr/>
      <dgm:t>
        <a:bodyPr/>
        <a:lstStyle/>
        <a:p>
          <a:endParaRPr lang="en-US"/>
        </a:p>
      </dgm:t>
    </dgm:pt>
    <dgm:pt modelId="{C57954BD-C05B-4864-83FE-2F268157256A}">
      <dgm:prSet/>
      <dgm:spPr/>
      <dgm:t>
        <a:bodyPr/>
        <a:lstStyle/>
        <a:p>
          <a:r>
            <a:rPr lang="en-US"/>
            <a:t>Karena diambil dari kata Yunani Polis yang berarti negara kota itu, wajarlah kalau kebanyakan akademisi bidang politik mendefinisikan politik dalam arti negara atau pemerintahan. </a:t>
          </a:r>
        </a:p>
      </dgm:t>
    </dgm:pt>
    <dgm:pt modelId="{17527896-E3B4-4184-9509-A27FFB9B405A}" type="parTrans" cxnId="{D0516D85-A5F5-4032-8B12-EA4246596443}">
      <dgm:prSet/>
      <dgm:spPr/>
      <dgm:t>
        <a:bodyPr/>
        <a:lstStyle/>
        <a:p>
          <a:endParaRPr lang="en-US"/>
        </a:p>
      </dgm:t>
    </dgm:pt>
    <dgm:pt modelId="{B3849019-0118-4765-B8BB-5DF17435C216}" type="sibTrans" cxnId="{D0516D85-A5F5-4032-8B12-EA4246596443}">
      <dgm:prSet/>
      <dgm:spPr/>
      <dgm:t>
        <a:bodyPr/>
        <a:lstStyle/>
        <a:p>
          <a:endParaRPr lang="en-US"/>
        </a:p>
      </dgm:t>
    </dgm:pt>
    <dgm:pt modelId="{7AC8D6FB-F944-45D3-B27D-4B4FA6D2C23E}">
      <dgm:prSet/>
      <dgm:spPr/>
      <dgm:t>
        <a:bodyPr/>
        <a:lstStyle/>
        <a:p>
          <a:r>
            <a:rPr lang="en-US"/>
            <a:t>Harold D. Lasswell dan Abraham Kaplan misalkan mendefinisikan Ilmu Politik sebagai sebuah studi tentang pembentukan dan pembagian kekuasaan, dengan kata-kata politik berhubungan dengan negara dan kekuasaan. </a:t>
          </a:r>
        </a:p>
      </dgm:t>
    </dgm:pt>
    <dgm:pt modelId="{BFB64317-A93A-4EFF-BC98-3A988F683FCB}" type="parTrans" cxnId="{A6A0665E-EC9A-478F-8F1A-0A30769D7F1D}">
      <dgm:prSet/>
      <dgm:spPr/>
      <dgm:t>
        <a:bodyPr/>
        <a:lstStyle/>
        <a:p>
          <a:endParaRPr lang="en-US"/>
        </a:p>
      </dgm:t>
    </dgm:pt>
    <dgm:pt modelId="{9F881047-D327-445A-9396-E25E4D7E69BF}" type="sibTrans" cxnId="{A6A0665E-EC9A-478F-8F1A-0A30769D7F1D}">
      <dgm:prSet/>
      <dgm:spPr/>
      <dgm:t>
        <a:bodyPr/>
        <a:lstStyle/>
        <a:p>
          <a:endParaRPr lang="en-US"/>
        </a:p>
      </dgm:t>
    </dgm:pt>
    <dgm:pt modelId="{828E4340-BD9D-41BC-9715-BB7D8E3DDC2B}" type="pres">
      <dgm:prSet presAssocID="{32027C21-F94E-401A-B1D1-2008C980C7A4}" presName="linear" presStyleCnt="0">
        <dgm:presLayoutVars>
          <dgm:animLvl val="lvl"/>
          <dgm:resizeHandles val="exact"/>
        </dgm:presLayoutVars>
      </dgm:prSet>
      <dgm:spPr/>
    </dgm:pt>
    <dgm:pt modelId="{B1F0C91F-A017-48F0-8B95-00B546E71190}" type="pres">
      <dgm:prSet presAssocID="{F3654D17-5F07-4764-B92B-F20A9F70B142}" presName="parentText" presStyleLbl="node1" presStyleIdx="0" presStyleCnt="3">
        <dgm:presLayoutVars>
          <dgm:chMax val="0"/>
          <dgm:bulletEnabled val="1"/>
        </dgm:presLayoutVars>
      </dgm:prSet>
      <dgm:spPr/>
    </dgm:pt>
    <dgm:pt modelId="{1358C039-A5F8-458B-B5BE-70DBB29E5FC0}" type="pres">
      <dgm:prSet presAssocID="{DA6E8ABA-3850-4F00-9446-757763836E95}" presName="spacer" presStyleCnt="0"/>
      <dgm:spPr/>
    </dgm:pt>
    <dgm:pt modelId="{B3C67E9C-E1D2-41C6-AF3E-8DB7EE135206}" type="pres">
      <dgm:prSet presAssocID="{C57954BD-C05B-4864-83FE-2F268157256A}" presName="parentText" presStyleLbl="node1" presStyleIdx="1" presStyleCnt="3">
        <dgm:presLayoutVars>
          <dgm:chMax val="0"/>
          <dgm:bulletEnabled val="1"/>
        </dgm:presLayoutVars>
      </dgm:prSet>
      <dgm:spPr/>
    </dgm:pt>
    <dgm:pt modelId="{61AB1BCA-BFD9-40E6-A0AF-94C72F359CC4}" type="pres">
      <dgm:prSet presAssocID="{B3849019-0118-4765-B8BB-5DF17435C216}" presName="spacer" presStyleCnt="0"/>
      <dgm:spPr/>
    </dgm:pt>
    <dgm:pt modelId="{BEC8BB82-2654-4E59-A92D-F56150A06B54}" type="pres">
      <dgm:prSet presAssocID="{7AC8D6FB-F944-45D3-B27D-4B4FA6D2C23E}" presName="parentText" presStyleLbl="node1" presStyleIdx="2" presStyleCnt="3">
        <dgm:presLayoutVars>
          <dgm:chMax val="0"/>
          <dgm:bulletEnabled val="1"/>
        </dgm:presLayoutVars>
      </dgm:prSet>
      <dgm:spPr/>
    </dgm:pt>
  </dgm:ptLst>
  <dgm:cxnLst>
    <dgm:cxn modelId="{70EEA738-627E-41AE-970D-910C84A4B0CA}" type="presOf" srcId="{C57954BD-C05B-4864-83FE-2F268157256A}" destId="{B3C67E9C-E1D2-41C6-AF3E-8DB7EE135206}" srcOrd="0" destOrd="0" presId="urn:microsoft.com/office/officeart/2005/8/layout/vList2"/>
    <dgm:cxn modelId="{A6A0665E-EC9A-478F-8F1A-0A30769D7F1D}" srcId="{32027C21-F94E-401A-B1D1-2008C980C7A4}" destId="{7AC8D6FB-F944-45D3-B27D-4B4FA6D2C23E}" srcOrd="2" destOrd="0" parTransId="{BFB64317-A93A-4EFF-BC98-3A988F683FCB}" sibTransId="{9F881047-D327-445A-9396-E25E4D7E69BF}"/>
    <dgm:cxn modelId="{C8A02F74-C901-4880-9B4D-4C574FE62343}" type="presOf" srcId="{F3654D17-5F07-4764-B92B-F20A9F70B142}" destId="{B1F0C91F-A017-48F0-8B95-00B546E71190}" srcOrd="0" destOrd="0" presId="urn:microsoft.com/office/officeart/2005/8/layout/vList2"/>
    <dgm:cxn modelId="{D0516D85-A5F5-4032-8B12-EA4246596443}" srcId="{32027C21-F94E-401A-B1D1-2008C980C7A4}" destId="{C57954BD-C05B-4864-83FE-2F268157256A}" srcOrd="1" destOrd="0" parTransId="{17527896-E3B4-4184-9509-A27FFB9B405A}" sibTransId="{B3849019-0118-4765-B8BB-5DF17435C216}"/>
    <dgm:cxn modelId="{B7080B87-70DB-44E1-A475-8737934857F8}" type="presOf" srcId="{32027C21-F94E-401A-B1D1-2008C980C7A4}" destId="{828E4340-BD9D-41BC-9715-BB7D8E3DDC2B}" srcOrd="0" destOrd="0" presId="urn:microsoft.com/office/officeart/2005/8/layout/vList2"/>
    <dgm:cxn modelId="{506B5A94-7258-4FBF-AFB0-AE2ED0B044B4}" srcId="{32027C21-F94E-401A-B1D1-2008C980C7A4}" destId="{F3654D17-5F07-4764-B92B-F20A9F70B142}" srcOrd="0" destOrd="0" parTransId="{C507E0AA-306A-44D9-B0DB-4BF740A113AA}" sibTransId="{DA6E8ABA-3850-4F00-9446-757763836E95}"/>
    <dgm:cxn modelId="{9D7F589C-22B3-4D57-BC2E-877DB07DBD52}" type="presOf" srcId="{7AC8D6FB-F944-45D3-B27D-4B4FA6D2C23E}" destId="{BEC8BB82-2654-4E59-A92D-F56150A06B54}" srcOrd="0" destOrd="0" presId="urn:microsoft.com/office/officeart/2005/8/layout/vList2"/>
    <dgm:cxn modelId="{D240B1B3-6B4E-4A0A-A829-2C4B6E9981BB}" type="presParOf" srcId="{828E4340-BD9D-41BC-9715-BB7D8E3DDC2B}" destId="{B1F0C91F-A017-48F0-8B95-00B546E71190}" srcOrd="0" destOrd="0" presId="urn:microsoft.com/office/officeart/2005/8/layout/vList2"/>
    <dgm:cxn modelId="{9EA53327-0410-482B-84AA-17EFE5065A3D}" type="presParOf" srcId="{828E4340-BD9D-41BC-9715-BB7D8E3DDC2B}" destId="{1358C039-A5F8-458B-B5BE-70DBB29E5FC0}" srcOrd="1" destOrd="0" presId="urn:microsoft.com/office/officeart/2005/8/layout/vList2"/>
    <dgm:cxn modelId="{705F1DB5-F2FC-44C8-8757-2A96A8C6AFAA}" type="presParOf" srcId="{828E4340-BD9D-41BC-9715-BB7D8E3DDC2B}" destId="{B3C67E9C-E1D2-41C6-AF3E-8DB7EE135206}" srcOrd="2" destOrd="0" presId="urn:microsoft.com/office/officeart/2005/8/layout/vList2"/>
    <dgm:cxn modelId="{3D336AA9-0655-4F80-A26E-4A910D0AF09D}" type="presParOf" srcId="{828E4340-BD9D-41BC-9715-BB7D8E3DDC2B}" destId="{61AB1BCA-BFD9-40E6-A0AF-94C72F359CC4}" srcOrd="3" destOrd="0" presId="urn:microsoft.com/office/officeart/2005/8/layout/vList2"/>
    <dgm:cxn modelId="{D1F07B18-7BD5-422A-8474-7CEFF1C5534C}" type="presParOf" srcId="{828E4340-BD9D-41BC-9715-BB7D8E3DDC2B}" destId="{BEC8BB82-2654-4E59-A92D-F56150A06B5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0707E50-6FD7-48E8-839E-F49A5AC8ECE8}" type="doc">
      <dgm:prSet loTypeId="urn:microsoft.com/office/officeart/2018/2/layout/IconCircle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2BA1A7B-CFE5-430F-A622-5F991C9D6BE3}">
      <dgm:prSet/>
      <dgm:spPr/>
      <dgm:t>
        <a:bodyPr/>
        <a:lstStyle/>
        <a:p>
          <a:r>
            <a:rPr lang="en-US"/>
            <a:t>Sosiologi politik sebagai bagian dari sosiologi meliputi atau mencakup segala aspek masyarakat dimana manusia terlibat.</a:t>
          </a:r>
        </a:p>
      </dgm:t>
    </dgm:pt>
    <dgm:pt modelId="{5EA0AF08-B0BC-4792-BBCD-C18338CDF509}" type="parTrans" cxnId="{1ECEA0E8-E727-4E7B-B3E9-17D513584FF3}">
      <dgm:prSet/>
      <dgm:spPr/>
      <dgm:t>
        <a:bodyPr/>
        <a:lstStyle/>
        <a:p>
          <a:endParaRPr lang="en-US"/>
        </a:p>
      </dgm:t>
    </dgm:pt>
    <dgm:pt modelId="{A8833DD7-4442-4A1B-869E-22ADA108876C}" type="sibTrans" cxnId="{1ECEA0E8-E727-4E7B-B3E9-17D513584FF3}">
      <dgm:prSet/>
      <dgm:spPr/>
      <dgm:t>
        <a:bodyPr/>
        <a:lstStyle/>
        <a:p>
          <a:endParaRPr lang="en-US"/>
        </a:p>
      </dgm:t>
    </dgm:pt>
    <dgm:pt modelId="{500D0287-913B-4FB3-A9B0-D25E7E22AEB8}">
      <dgm:prSet/>
      <dgm:spPr/>
      <dgm:t>
        <a:bodyPr/>
        <a:lstStyle/>
        <a:p>
          <a:r>
            <a:rPr lang="en-US"/>
            <a:t>Sosiologi politik adalah studi tentang masyarakat dari perspektif politik. </a:t>
          </a:r>
        </a:p>
      </dgm:t>
    </dgm:pt>
    <dgm:pt modelId="{14E222F7-EE9D-47A5-B3B2-37DAFCD57E66}" type="parTrans" cxnId="{2C437043-DFFB-4345-AB91-6A3BEA01CC2D}">
      <dgm:prSet/>
      <dgm:spPr/>
      <dgm:t>
        <a:bodyPr/>
        <a:lstStyle/>
        <a:p>
          <a:endParaRPr lang="en-US"/>
        </a:p>
      </dgm:t>
    </dgm:pt>
    <dgm:pt modelId="{85F4FD78-13DF-4451-ACF9-6A0774ADB82A}" type="sibTrans" cxnId="{2C437043-DFFB-4345-AB91-6A3BEA01CC2D}">
      <dgm:prSet/>
      <dgm:spPr/>
      <dgm:t>
        <a:bodyPr/>
        <a:lstStyle/>
        <a:p>
          <a:endParaRPr lang="en-US"/>
        </a:p>
      </dgm:t>
    </dgm:pt>
    <dgm:pt modelId="{A91F3476-8C14-4DE1-85B1-9C681F7BBC23}">
      <dgm:prSet/>
      <dgm:spPr/>
      <dgm:t>
        <a:bodyPr/>
        <a:lstStyle/>
        <a:p>
          <a:r>
            <a:rPr lang="en-US"/>
            <a:t>Studi ini adalah studi sistematik tentang variable-variabel yang ada di masyarakat dari sudut pandang politik. </a:t>
          </a:r>
        </a:p>
      </dgm:t>
    </dgm:pt>
    <dgm:pt modelId="{9E024592-BCE9-45A0-95CA-F903D4E0A506}" type="parTrans" cxnId="{B15E7E9C-113D-47E6-8445-561141696DA6}">
      <dgm:prSet/>
      <dgm:spPr/>
      <dgm:t>
        <a:bodyPr/>
        <a:lstStyle/>
        <a:p>
          <a:endParaRPr lang="en-US"/>
        </a:p>
      </dgm:t>
    </dgm:pt>
    <dgm:pt modelId="{AD9424E9-88B5-4B67-A0CD-6BFA9A071248}" type="sibTrans" cxnId="{B15E7E9C-113D-47E6-8445-561141696DA6}">
      <dgm:prSet/>
      <dgm:spPr/>
      <dgm:t>
        <a:bodyPr/>
        <a:lstStyle/>
        <a:p>
          <a:endParaRPr lang="en-US"/>
        </a:p>
      </dgm:t>
    </dgm:pt>
    <dgm:pt modelId="{5942B8A9-378C-40C4-85DD-00FCD25F13CA}">
      <dgm:prSet/>
      <dgm:spPr/>
      <dgm:t>
        <a:bodyPr/>
        <a:lstStyle/>
        <a:p>
          <a:r>
            <a:rPr lang="en-US"/>
            <a:t>Diantara pandangan yang paling populer, mendefinisikan sosiologi politik sebagai sebuah disiplin ilmu khusus yang fokus pada studi tentang kekuasaan yang melekat pada fenomena sosial (Andre Botelho, 2011).</a:t>
          </a:r>
        </a:p>
      </dgm:t>
    </dgm:pt>
    <dgm:pt modelId="{7573C579-E84C-4062-8B56-7E6D64CB650E}" type="parTrans" cxnId="{46EAEADB-AB41-4FA5-BED7-F075693F430C}">
      <dgm:prSet/>
      <dgm:spPr/>
      <dgm:t>
        <a:bodyPr/>
        <a:lstStyle/>
        <a:p>
          <a:endParaRPr lang="en-US"/>
        </a:p>
      </dgm:t>
    </dgm:pt>
    <dgm:pt modelId="{75F5734A-75F9-4A1A-92B6-FE1100CFB495}" type="sibTrans" cxnId="{46EAEADB-AB41-4FA5-BED7-F075693F430C}">
      <dgm:prSet/>
      <dgm:spPr/>
      <dgm:t>
        <a:bodyPr/>
        <a:lstStyle/>
        <a:p>
          <a:endParaRPr lang="en-US"/>
        </a:p>
      </dgm:t>
    </dgm:pt>
    <dgm:pt modelId="{334599B8-7DE4-4C13-B5D7-DFBF4B9AD10E}" type="pres">
      <dgm:prSet presAssocID="{10707E50-6FD7-48E8-839E-F49A5AC8ECE8}" presName="root" presStyleCnt="0">
        <dgm:presLayoutVars>
          <dgm:dir/>
          <dgm:resizeHandles val="exact"/>
        </dgm:presLayoutVars>
      </dgm:prSet>
      <dgm:spPr/>
    </dgm:pt>
    <dgm:pt modelId="{6E72A332-ECA3-482F-B674-7AE7D561258E}" type="pres">
      <dgm:prSet presAssocID="{10707E50-6FD7-48E8-839E-F49A5AC8ECE8}" presName="container" presStyleCnt="0">
        <dgm:presLayoutVars>
          <dgm:dir/>
          <dgm:resizeHandles val="exact"/>
        </dgm:presLayoutVars>
      </dgm:prSet>
      <dgm:spPr/>
    </dgm:pt>
    <dgm:pt modelId="{F621D476-8CCB-421F-939C-B4FEE485A86C}" type="pres">
      <dgm:prSet presAssocID="{F2BA1A7B-CFE5-430F-A622-5F991C9D6BE3}" presName="compNode" presStyleCnt="0"/>
      <dgm:spPr/>
    </dgm:pt>
    <dgm:pt modelId="{6F026E79-4889-420D-981F-8F0D17ED534A}" type="pres">
      <dgm:prSet presAssocID="{F2BA1A7B-CFE5-430F-A622-5F991C9D6BE3}" presName="iconBgRect" presStyleLbl="bgShp" presStyleIdx="0" presStyleCnt="4"/>
      <dgm:spPr/>
    </dgm:pt>
    <dgm:pt modelId="{38A339DE-723B-40F5-B02B-7E2B5772D483}" type="pres">
      <dgm:prSet presAssocID="{F2BA1A7B-CFE5-430F-A622-5F991C9D6BE3}"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s"/>
        </a:ext>
      </dgm:extLst>
    </dgm:pt>
    <dgm:pt modelId="{3831806E-CE7D-4623-8D16-CA04239B9182}" type="pres">
      <dgm:prSet presAssocID="{F2BA1A7B-CFE5-430F-A622-5F991C9D6BE3}" presName="spaceRect" presStyleCnt="0"/>
      <dgm:spPr/>
    </dgm:pt>
    <dgm:pt modelId="{AA19EEAB-9C7F-4098-9E37-596C9470BC4A}" type="pres">
      <dgm:prSet presAssocID="{F2BA1A7B-CFE5-430F-A622-5F991C9D6BE3}" presName="textRect" presStyleLbl="revTx" presStyleIdx="0" presStyleCnt="4">
        <dgm:presLayoutVars>
          <dgm:chMax val="1"/>
          <dgm:chPref val="1"/>
        </dgm:presLayoutVars>
      </dgm:prSet>
      <dgm:spPr/>
    </dgm:pt>
    <dgm:pt modelId="{FF15DC33-A460-497F-8A74-602C71E339AA}" type="pres">
      <dgm:prSet presAssocID="{A8833DD7-4442-4A1B-869E-22ADA108876C}" presName="sibTrans" presStyleLbl="sibTrans2D1" presStyleIdx="0" presStyleCnt="0"/>
      <dgm:spPr/>
    </dgm:pt>
    <dgm:pt modelId="{F1A51652-E229-4D32-91B7-949CBBD9EF6B}" type="pres">
      <dgm:prSet presAssocID="{500D0287-913B-4FB3-A9B0-D25E7E22AEB8}" presName="compNode" presStyleCnt="0"/>
      <dgm:spPr/>
    </dgm:pt>
    <dgm:pt modelId="{C9BD790C-E8CE-409E-AE6F-2200D43E9E71}" type="pres">
      <dgm:prSet presAssocID="{500D0287-913B-4FB3-A9B0-D25E7E22AEB8}" presName="iconBgRect" presStyleLbl="bgShp" presStyleIdx="1" presStyleCnt="4"/>
      <dgm:spPr/>
    </dgm:pt>
    <dgm:pt modelId="{8ACD2145-5D14-4995-8FE1-1A4F5917FE2F}" type="pres">
      <dgm:prSet presAssocID="{500D0287-913B-4FB3-A9B0-D25E7E22AEB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122B3436-D2F2-4E9D-A7CE-72A16773280E}" type="pres">
      <dgm:prSet presAssocID="{500D0287-913B-4FB3-A9B0-D25E7E22AEB8}" presName="spaceRect" presStyleCnt="0"/>
      <dgm:spPr/>
    </dgm:pt>
    <dgm:pt modelId="{A12246B1-36A0-426C-BFFE-0A92D2B8DBEA}" type="pres">
      <dgm:prSet presAssocID="{500D0287-913B-4FB3-A9B0-D25E7E22AEB8}" presName="textRect" presStyleLbl="revTx" presStyleIdx="1" presStyleCnt="4">
        <dgm:presLayoutVars>
          <dgm:chMax val="1"/>
          <dgm:chPref val="1"/>
        </dgm:presLayoutVars>
      </dgm:prSet>
      <dgm:spPr/>
    </dgm:pt>
    <dgm:pt modelId="{79EEA4AB-8B65-421A-AFEB-731B3BDDA8BB}" type="pres">
      <dgm:prSet presAssocID="{85F4FD78-13DF-4451-ACF9-6A0774ADB82A}" presName="sibTrans" presStyleLbl="sibTrans2D1" presStyleIdx="0" presStyleCnt="0"/>
      <dgm:spPr/>
    </dgm:pt>
    <dgm:pt modelId="{D9858EFB-22A0-4B29-8899-B4939F46BD36}" type="pres">
      <dgm:prSet presAssocID="{A91F3476-8C14-4DE1-85B1-9C681F7BBC23}" presName="compNode" presStyleCnt="0"/>
      <dgm:spPr/>
    </dgm:pt>
    <dgm:pt modelId="{F84DFF59-9F3C-4970-A756-D5508975DFE2}" type="pres">
      <dgm:prSet presAssocID="{A91F3476-8C14-4DE1-85B1-9C681F7BBC23}" presName="iconBgRect" presStyleLbl="bgShp" presStyleIdx="2" presStyleCnt="4"/>
      <dgm:spPr/>
    </dgm:pt>
    <dgm:pt modelId="{86D14981-5985-4937-93D4-8F2AE51619A9}" type="pres">
      <dgm:prSet presAssocID="{A91F3476-8C14-4DE1-85B1-9C681F7BBC2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esentation with Checklist"/>
        </a:ext>
      </dgm:extLst>
    </dgm:pt>
    <dgm:pt modelId="{82FADD5B-3C7F-451F-A388-E8796CBCA8EC}" type="pres">
      <dgm:prSet presAssocID="{A91F3476-8C14-4DE1-85B1-9C681F7BBC23}" presName="spaceRect" presStyleCnt="0"/>
      <dgm:spPr/>
    </dgm:pt>
    <dgm:pt modelId="{EBE27ED4-5987-4724-AD47-A6CAE6B4AEAF}" type="pres">
      <dgm:prSet presAssocID="{A91F3476-8C14-4DE1-85B1-9C681F7BBC23}" presName="textRect" presStyleLbl="revTx" presStyleIdx="2" presStyleCnt="4">
        <dgm:presLayoutVars>
          <dgm:chMax val="1"/>
          <dgm:chPref val="1"/>
        </dgm:presLayoutVars>
      </dgm:prSet>
      <dgm:spPr/>
    </dgm:pt>
    <dgm:pt modelId="{C299C3CA-A88C-4B28-AA45-899660DC9CFF}" type="pres">
      <dgm:prSet presAssocID="{AD9424E9-88B5-4B67-A0CD-6BFA9A071248}" presName="sibTrans" presStyleLbl="sibTrans2D1" presStyleIdx="0" presStyleCnt="0"/>
      <dgm:spPr/>
    </dgm:pt>
    <dgm:pt modelId="{A51C95CF-0E0A-474D-8D22-973DB56155EF}" type="pres">
      <dgm:prSet presAssocID="{5942B8A9-378C-40C4-85DD-00FCD25F13CA}" presName="compNode" presStyleCnt="0"/>
      <dgm:spPr/>
    </dgm:pt>
    <dgm:pt modelId="{C75C4483-52FD-4739-BA6C-A6F7291F114A}" type="pres">
      <dgm:prSet presAssocID="{5942B8A9-378C-40C4-85DD-00FCD25F13CA}" presName="iconBgRect" presStyleLbl="bgShp" presStyleIdx="3" presStyleCnt="4"/>
      <dgm:spPr/>
    </dgm:pt>
    <dgm:pt modelId="{A668FFD8-FC1F-4288-8761-ABB84F5767D2}" type="pres">
      <dgm:prSet presAssocID="{5942B8A9-378C-40C4-85DD-00FCD25F13C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Wind Chime"/>
        </a:ext>
      </dgm:extLst>
    </dgm:pt>
    <dgm:pt modelId="{13048ED3-18F4-4AEB-B351-5F2C5A8B3FFB}" type="pres">
      <dgm:prSet presAssocID="{5942B8A9-378C-40C4-85DD-00FCD25F13CA}" presName="spaceRect" presStyleCnt="0"/>
      <dgm:spPr/>
    </dgm:pt>
    <dgm:pt modelId="{B7A33E17-F63C-4521-847E-49BF1E24ED3F}" type="pres">
      <dgm:prSet presAssocID="{5942B8A9-378C-40C4-85DD-00FCD25F13CA}" presName="textRect" presStyleLbl="revTx" presStyleIdx="3" presStyleCnt="4">
        <dgm:presLayoutVars>
          <dgm:chMax val="1"/>
          <dgm:chPref val="1"/>
        </dgm:presLayoutVars>
      </dgm:prSet>
      <dgm:spPr/>
    </dgm:pt>
  </dgm:ptLst>
  <dgm:cxnLst>
    <dgm:cxn modelId="{27F68F08-A0A9-4884-ABED-BBE1DAA56C79}" type="presOf" srcId="{A8833DD7-4442-4A1B-869E-22ADA108876C}" destId="{FF15DC33-A460-497F-8A74-602C71E339AA}" srcOrd="0" destOrd="0" presId="urn:microsoft.com/office/officeart/2018/2/layout/IconCircleList"/>
    <dgm:cxn modelId="{2130A32C-6AF9-4BFD-B912-406DEBC561C1}" type="presOf" srcId="{A91F3476-8C14-4DE1-85B1-9C681F7BBC23}" destId="{EBE27ED4-5987-4724-AD47-A6CAE6B4AEAF}" srcOrd="0" destOrd="0" presId="urn:microsoft.com/office/officeart/2018/2/layout/IconCircleList"/>
    <dgm:cxn modelId="{2031063D-EC3C-423E-B039-61AEA0DC7A5B}" type="presOf" srcId="{5942B8A9-378C-40C4-85DD-00FCD25F13CA}" destId="{B7A33E17-F63C-4521-847E-49BF1E24ED3F}" srcOrd="0" destOrd="0" presId="urn:microsoft.com/office/officeart/2018/2/layout/IconCircleList"/>
    <dgm:cxn modelId="{48638E3E-7544-4CF6-A4CB-39858D442223}" type="presOf" srcId="{85F4FD78-13DF-4451-ACF9-6A0774ADB82A}" destId="{79EEA4AB-8B65-421A-AFEB-731B3BDDA8BB}" srcOrd="0" destOrd="0" presId="urn:microsoft.com/office/officeart/2018/2/layout/IconCircleList"/>
    <dgm:cxn modelId="{2C437043-DFFB-4345-AB91-6A3BEA01CC2D}" srcId="{10707E50-6FD7-48E8-839E-F49A5AC8ECE8}" destId="{500D0287-913B-4FB3-A9B0-D25E7E22AEB8}" srcOrd="1" destOrd="0" parTransId="{14E222F7-EE9D-47A5-B3B2-37DAFCD57E66}" sibTransId="{85F4FD78-13DF-4451-ACF9-6A0774ADB82A}"/>
    <dgm:cxn modelId="{EFC0E271-02FE-4797-B010-590E5A0E530D}" type="presOf" srcId="{10707E50-6FD7-48E8-839E-F49A5AC8ECE8}" destId="{334599B8-7DE4-4C13-B5D7-DFBF4B9AD10E}" srcOrd="0" destOrd="0" presId="urn:microsoft.com/office/officeart/2018/2/layout/IconCircleList"/>
    <dgm:cxn modelId="{C6B61D95-79F0-47F9-B882-1C53F1BCF158}" type="presOf" srcId="{F2BA1A7B-CFE5-430F-A622-5F991C9D6BE3}" destId="{AA19EEAB-9C7F-4098-9E37-596C9470BC4A}" srcOrd="0" destOrd="0" presId="urn:microsoft.com/office/officeart/2018/2/layout/IconCircleList"/>
    <dgm:cxn modelId="{B15E7E9C-113D-47E6-8445-561141696DA6}" srcId="{10707E50-6FD7-48E8-839E-F49A5AC8ECE8}" destId="{A91F3476-8C14-4DE1-85B1-9C681F7BBC23}" srcOrd="2" destOrd="0" parTransId="{9E024592-BCE9-45A0-95CA-F903D4E0A506}" sibTransId="{AD9424E9-88B5-4B67-A0CD-6BFA9A071248}"/>
    <dgm:cxn modelId="{E18F4AB9-29F8-409B-A4DE-13873FFF7B9D}" type="presOf" srcId="{AD9424E9-88B5-4B67-A0CD-6BFA9A071248}" destId="{C299C3CA-A88C-4B28-AA45-899660DC9CFF}" srcOrd="0" destOrd="0" presId="urn:microsoft.com/office/officeart/2018/2/layout/IconCircleList"/>
    <dgm:cxn modelId="{46EAEADB-AB41-4FA5-BED7-F075693F430C}" srcId="{10707E50-6FD7-48E8-839E-F49A5AC8ECE8}" destId="{5942B8A9-378C-40C4-85DD-00FCD25F13CA}" srcOrd="3" destOrd="0" parTransId="{7573C579-E84C-4062-8B56-7E6D64CB650E}" sibTransId="{75F5734A-75F9-4A1A-92B6-FE1100CFB495}"/>
    <dgm:cxn modelId="{1ECEA0E8-E727-4E7B-B3E9-17D513584FF3}" srcId="{10707E50-6FD7-48E8-839E-F49A5AC8ECE8}" destId="{F2BA1A7B-CFE5-430F-A622-5F991C9D6BE3}" srcOrd="0" destOrd="0" parTransId="{5EA0AF08-B0BC-4792-BBCD-C18338CDF509}" sibTransId="{A8833DD7-4442-4A1B-869E-22ADA108876C}"/>
    <dgm:cxn modelId="{708561EB-D002-4424-9E3A-B9046129D2BD}" type="presOf" srcId="{500D0287-913B-4FB3-A9B0-D25E7E22AEB8}" destId="{A12246B1-36A0-426C-BFFE-0A92D2B8DBEA}" srcOrd="0" destOrd="0" presId="urn:microsoft.com/office/officeart/2018/2/layout/IconCircleList"/>
    <dgm:cxn modelId="{94503B12-FFEE-435A-BDF7-D60F2B5FB362}" type="presParOf" srcId="{334599B8-7DE4-4C13-B5D7-DFBF4B9AD10E}" destId="{6E72A332-ECA3-482F-B674-7AE7D561258E}" srcOrd="0" destOrd="0" presId="urn:microsoft.com/office/officeart/2018/2/layout/IconCircleList"/>
    <dgm:cxn modelId="{8D7DD5E9-DF21-4B07-8587-E00E5A7EA93D}" type="presParOf" srcId="{6E72A332-ECA3-482F-B674-7AE7D561258E}" destId="{F621D476-8CCB-421F-939C-B4FEE485A86C}" srcOrd="0" destOrd="0" presId="urn:microsoft.com/office/officeart/2018/2/layout/IconCircleList"/>
    <dgm:cxn modelId="{5967B17E-270E-48AB-9BB3-2702E6D9A261}" type="presParOf" srcId="{F621D476-8CCB-421F-939C-B4FEE485A86C}" destId="{6F026E79-4889-420D-981F-8F0D17ED534A}" srcOrd="0" destOrd="0" presId="urn:microsoft.com/office/officeart/2018/2/layout/IconCircleList"/>
    <dgm:cxn modelId="{8086EC80-6759-4F40-A83E-2A5230612BC7}" type="presParOf" srcId="{F621D476-8CCB-421F-939C-B4FEE485A86C}" destId="{38A339DE-723B-40F5-B02B-7E2B5772D483}" srcOrd="1" destOrd="0" presId="urn:microsoft.com/office/officeart/2018/2/layout/IconCircleList"/>
    <dgm:cxn modelId="{3B35F0EF-FA62-4F25-A190-C9357064414F}" type="presParOf" srcId="{F621D476-8CCB-421F-939C-B4FEE485A86C}" destId="{3831806E-CE7D-4623-8D16-CA04239B9182}" srcOrd="2" destOrd="0" presId="urn:microsoft.com/office/officeart/2018/2/layout/IconCircleList"/>
    <dgm:cxn modelId="{D9527584-401B-4FEE-A708-AA9B1E4C2E0E}" type="presParOf" srcId="{F621D476-8CCB-421F-939C-B4FEE485A86C}" destId="{AA19EEAB-9C7F-4098-9E37-596C9470BC4A}" srcOrd="3" destOrd="0" presId="urn:microsoft.com/office/officeart/2018/2/layout/IconCircleList"/>
    <dgm:cxn modelId="{7C61718B-32D5-4719-A33B-BDD58BD6C3E2}" type="presParOf" srcId="{6E72A332-ECA3-482F-B674-7AE7D561258E}" destId="{FF15DC33-A460-497F-8A74-602C71E339AA}" srcOrd="1" destOrd="0" presId="urn:microsoft.com/office/officeart/2018/2/layout/IconCircleList"/>
    <dgm:cxn modelId="{A23F7E64-0174-46EF-9736-4A5B2C56251E}" type="presParOf" srcId="{6E72A332-ECA3-482F-B674-7AE7D561258E}" destId="{F1A51652-E229-4D32-91B7-949CBBD9EF6B}" srcOrd="2" destOrd="0" presId="urn:microsoft.com/office/officeart/2018/2/layout/IconCircleList"/>
    <dgm:cxn modelId="{B4331BC5-D25C-4F90-8214-0D61948E8C57}" type="presParOf" srcId="{F1A51652-E229-4D32-91B7-949CBBD9EF6B}" destId="{C9BD790C-E8CE-409E-AE6F-2200D43E9E71}" srcOrd="0" destOrd="0" presId="urn:microsoft.com/office/officeart/2018/2/layout/IconCircleList"/>
    <dgm:cxn modelId="{C63A8807-B7C1-457B-876C-63DDA091ABB8}" type="presParOf" srcId="{F1A51652-E229-4D32-91B7-949CBBD9EF6B}" destId="{8ACD2145-5D14-4995-8FE1-1A4F5917FE2F}" srcOrd="1" destOrd="0" presId="urn:microsoft.com/office/officeart/2018/2/layout/IconCircleList"/>
    <dgm:cxn modelId="{1F84A0C8-3DCC-468C-85CF-C060C06F7F8B}" type="presParOf" srcId="{F1A51652-E229-4D32-91B7-949CBBD9EF6B}" destId="{122B3436-D2F2-4E9D-A7CE-72A16773280E}" srcOrd="2" destOrd="0" presId="urn:microsoft.com/office/officeart/2018/2/layout/IconCircleList"/>
    <dgm:cxn modelId="{F30D7F82-78A2-497C-8464-DD9B21BCB4A1}" type="presParOf" srcId="{F1A51652-E229-4D32-91B7-949CBBD9EF6B}" destId="{A12246B1-36A0-426C-BFFE-0A92D2B8DBEA}" srcOrd="3" destOrd="0" presId="urn:microsoft.com/office/officeart/2018/2/layout/IconCircleList"/>
    <dgm:cxn modelId="{F5707B30-B0D8-44C3-A6AD-2BE177609B19}" type="presParOf" srcId="{6E72A332-ECA3-482F-B674-7AE7D561258E}" destId="{79EEA4AB-8B65-421A-AFEB-731B3BDDA8BB}" srcOrd="3" destOrd="0" presId="urn:microsoft.com/office/officeart/2018/2/layout/IconCircleList"/>
    <dgm:cxn modelId="{B619AF06-1C0B-41B7-B327-E2F8B4781165}" type="presParOf" srcId="{6E72A332-ECA3-482F-B674-7AE7D561258E}" destId="{D9858EFB-22A0-4B29-8899-B4939F46BD36}" srcOrd="4" destOrd="0" presId="urn:microsoft.com/office/officeart/2018/2/layout/IconCircleList"/>
    <dgm:cxn modelId="{38D2CC6C-61DD-4321-B7CA-5EB5043F2FB1}" type="presParOf" srcId="{D9858EFB-22A0-4B29-8899-B4939F46BD36}" destId="{F84DFF59-9F3C-4970-A756-D5508975DFE2}" srcOrd="0" destOrd="0" presId="urn:microsoft.com/office/officeart/2018/2/layout/IconCircleList"/>
    <dgm:cxn modelId="{F8ED62D6-FFC5-43D2-9486-FD4282BC89E9}" type="presParOf" srcId="{D9858EFB-22A0-4B29-8899-B4939F46BD36}" destId="{86D14981-5985-4937-93D4-8F2AE51619A9}" srcOrd="1" destOrd="0" presId="urn:microsoft.com/office/officeart/2018/2/layout/IconCircleList"/>
    <dgm:cxn modelId="{3197D762-D82A-4129-9B61-3CB0F844F3BB}" type="presParOf" srcId="{D9858EFB-22A0-4B29-8899-B4939F46BD36}" destId="{82FADD5B-3C7F-451F-A388-E8796CBCA8EC}" srcOrd="2" destOrd="0" presId="urn:microsoft.com/office/officeart/2018/2/layout/IconCircleList"/>
    <dgm:cxn modelId="{2DDA88E6-14CA-4E8A-AE59-4F4493B04AAB}" type="presParOf" srcId="{D9858EFB-22A0-4B29-8899-B4939F46BD36}" destId="{EBE27ED4-5987-4724-AD47-A6CAE6B4AEAF}" srcOrd="3" destOrd="0" presId="urn:microsoft.com/office/officeart/2018/2/layout/IconCircleList"/>
    <dgm:cxn modelId="{23A2BCD1-BFFC-4DC1-AAFC-1E092F75A8A8}" type="presParOf" srcId="{6E72A332-ECA3-482F-B674-7AE7D561258E}" destId="{C299C3CA-A88C-4B28-AA45-899660DC9CFF}" srcOrd="5" destOrd="0" presId="urn:microsoft.com/office/officeart/2018/2/layout/IconCircleList"/>
    <dgm:cxn modelId="{306662E5-ADE9-4B34-92A4-3D6851CCC5BB}" type="presParOf" srcId="{6E72A332-ECA3-482F-B674-7AE7D561258E}" destId="{A51C95CF-0E0A-474D-8D22-973DB56155EF}" srcOrd="6" destOrd="0" presId="urn:microsoft.com/office/officeart/2018/2/layout/IconCircleList"/>
    <dgm:cxn modelId="{00E468F1-07B9-49BE-9A58-281150F47C46}" type="presParOf" srcId="{A51C95CF-0E0A-474D-8D22-973DB56155EF}" destId="{C75C4483-52FD-4739-BA6C-A6F7291F114A}" srcOrd="0" destOrd="0" presId="urn:microsoft.com/office/officeart/2018/2/layout/IconCircleList"/>
    <dgm:cxn modelId="{F921E40C-0659-4C4D-B450-42D192B82444}" type="presParOf" srcId="{A51C95CF-0E0A-474D-8D22-973DB56155EF}" destId="{A668FFD8-FC1F-4288-8761-ABB84F5767D2}" srcOrd="1" destOrd="0" presId="urn:microsoft.com/office/officeart/2018/2/layout/IconCircleList"/>
    <dgm:cxn modelId="{93D32D18-B643-4892-AFF4-8D58F37F16BE}" type="presParOf" srcId="{A51C95CF-0E0A-474D-8D22-973DB56155EF}" destId="{13048ED3-18F4-4AEB-B351-5F2C5A8B3FFB}" srcOrd="2" destOrd="0" presId="urn:microsoft.com/office/officeart/2018/2/layout/IconCircleList"/>
    <dgm:cxn modelId="{662E1906-110A-4707-ABB6-D64CC22C1672}" type="presParOf" srcId="{A51C95CF-0E0A-474D-8D22-973DB56155EF}" destId="{B7A33E17-F63C-4521-847E-49BF1E24ED3F}"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A3DD604-D2A9-4A49-87F0-021B064FCE1E}"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E2312420-E9B9-41F1-8C5F-687FE236AEBD}">
      <dgm:prSet/>
      <dgm:spPr/>
      <dgm:t>
        <a:bodyPr/>
        <a:lstStyle/>
        <a:p>
          <a:r>
            <a:rPr lang="en-US"/>
            <a:t>Selain keluarga faktor yang mempengaruhi perilaku politik individu adalah agama yang dianutnya.</a:t>
          </a:r>
        </a:p>
      </dgm:t>
    </dgm:pt>
    <dgm:pt modelId="{8F56AC48-174A-46B3-A783-BB9E2DFD94C6}" type="parTrans" cxnId="{8E83A207-02EF-4E43-B930-55543553EC32}">
      <dgm:prSet/>
      <dgm:spPr/>
      <dgm:t>
        <a:bodyPr/>
        <a:lstStyle/>
        <a:p>
          <a:endParaRPr lang="en-US"/>
        </a:p>
      </dgm:t>
    </dgm:pt>
    <dgm:pt modelId="{071D5CC3-F482-40EA-8828-EE1C54490DCF}" type="sibTrans" cxnId="{8E83A207-02EF-4E43-B930-55543553EC32}">
      <dgm:prSet/>
      <dgm:spPr/>
      <dgm:t>
        <a:bodyPr/>
        <a:lstStyle/>
        <a:p>
          <a:endParaRPr lang="en-US"/>
        </a:p>
      </dgm:t>
    </dgm:pt>
    <dgm:pt modelId="{FD6EA344-83B6-415B-8830-8EE33F9A1BAD}">
      <dgm:prSet/>
      <dgm:spPr/>
      <dgm:t>
        <a:bodyPr/>
        <a:lstStyle/>
        <a:p>
          <a:r>
            <a:rPr lang="en-US"/>
            <a:t>Sementara organisasi keagamaan di luar rumah pada kenyataannya juga mensosialisasikan ajaran yang mengandung pendidikan politik.</a:t>
          </a:r>
        </a:p>
      </dgm:t>
    </dgm:pt>
    <dgm:pt modelId="{AE648F42-21A6-4562-84BB-B936451D14C0}" type="parTrans" cxnId="{847F86F4-727D-4A81-B03F-00993AACA7D2}">
      <dgm:prSet/>
      <dgm:spPr/>
      <dgm:t>
        <a:bodyPr/>
        <a:lstStyle/>
        <a:p>
          <a:endParaRPr lang="en-US"/>
        </a:p>
      </dgm:t>
    </dgm:pt>
    <dgm:pt modelId="{4EEAB9E3-218B-49CC-AAC7-62C69C5F51B7}" type="sibTrans" cxnId="{847F86F4-727D-4A81-B03F-00993AACA7D2}">
      <dgm:prSet/>
      <dgm:spPr/>
      <dgm:t>
        <a:bodyPr/>
        <a:lstStyle/>
        <a:p>
          <a:endParaRPr lang="en-US"/>
        </a:p>
      </dgm:t>
    </dgm:pt>
    <dgm:pt modelId="{A6BD5F1A-ADFD-48FE-A9F2-3464FA34F69C}">
      <dgm:prSet/>
      <dgm:spPr/>
      <dgm:t>
        <a:bodyPr/>
        <a:lstStyle/>
        <a:p>
          <a:r>
            <a:rPr lang="en-US"/>
            <a:t>Dengan demikian agama yang memuat nilai-nilai dan ajaran-ajaran juga dapat mendorong individu untuk berpartisipasi dalam kegiatan politik. </a:t>
          </a:r>
        </a:p>
      </dgm:t>
    </dgm:pt>
    <dgm:pt modelId="{74400BE2-7BC9-4130-B050-7A9A7F869652}" type="parTrans" cxnId="{3C020B97-5A21-47B5-85CD-99F28C63845A}">
      <dgm:prSet/>
      <dgm:spPr/>
      <dgm:t>
        <a:bodyPr/>
        <a:lstStyle/>
        <a:p>
          <a:endParaRPr lang="en-US"/>
        </a:p>
      </dgm:t>
    </dgm:pt>
    <dgm:pt modelId="{5960D9CC-B8F8-4C00-A4CE-B6D588E5CED5}" type="sibTrans" cxnId="{3C020B97-5A21-47B5-85CD-99F28C63845A}">
      <dgm:prSet/>
      <dgm:spPr/>
      <dgm:t>
        <a:bodyPr/>
        <a:lstStyle/>
        <a:p>
          <a:endParaRPr lang="en-US"/>
        </a:p>
      </dgm:t>
    </dgm:pt>
    <dgm:pt modelId="{E3DFDBE5-DA7A-4B20-9B98-BB84031AE31B}">
      <dgm:prSet/>
      <dgm:spPr/>
      <dgm:t>
        <a:bodyPr/>
        <a:lstStyle/>
        <a:p>
          <a:r>
            <a:rPr lang="en-US"/>
            <a:t>Perbedaan kelas sosial ekonomi dalam suatu masyarakat juga berpengaruh pada perbedaan keyakinan dan pola perilaku individu di bidang politik</a:t>
          </a:r>
        </a:p>
      </dgm:t>
    </dgm:pt>
    <dgm:pt modelId="{DF265366-29E5-4434-843F-F151384F1BF3}" type="parTrans" cxnId="{39CAED9D-94EA-4F00-9572-BA024F434120}">
      <dgm:prSet/>
      <dgm:spPr/>
      <dgm:t>
        <a:bodyPr/>
        <a:lstStyle/>
        <a:p>
          <a:endParaRPr lang="en-US"/>
        </a:p>
      </dgm:t>
    </dgm:pt>
    <dgm:pt modelId="{8C835AA7-887C-4130-AF17-F550F9F5D00F}" type="sibTrans" cxnId="{39CAED9D-94EA-4F00-9572-BA024F434120}">
      <dgm:prSet/>
      <dgm:spPr/>
      <dgm:t>
        <a:bodyPr/>
        <a:lstStyle/>
        <a:p>
          <a:endParaRPr lang="en-US"/>
        </a:p>
      </dgm:t>
    </dgm:pt>
    <dgm:pt modelId="{9B122F9F-B06E-477A-B958-57D5E25F1D28}">
      <dgm:prSet/>
      <dgm:spPr/>
      <dgm:t>
        <a:bodyPr/>
        <a:lstStyle/>
        <a:p>
          <a:r>
            <a:rPr lang="en-US"/>
            <a:t>Perbedaan kelas dan ekonomi akan tercermin pada praktik partisipasi individu dalam kegiatan politik</a:t>
          </a:r>
        </a:p>
      </dgm:t>
    </dgm:pt>
    <dgm:pt modelId="{FCA0B0AB-DE2B-475A-9035-1FF174AE202B}" type="parTrans" cxnId="{AF87B9B8-7264-4910-BBE7-2A4664D22C45}">
      <dgm:prSet/>
      <dgm:spPr/>
      <dgm:t>
        <a:bodyPr/>
        <a:lstStyle/>
        <a:p>
          <a:endParaRPr lang="en-US"/>
        </a:p>
      </dgm:t>
    </dgm:pt>
    <dgm:pt modelId="{8C343998-2235-484E-9E92-67145EA19D37}" type="sibTrans" cxnId="{AF87B9B8-7264-4910-BBE7-2A4664D22C45}">
      <dgm:prSet/>
      <dgm:spPr/>
      <dgm:t>
        <a:bodyPr/>
        <a:lstStyle/>
        <a:p>
          <a:endParaRPr lang="en-US"/>
        </a:p>
      </dgm:t>
    </dgm:pt>
    <dgm:pt modelId="{C624E724-B447-4708-9AFD-DFE617A65F62}" type="pres">
      <dgm:prSet presAssocID="{4A3DD604-D2A9-4A49-87F0-021B064FCE1E}" presName="linear" presStyleCnt="0">
        <dgm:presLayoutVars>
          <dgm:animLvl val="lvl"/>
          <dgm:resizeHandles val="exact"/>
        </dgm:presLayoutVars>
      </dgm:prSet>
      <dgm:spPr/>
    </dgm:pt>
    <dgm:pt modelId="{D364E3A7-62CE-4797-B6F1-322D9BBD9F41}" type="pres">
      <dgm:prSet presAssocID="{E2312420-E9B9-41F1-8C5F-687FE236AEBD}" presName="parentText" presStyleLbl="node1" presStyleIdx="0" presStyleCnt="5">
        <dgm:presLayoutVars>
          <dgm:chMax val="0"/>
          <dgm:bulletEnabled val="1"/>
        </dgm:presLayoutVars>
      </dgm:prSet>
      <dgm:spPr/>
    </dgm:pt>
    <dgm:pt modelId="{F87AA74F-601E-4351-B7B0-8C6F13938574}" type="pres">
      <dgm:prSet presAssocID="{071D5CC3-F482-40EA-8828-EE1C54490DCF}" presName="spacer" presStyleCnt="0"/>
      <dgm:spPr/>
    </dgm:pt>
    <dgm:pt modelId="{98F3BB73-8C6E-4319-9651-E933E1C7C266}" type="pres">
      <dgm:prSet presAssocID="{FD6EA344-83B6-415B-8830-8EE33F9A1BAD}" presName="parentText" presStyleLbl="node1" presStyleIdx="1" presStyleCnt="5">
        <dgm:presLayoutVars>
          <dgm:chMax val="0"/>
          <dgm:bulletEnabled val="1"/>
        </dgm:presLayoutVars>
      </dgm:prSet>
      <dgm:spPr/>
    </dgm:pt>
    <dgm:pt modelId="{499ABAEB-2061-48A9-92B2-4127A6505815}" type="pres">
      <dgm:prSet presAssocID="{4EEAB9E3-218B-49CC-AAC7-62C69C5F51B7}" presName="spacer" presStyleCnt="0"/>
      <dgm:spPr/>
    </dgm:pt>
    <dgm:pt modelId="{F3D52A34-6D67-428E-8031-6AD37B78D3EF}" type="pres">
      <dgm:prSet presAssocID="{A6BD5F1A-ADFD-48FE-A9F2-3464FA34F69C}" presName="parentText" presStyleLbl="node1" presStyleIdx="2" presStyleCnt="5">
        <dgm:presLayoutVars>
          <dgm:chMax val="0"/>
          <dgm:bulletEnabled val="1"/>
        </dgm:presLayoutVars>
      </dgm:prSet>
      <dgm:spPr/>
    </dgm:pt>
    <dgm:pt modelId="{CCC515E0-B3A8-4BA8-B207-722CDCB84292}" type="pres">
      <dgm:prSet presAssocID="{5960D9CC-B8F8-4C00-A4CE-B6D588E5CED5}" presName="spacer" presStyleCnt="0"/>
      <dgm:spPr/>
    </dgm:pt>
    <dgm:pt modelId="{A86FF343-244E-4AE6-90B8-151EC06025E8}" type="pres">
      <dgm:prSet presAssocID="{E3DFDBE5-DA7A-4B20-9B98-BB84031AE31B}" presName="parentText" presStyleLbl="node1" presStyleIdx="3" presStyleCnt="5">
        <dgm:presLayoutVars>
          <dgm:chMax val="0"/>
          <dgm:bulletEnabled val="1"/>
        </dgm:presLayoutVars>
      </dgm:prSet>
      <dgm:spPr/>
    </dgm:pt>
    <dgm:pt modelId="{E4AAD1D9-45B2-41D5-B170-50C7CF43CCB4}" type="pres">
      <dgm:prSet presAssocID="{8C835AA7-887C-4130-AF17-F550F9F5D00F}" presName="spacer" presStyleCnt="0"/>
      <dgm:spPr/>
    </dgm:pt>
    <dgm:pt modelId="{4A1E2B60-3D79-45BB-A3C0-9ECC12A23C39}" type="pres">
      <dgm:prSet presAssocID="{9B122F9F-B06E-477A-B958-57D5E25F1D28}" presName="parentText" presStyleLbl="node1" presStyleIdx="4" presStyleCnt="5">
        <dgm:presLayoutVars>
          <dgm:chMax val="0"/>
          <dgm:bulletEnabled val="1"/>
        </dgm:presLayoutVars>
      </dgm:prSet>
      <dgm:spPr/>
    </dgm:pt>
  </dgm:ptLst>
  <dgm:cxnLst>
    <dgm:cxn modelId="{8E83A207-02EF-4E43-B930-55543553EC32}" srcId="{4A3DD604-D2A9-4A49-87F0-021B064FCE1E}" destId="{E2312420-E9B9-41F1-8C5F-687FE236AEBD}" srcOrd="0" destOrd="0" parTransId="{8F56AC48-174A-46B3-A783-BB9E2DFD94C6}" sibTransId="{071D5CC3-F482-40EA-8828-EE1C54490DCF}"/>
    <dgm:cxn modelId="{1F561D38-351D-43BA-A2D2-CE91783058DA}" type="presOf" srcId="{A6BD5F1A-ADFD-48FE-A9F2-3464FA34F69C}" destId="{F3D52A34-6D67-428E-8031-6AD37B78D3EF}" srcOrd="0" destOrd="0" presId="urn:microsoft.com/office/officeart/2005/8/layout/vList2"/>
    <dgm:cxn modelId="{EFDD913B-8180-4C1E-8EC0-BB533CD746BA}" type="presOf" srcId="{FD6EA344-83B6-415B-8830-8EE33F9A1BAD}" destId="{98F3BB73-8C6E-4319-9651-E933E1C7C266}" srcOrd="0" destOrd="0" presId="urn:microsoft.com/office/officeart/2005/8/layout/vList2"/>
    <dgm:cxn modelId="{D00C985E-CE26-4AA2-A773-2CD5DF47E967}" type="presOf" srcId="{4A3DD604-D2A9-4A49-87F0-021B064FCE1E}" destId="{C624E724-B447-4708-9AFD-DFE617A65F62}" srcOrd="0" destOrd="0" presId="urn:microsoft.com/office/officeart/2005/8/layout/vList2"/>
    <dgm:cxn modelId="{8CAD6D54-6BDD-48D6-A22C-DDFB1806B83E}" type="presOf" srcId="{E3DFDBE5-DA7A-4B20-9B98-BB84031AE31B}" destId="{A86FF343-244E-4AE6-90B8-151EC06025E8}" srcOrd="0" destOrd="0" presId="urn:microsoft.com/office/officeart/2005/8/layout/vList2"/>
    <dgm:cxn modelId="{3C020B97-5A21-47B5-85CD-99F28C63845A}" srcId="{4A3DD604-D2A9-4A49-87F0-021B064FCE1E}" destId="{A6BD5F1A-ADFD-48FE-A9F2-3464FA34F69C}" srcOrd="2" destOrd="0" parTransId="{74400BE2-7BC9-4130-B050-7A9A7F869652}" sibTransId="{5960D9CC-B8F8-4C00-A4CE-B6D588E5CED5}"/>
    <dgm:cxn modelId="{39CAED9D-94EA-4F00-9572-BA024F434120}" srcId="{4A3DD604-D2A9-4A49-87F0-021B064FCE1E}" destId="{E3DFDBE5-DA7A-4B20-9B98-BB84031AE31B}" srcOrd="3" destOrd="0" parTransId="{DF265366-29E5-4434-843F-F151384F1BF3}" sibTransId="{8C835AA7-887C-4130-AF17-F550F9F5D00F}"/>
    <dgm:cxn modelId="{AF87B9B8-7264-4910-BBE7-2A4664D22C45}" srcId="{4A3DD604-D2A9-4A49-87F0-021B064FCE1E}" destId="{9B122F9F-B06E-477A-B958-57D5E25F1D28}" srcOrd="4" destOrd="0" parTransId="{FCA0B0AB-DE2B-475A-9035-1FF174AE202B}" sibTransId="{8C343998-2235-484E-9E92-67145EA19D37}"/>
    <dgm:cxn modelId="{6D3648C7-5F20-4406-B54B-39C14F817EE6}" type="presOf" srcId="{9B122F9F-B06E-477A-B958-57D5E25F1D28}" destId="{4A1E2B60-3D79-45BB-A3C0-9ECC12A23C39}" srcOrd="0" destOrd="0" presId="urn:microsoft.com/office/officeart/2005/8/layout/vList2"/>
    <dgm:cxn modelId="{6EDC91E8-92E9-4690-A272-1A43DFAE09AA}" type="presOf" srcId="{E2312420-E9B9-41F1-8C5F-687FE236AEBD}" destId="{D364E3A7-62CE-4797-B6F1-322D9BBD9F41}" srcOrd="0" destOrd="0" presId="urn:microsoft.com/office/officeart/2005/8/layout/vList2"/>
    <dgm:cxn modelId="{847F86F4-727D-4A81-B03F-00993AACA7D2}" srcId="{4A3DD604-D2A9-4A49-87F0-021B064FCE1E}" destId="{FD6EA344-83B6-415B-8830-8EE33F9A1BAD}" srcOrd="1" destOrd="0" parTransId="{AE648F42-21A6-4562-84BB-B936451D14C0}" sibTransId="{4EEAB9E3-218B-49CC-AAC7-62C69C5F51B7}"/>
    <dgm:cxn modelId="{8D72909C-3CFD-42BC-9AFB-6F5E42BE0634}" type="presParOf" srcId="{C624E724-B447-4708-9AFD-DFE617A65F62}" destId="{D364E3A7-62CE-4797-B6F1-322D9BBD9F41}" srcOrd="0" destOrd="0" presId="urn:microsoft.com/office/officeart/2005/8/layout/vList2"/>
    <dgm:cxn modelId="{0804B0A1-29AF-4D0E-A6D2-EEF6B47E78DE}" type="presParOf" srcId="{C624E724-B447-4708-9AFD-DFE617A65F62}" destId="{F87AA74F-601E-4351-B7B0-8C6F13938574}" srcOrd="1" destOrd="0" presId="urn:microsoft.com/office/officeart/2005/8/layout/vList2"/>
    <dgm:cxn modelId="{BC0800F8-7C06-4229-A305-DDA6ECD18A52}" type="presParOf" srcId="{C624E724-B447-4708-9AFD-DFE617A65F62}" destId="{98F3BB73-8C6E-4319-9651-E933E1C7C266}" srcOrd="2" destOrd="0" presId="urn:microsoft.com/office/officeart/2005/8/layout/vList2"/>
    <dgm:cxn modelId="{D1A7BC8B-C337-4BB0-8D6F-CD6165A90EAF}" type="presParOf" srcId="{C624E724-B447-4708-9AFD-DFE617A65F62}" destId="{499ABAEB-2061-48A9-92B2-4127A6505815}" srcOrd="3" destOrd="0" presId="urn:microsoft.com/office/officeart/2005/8/layout/vList2"/>
    <dgm:cxn modelId="{078B5728-9841-4C6F-8317-E41A09226674}" type="presParOf" srcId="{C624E724-B447-4708-9AFD-DFE617A65F62}" destId="{F3D52A34-6D67-428E-8031-6AD37B78D3EF}" srcOrd="4" destOrd="0" presId="urn:microsoft.com/office/officeart/2005/8/layout/vList2"/>
    <dgm:cxn modelId="{59558C29-CF08-4823-8F9F-540EEFACCF13}" type="presParOf" srcId="{C624E724-B447-4708-9AFD-DFE617A65F62}" destId="{CCC515E0-B3A8-4BA8-B207-722CDCB84292}" srcOrd="5" destOrd="0" presId="urn:microsoft.com/office/officeart/2005/8/layout/vList2"/>
    <dgm:cxn modelId="{B958EB2D-B9E0-4D80-9330-C0C81C39D59E}" type="presParOf" srcId="{C624E724-B447-4708-9AFD-DFE617A65F62}" destId="{A86FF343-244E-4AE6-90B8-151EC06025E8}" srcOrd="6" destOrd="0" presId="urn:microsoft.com/office/officeart/2005/8/layout/vList2"/>
    <dgm:cxn modelId="{76627746-6DC5-4F9A-BB87-DC79F3653FC1}" type="presParOf" srcId="{C624E724-B447-4708-9AFD-DFE617A65F62}" destId="{E4AAD1D9-45B2-41D5-B170-50C7CF43CCB4}" srcOrd="7" destOrd="0" presId="urn:microsoft.com/office/officeart/2005/8/layout/vList2"/>
    <dgm:cxn modelId="{B3927310-56A1-4683-A292-5415D4173FCA}" type="presParOf" srcId="{C624E724-B447-4708-9AFD-DFE617A65F62}" destId="{4A1E2B60-3D79-45BB-A3C0-9ECC12A23C3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CAEB01-E247-4FF8-A1B2-EE74DD9D47AB}">
      <dsp:nvSpPr>
        <dsp:cNvPr id="0" name=""/>
        <dsp:cNvSpPr/>
      </dsp:nvSpPr>
      <dsp:spPr>
        <a:xfrm>
          <a:off x="469679" y="982"/>
          <a:ext cx="3997039" cy="2538120"/>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44EFB713-7ECA-4F89-A921-2037F0989DCB}">
      <dsp:nvSpPr>
        <dsp:cNvPr id="0" name=""/>
        <dsp:cNvSpPr/>
      </dsp:nvSpPr>
      <dsp:spPr>
        <a:xfrm>
          <a:off x="913795" y="422892"/>
          <a:ext cx="3997039" cy="2538120"/>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PERTEMUAN KE-1</a:t>
          </a:r>
        </a:p>
      </dsp:txBody>
      <dsp:txXfrm>
        <a:off x="988134" y="497231"/>
        <a:ext cx="3848361" cy="2389442"/>
      </dsp:txXfrm>
    </dsp:sp>
    <dsp:sp modelId="{D07372A9-A3A2-4956-83B5-FDCF9DB3B2FA}">
      <dsp:nvSpPr>
        <dsp:cNvPr id="0" name=""/>
        <dsp:cNvSpPr/>
      </dsp:nvSpPr>
      <dsp:spPr>
        <a:xfrm>
          <a:off x="5354950" y="982"/>
          <a:ext cx="3997039" cy="2538120"/>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7E3B7064-7587-4B82-8447-17990E46A340}">
      <dsp:nvSpPr>
        <dsp:cNvPr id="0" name=""/>
        <dsp:cNvSpPr/>
      </dsp:nvSpPr>
      <dsp:spPr>
        <a:xfrm>
          <a:off x="5799066" y="422892"/>
          <a:ext cx="3997039" cy="2538120"/>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Pengertian, ruang lingkup studi Sosiologi Politik serta faktor-faktor yang berpengaruh terhadap sikap dan perilaku politik individu</a:t>
          </a:r>
        </a:p>
      </dsp:txBody>
      <dsp:txXfrm>
        <a:off x="5873405" y="497231"/>
        <a:ext cx="3848361" cy="23894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529042-CB5A-4EF5-B785-32C3453B3AC2}">
      <dsp:nvSpPr>
        <dsp:cNvPr id="0" name=""/>
        <dsp:cNvSpPr/>
      </dsp:nvSpPr>
      <dsp:spPr>
        <a:xfrm>
          <a:off x="0" y="424565"/>
          <a:ext cx="6832212" cy="1062871"/>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Pada dasarnya sosiologi politik tidak berbeda dari sosiologi secara umum. </a:t>
          </a:r>
        </a:p>
      </dsp:txBody>
      <dsp:txXfrm>
        <a:off x="51885" y="476450"/>
        <a:ext cx="6728442" cy="959101"/>
      </dsp:txXfrm>
    </dsp:sp>
    <dsp:sp modelId="{343201BD-8AF2-4674-907F-86E80C28EE7A}">
      <dsp:nvSpPr>
        <dsp:cNvPr id="0" name=""/>
        <dsp:cNvSpPr/>
      </dsp:nvSpPr>
      <dsp:spPr>
        <a:xfrm>
          <a:off x="0" y="1542157"/>
          <a:ext cx="6832212" cy="1062871"/>
        </a:xfrm>
        <a:prstGeom prst="roundRect">
          <a:avLst/>
        </a:prstGeom>
        <a:gradFill rotWithShape="0">
          <a:gsLst>
            <a:gs pos="0">
              <a:schemeClr val="accent2">
                <a:hueOff val="151055"/>
                <a:satOff val="-15998"/>
                <a:lumOff val="-392"/>
                <a:alphaOff val="0"/>
                <a:tint val="96000"/>
                <a:lumMod val="104000"/>
              </a:schemeClr>
            </a:gs>
            <a:gs pos="100000">
              <a:schemeClr val="accent2">
                <a:hueOff val="151055"/>
                <a:satOff val="-15998"/>
                <a:lumOff val="-392"/>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Sosiologi politik melihat fenomena politik dalam konteks sosial. </a:t>
          </a:r>
        </a:p>
      </dsp:txBody>
      <dsp:txXfrm>
        <a:off x="51885" y="1594042"/>
        <a:ext cx="6728442" cy="959101"/>
      </dsp:txXfrm>
    </dsp:sp>
    <dsp:sp modelId="{0ACEFC72-3EA6-4446-B5E6-8DC5C842C727}">
      <dsp:nvSpPr>
        <dsp:cNvPr id="0" name=""/>
        <dsp:cNvSpPr/>
      </dsp:nvSpPr>
      <dsp:spPr>
        <a:xfrm>
          <a:off x="0" y="2659749"/>
          <a:ext cx="6832212" cy="1062871"/>
        </a:xfrm>
        <a:prstGeom prst="roundRect">
          <a:avLst/>
        </a:prstGeom>
        <a:gradFill rotWithShape="0">
          <a:gsLst>
            <a:gs pos="0">
              <a:schemeClr val="accent2">
                <a:hueOff val="302110"/>
                <a:satOff val="-31995"/>
                <a:lumOff val="-784"/>
                <a:alphaOff val="0"/>
                <a:tint val="96000"/>
                <a:lumMod val="104000"/>
              </a:schemeClr>
            </a:gs>
            <a:gs pos="100000">
              <a:schemeClr val="accent2">
                <a:hueOff val="302110"/>
                <a:satOff val="-31995"/>
                <a:lumOff val="-784"/>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Disiplin ilmu ini menerapkan teori dan metode yang sama yang digunakan oleh para sosiolog dalam studi ekonomi, pembangunan dan fenomena sosial lainnya.</a:t>
          </a:r>
        </a:p>
      </dsp:txBody>
      <dsp:txXfrm>
        <a:off x="51885" y="2711634"/>
        <a:ext cx="6728442" cy="959101"/>
      </dsp:txXfrm>
    </dsp:sp>
    <dsp:sp modelId="{9009E0DC-EB82-4B58-A9D1-35B2D9F90383}">
      <dsp:nvSpPr>
        <dsp:cNvPr id="0" name=""/>
        <dsp:cNvSpPr/>
      </dsp:nvSpPr>
      <dsp:spPr>
        <a:xfrm>
          <a:off x="0" y="3777341"/>
          <a:ext cx="6832212" cy="1062871"/>
        </a:xfrm>
        <a:prstGeom prst="round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Ketika cakupan sosiologi menjadi luas, studi sosiologi politik menjadi satu sub bagian atau satu disiplin ilmu yang merupakan bagian dari studi sosiologi.</a:t>
          </a:r>
        </a:p>
      </dsp:txBody>
      <dsp:txXfrm>
        <a:off x="51885" y="3829226"/>
        <a:ext cx="6728442" cy="9591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AC1C8A-976E-45B6-A82F-F84857CCA7FD}">
      <dsp:nvSpPr>
        <dsp:cNvPr id="0" name=""/>
        <dsp:cNvSpPr/>
      </dsp:nvSpPr>
      <dsp:spPr>
        <a:xfrm>
          <a:off x="0" y="3963077"/>
          <a:ext cx="6832212" cy="1300770"/>
        </a:xfrm>
        <a:prstGeom prst="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Apakah ia merupakan cabang dari sosiologi atau merupakan bahasan tersendiri yang terpisah dari kedua disiplin ilmu tersebut?</a:t>
          </a:r>
        </a:p>
      </dsp:txBody>
      <dsp:txXfrm>
        <a:off x="0" y="3963077"/>
        <a:ext cx="6832212" cy="1300770"/>
      </dsp:txXfrm>
    </dsp:sp>
    <dsp:sp modelId="{F50222D9-9F8F-4B5E-A5AE-21044E930863}">
      <dsp:nvSpPr>
        <dsp:cNvPr id="0" name=""/>
        <dsp:cNvSpPr/>
      </dsp:nvSpPr>
      <dsp:spPr>
        <a:xfrm rot="10800000">
          <a:off x="0" y="1982004"/>
          <a:ext cx="6832212" cy="2000585"/>
        </a:xfrm>
        <a:prstGeom prst="upArrowCallout">
          <a:avLst/>
        </a:prstGeom>
        <a:gradFill rotWithShape="0">
          <a:gsLst>
            <a:gs pos="0">
              <a:schemeClr val="accent2">
                <a:hueOff val="226582"/>
                <a:satOff val="-23996"/>
                <a:lumOff val="-588"/>
                <a:alphaOff val="0"/>
                <a:tint val="96000"/>
                <a:lumMod val="104000"/>
              </a:schemeClr>
            </a:gs>
            <a:gs pos="100000">
              <a:schemeClr val="accent2">
                <a:hueOff val="226582"/>
                <a:satOff val="-23996"/>
                <a:lumOff val="-588"/>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apa ruang lingkup kajiannya dan dimana posisinya diantara dua disiplin ilmu sosiologi dan politik? </a:t>
          </a:r>
        </a:p>
      </dsp:txBody>
      <dsp:txXfrm rot="10800000">
        <a:off x="0" y="1982004"/>
        <a:ext cx="6832212" cy="1299920"/>
      </dsp:txXfrm>
    </dsp:sp>
    <dsp:sp modelId="{08780089-5BB5-4832-ACDB-67B8E1D6E1D2}">
      <dsp:nvSpPr>
        <dsp:cNvPr id="0" name=""/>
        <dsp:cNvSpPr/>
      </dsp:nvSpPr>
      <dsp:spPr>
        <a:xfrm rot="10800000">
          <a:off x="0" y="930"/>
          <a:ext cx="6832212" cy="2000585"/>
        </a:xfrm>
        <a:prstGeom prst="upArrowCallou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Pemahaman tentang pengertian sosiologi baik itu secara etimologis maupun terminologis adalah penting sebagai landasan bagi pemahaman materi selanjutnya seperti apa itu sosiologi politik?</a:t>
          </a:r>
        </a:p>
      </dsp:txBody>
      <dsp:txXfrm rot="10800000">
        <a:off x="0" y="930"/>
        <a:ext cx="6832212" cy="12999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2C456E-CCDE-4522-AFC1-C47697FCB8A3}">
      <dsp:nvSpPr>
        <dsp:cNvPr id="0" name=""/>
        <dsp:cNvSpPr/>
      </dsp:nvSpPr>
      <dsp:spPr>
        <a:xfrm>
          <a:off x="0" y="642"/>
          <a:ext cx="6832212" cy="150385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D76831-4208-43CC-85B5-18097B3EB67F}">
      <dsp:nvSpPr>
        <dsp:cNvPr id="0" name=""/>
        <dsp:cNvSpPr/>
      </dsp:nvSpPr>
      <dsp:spPr>
        <a:xfrm>
          <a:off x="454916" y="339010"/>
          <a:ext cx="827120" cy="8271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DB4BC00-6620-4682-877C-770E4DD76C01}">
      <dsp:nvSpPr>
        <dsp:cNvPr id="0" name=""/>
        <dsp:cNvSpPr/>
      </dsp:nvSpPr>
      <dsp:spPr>
        <a:xfrm>
          <a:off x="1736952" y="642"/>
          <a:ext cx="5095259" cy="1503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58" tIns="159158" rIns="159158" bIns="159158" numCol="1" spcCol="1270" anchor="ctr" anchorCtr="0">
          <a:noAutofit/>
        </a:bodyPr>
        <a:lstStyle/>
        <a:p>
          <a:pPr marL="0" lvl="0" indent="0" algn="l" defTabSz="711200">
            <a:lnSpc>
              <a:spcPct val="90000"/>
            </a:lnSpc>
            <a:spcBef>
              <a:spcPct val="0"/>
            </a:spcBef>
            <a:spcAft>
              <a:spcPct val="35000"/>
            </a:spcAft>
            <a:buNone/>
          </a:pPr>
          <a:r>
            <a:rPr lang="en-US" sz="1600" kern="1200"/>
            <a:t>Banyak literatur yang menyebutkan bahwa kata sosiologi ditemukan pertama kali oleh seorang filosof dan sosiolog asal Prancis bernama Auguste Comte pada tahun 1837. </a:t>
          </a:r>
        </a:p>
      </dsp:txBody>
      <dsp:txXfrm>
        <a:off x="1736952" y="642"/>
        <a:ext cx="5095259" cy="1503855"/>
      </dsp:txXfrm>
    </dsp:sp>
    <dsp:sp modelId="{C594AE20-3577-47DA-844B-732C10C54365}">
      <dsp:nvSpPr>
        <dsp:cNvPr id="0" name=""/>
        <dsp:cNvSpPr/>
      </dsp:nvSpPr>
      <dsp:spPr>
        <a:xfrm>
          <a:off x="0" y="1880461"/>
          <a:ext cx="6832212" cy="150385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17AC85-9B31-4684-9B47-E27B233C9611}">
      <dsp:nvSpPr>
        <dsp:cNvPr id="0" name=""/>
        <dsp:cNvSpPr/>
      </dsp:nvSpPr>
      <dsp:spPr>
        <a:xfrm>
          <a:off x="454916" y="2218829"/>
          <a:ext cx="827120" cy="8271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028FB9-ED26-44CB-A9E2-A30B6CB8A42B}">
      <dsp:nvSpPr>
        <dsp:cNvPr id="0" name=""/>
        <dsp:cNvSpPr/>
      </dsp:nvSpPr>
      <dsp:spPr>
        <a:xfrm>
          <a:off x="1736952" y="1880461"/>
          <a:ext cx="5095259" cy="1503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58" tIns="159158" rIns="159158" bIns="159158" numCol="1" spcCol="1270" anchor="ctr" anchorCtr="0">
          <a:noAutofit/>
        </a:bodyPr>
        <a:lstStyle/>
        <a:p>
          <a:pPr marL="0" lvl="0" indent="0" algn="l" defTabSz="711200">
            <a:lnSpc>
              <a:spcPct val="90000"/>
            </a:lnSpc>
            <a:spcBef>
              <a:spcPct val="0"/>
            </a:spcBef>
            <a:spcAft>
              <a:spcPct val="35000"/>
            </a:spcAft>
            <a:buNone/>
          </a:pPr>
          <a:r>
            <a:rPr lang="en-US" sz="1600" kern="1200"/>
            <a:t>Auguste Comte menyebutkan bahwa kata sosiologi berasal dari dua kata Latin dan Yunani yang digabungkan  yaitu pertama kata “Sosio” dari kata Latin yang berarti masyarakat dan kata Yunani “logy” yang berarti Ilmu. </a:t>
          </a:r>
        </a:p>
      </dsp:txBody>
      <dsp:txXfrm>
        <a:off x="1736952" y="1880461"/>
        <a:ext cx="5095259" cy="1503855"/>
      </dsp:txXfrm>
    </dsp:sp>
    <dsp:sp modelId="{4F288822-D8DA-4848-8062-0ACFAA8DECD6}">
      <dsp:nvSpPr>
        <dsp:cNvPr id="0" name=""/>
        <dsp:cNvSpPr/>
      </dsp:nvSpPr>
      <dsp:spPr>
        <a:xfrm>
          <a:off x="0" y="3760280"/>
          <a:ext cx="6832212" cy="150385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F71694-08A7-42F9-B8E6-CBB093F388CB}">
      <dsp:nvSpPr>
        <dsp:cNvPr id="0" name=""/>
        <dsp:cNvSpPr/>
      </dsp:nvSpPr>
      <dsp:spPr>
        <a:xfrm>
          <a:off x="454916" y="4098648"/>
          <a:ext cx="827120" cy="8271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7C3C7B9-41D3-42C1-9A1A-64CDC9269378}">
      <dsp:nvSpPr>
        <dsp:cNvPr id="0" name=""/>
        <dsp:cNvSpPr/>
      </dsp:nvSpPr>
      <dsp:spPr>
        <a:xfrm>
          <a:off x="1736952" y="3760280"/>
          <a:ext cx="5095259" cy="1503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58" tIns="159158" rIns="159158" bIns="159158" numCol="1" spcCol="1270" anchor="ctr" anchorCtr="0">
          <a:noAutofit/>
        </a:bodyPr>
        <a:lstStyle/>
        <a:p>
          <a:pPr marL="0" lvl="0" indent="0" algn="l" defTabSz="711200">
            <a:lnSpc>
              <a:spcPct val="90000"/>
            </a:lnSpc>
            <a:spcBef>
              <a:spcPct val="0"/>
            </a:spcBef>
            <a:spcAft>
              <a:spcPct val="35000"/>
            </a:spcAft>
            <a:buNone/>
          </a:pPr>
          <a:r>
            <a:rPr lang="en-US" sz="1600" kern="1200"/>
            <a:t>Kombinasi dua kata ini akhirnya sampai  sampai pada terminologi sosiologi yang Comte definisikan sebagai ilmu tentang masyarakat (Peil, 1977). </a:t>
          </a:r>
        </a:p>
      </dsp:txBody>
      <dsp:txXfrm>
        <a:off x="1736952" y="3760280"/>
        <a:ext cx="5095259" cy="15038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DEAAB8-8664-4EF6-8CBD-4C5A05C21C6A}">
      <dsp:nvSpPr>
        <dsp:cNvPr id="0" name=""/>
        <dsp:cNvSpPr/>
      </dsp:nvSpPr>
      <dsp:spPr>
        <a:xfrm>
          <a:off x="0" y="255849"/>
          <a:ext cx="6832212" cy="2337660"/>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Tokoh-tokoh pendiri sosiologi seperti August Comte, Herbert Spencer, Emile Durkheim, Max Weber dan Talcot Parson mempunyai berbagai macam ide sebagai fokus dari ilmu sosiologi. </a:t>
          </a:r>
        </a:p>
      </dsp:txBody>
      <dsp:txXfrm>
        <a:off x="114115" y="369964"/>
        <a:ext cx="6603982" cy="2109430"/>
      </dsp:txXfrm>
    </dsp:sp>
    <dsp:sp modelId="{00768DAB-1182-46C9-A274-291566E74A92}">
      <dsp:nvSpPr>
        <dsp:cNvPr id="0" name=""/>
        <dsp:cNvSpPr/>
      </dsp:nvSpPr>
      <dsp:spPr>
        <a:xfrm>
          <a:off x="0" y="2671269"/>
          <a:ext cx="6832212" cy="2337660"/>
        </a:xfrm>
        <a:prstGeom prst="round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Comte berpendapat bahwa sosiologi harus fokus pada masalah sosial yang statis (social static) dan dinamis (social dynamic).</a:t>
          </a:r>
        </a:p>
      </dsp:txBody>
      <dsp:txXfrm>
        <a:off x="114115" y="2785384"/>
        <a:ext cx="6603982" cy="21094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686337-F692-473C-9B6E-7C4433E73073}">
      <dsp:nvSpPr>
        <dsp:cNvPr id="0" name=""/>
        <dsp:cNvSpPr/>
      </dsp:nvSpPr>
      <dsp:spPr>
        <a:xfrm>
          <a:off x="0" y="364451"/>
          <a:ext cx="6832212" cy="1479318"/>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Pengertian sosiologi secara terminologis (istilah) banyak diungkapkan oleh para ahli. </a:t>
          </a:r>
        </a:p>
      </dsp:txBody>
      <dsp:txXfrm>
        <a:off x="72214" y="436665"/>
        <a:ext cx="6687784" cy="1334890"/>
      </dsp:txXfrm>
    </dsp:sp>
    <dsp:sp modelId="{2D0D73E9-6941-4773-A711-1DBF82644BE0}">
      <dsp:nvSpPr>
        <dsp:cNvPr id="0" name=""/>
        <dsp:cNvSpPr/>
      </dsp:nvSpPr>
      <dsp:spPr>
        <a:xfrm>
          <a:off x="0" y="1892730"/>
          <a:ext cx="6832212" cy="1479318"/>
        </a:xfrm>
        <a:prstGeom prst="roundRect">
          <a:avLst/>
        </a:prstGeom>
        <a:gradFill rotWithShape="0">
          <a:gsLst>
            <a:gs pos="0">
              <a:schemeClr val="accent2">
                <a:hueOff val="226582"/>
                <a:satOff val="-23996"/>
                <a:lumOff val="-588"/>
                <a:alphaOff val="0"/>
                <a:tint val="96000"/>
                <a:lumMod val="104000"/>
              </a:schemeClr>
            </a:gs>
            <a:gs pos="100000">
              <a:schemeClr val="accent2">
                <a:hueOff val="226582"/>
                <a:satOff val="-23996"/>
                <a:lumOff val="-588"/>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Anthony Giddens (1989) mendefinisikan sosiologi sebagai studi tentang kehidupan social manusia, kelompok dan masyarakat. Karenanya sosiologi sangatlah menarik dan mempesona ketika yang menjadi subject matter kajiannya adalah perilaku kita sendiri sebagai makhluk social. </a:t>
          </a:r>
        </a:p>
      </dsp:txBody>
      <dsp:txXfrm>
        <a:off x="72214" y="1964944"/>
        <a:ext cx="6687784" cy="1334890"/>
      </dsp:txXfrm>
    </dsp:sp>
    <dsp:sp modelId="{7146C216-B46C-45C8-8770-1367C327E44B}">
      <dsp:nvSpPr>
        <dsp:cNvPr id="0" name=""/>
        <dsp:cNvSpPr/>
      </dsp:nvSpPr>
      <dsp:spPr>
        <a:xfrm>
          <a:off x="0" y="3421008"/>
          <a:ext cx="6832212" cy="1479318"/>
        </a:xfrm>
        <a:prstGeom prst="round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Tony Lawson dan Joan Garrod dalam bukunya The Complete A-Z Sociology Handbook (1996) mendefinisikan sosiologi sebagai studi tentang individu dalam sebuah kelompok dan pembentukan social (social formation) dengan cara sistematis</a:t>
          </a:r>
        </a:p>
      </dsp:txBody>
      <dsp:txXfrm>
        <a:off x="72214" y="3493222"/>
        <a:ext cx="6687784" cy="133489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F0C91F-A017-48F0-8B95-00B546E71190}">
      <dsp:nvSpPr>
        <dsp:cNvPr id="0" name=""/>
        <dsp:cNvSpPr/>
      </dsp:nvSpPr>
      <dsp:spPr>
        <a:xfrm>
          <a:off x="0" y="98677"/>
          <a:ext cx="6832212" cy="1652661"/>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Istilah politik diambil dari kata Yunani ‘Polis’ yang berarti negara kota. Menurut para Filosof Yunani, politik adalah sebuah subyek ilmu yang berhubungan dengan semua aktivitas dan urusan negara kota. </a:t>
          </a:r>
        </a:p>
      </dsp:txBody>
      <dsp:txXfrm>
        <a:off x="80676" y="179353"/>
        <a:ext cx="6670860" cy="1491309"/>
      </dsp:txXfrm>
    </dsp:sp>
    <dsp:sp modelId="{B3C67E9C-E1D2-41C6-AF3E-8DB7EE135206}">
      <dsp:nvSpPr>
        <dsp:cNvPr id="0" name=""/>
        <dsp:cNvSpPr/>
      </dsp:nvSpPr>
      <dsp:spPr>
        <a:xfrm>
          <a:off x="0" y="1806058"/>
          <a:ext cx="6832212" cy="1652661"/>
        </a:xfrm>
        <a:prstGeom prst="roundRect">
          <a:avLst/>
        </a:prstGeom>
        <a:gradFill rotWithShape="0">
          <a:gsLst>
            <a:gs pos="0">
              <a:schemeClr val="accent2">
                <a:hueOff val="226582"/>
                <a:satOff val="-23996"/>
                <a:lumOff val="-588"/>
                <a:alphaOff val="0"/>
                <a:tint val="96000"/>
                <a:lumMod val="104000"/>
              </a:schemeClr>
            </a:gs>
            <a:gs pos="100000">
              <a:schemeClr val="accent2">
                <a:hueOff val="226582"/>
                <a:satOff val="-23996"/>
                <a:lumOff val="-588"/>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Karena diambil dari kata Yunani Polis yang berarti negara kota itu, wajarlah kalau kebanyakan akademisi bidang politik mendefinisikan politik dalam arti negara atau pemerintahan. </a:t>
          </a:r>
        </a:p>
      </dsp:txBody>
      <dsp:txXfrm>
        <a:off x="80676" y="1886734"/>
        <a:ext cx="6670860" cy="1491309"/>
      </dsp:txXfrm>
    </dsp:sp>
    <dsp:sp modelId="{BEC8BB82-2654-4E59-A92D-F56150A06B54}">
      <dsp:nvSpPr>
        <dsp:cNvPr id="0" name=""/>
        <dsp:cNvSpPr/>
      </dsp:nvSpPr>
      <dsp:spPr>
        <a:xfrm>
          <a:off x="0" y="3513440"/>
          <a:ext cx="6832212" cy="1652661"/>
        </a:xfrm>
        <a:prstGeom prst="round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Harold D. Lasswell dan Abraham Kaplan misalkan mendefinisikan Ilmu Politik sebagai sebuah studi tentang pembentukan dan pembagian kekuasaan, dengan kata-kata politik berhubungan dengan negara dan kekuasaan. </a:t>
          </a:r>
        </a:p>
      </dsp:txBody>
      <dsp:txXfrm>
        <a:off x="80676" y="3594116"/>
        <a:ext cx="6670860" cy="149130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026E79-4889-420D-981F-8F0D17ED534A}">
      <dsp:nvSpPr>
        <dsp:cNvPr id="0" name=""/>
        <dsp:cNvSpPr/>
      </dsp:nvSpPr>
      <dsp:spPr>
        <a:xfrm>
          <a:off x="705725" y="57023"/>
          <a:ext cx="1172205" cy="117220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A339DE-723B-40F5-B02B-7E2B5772D483}">
      <dsp:nvSpPr>
        <dsp:cNvPr id="0" name=""/>
        <dsp:cNvSpPr/>
      </dsp:nvSpPr>
      <dsp:spPr>
        <a:xfrm>
          <a:off x="951888" y="303186"/>
          <a:ext cx="679878" cy="67987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A19EEAB-9C7F-4098-9E37-596C9470BC4A}">
      <dsp:nvSpPr>
        <dsp:cNvPr id="0" name=""/>
        <dsp:cNvSpPr/>
      </dsp:nvSpPr>
      <dsp:spPr>
        <a:xfrm>
          <a:off x="2129117" y="57023"/>
          <a:ext cx="2763054" cy="11722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a:t>Sosiologi politik sebagai bagian dari sosiologi meliputi atau mencakup segala aspek masyarakat dimana manusia terlibat.</a:t>
          </a:r>
        </a:p>
      </dsp:txBody>
      <dsp:txXfrm>
        <a:off x="2129117" y="57023"/>
        <a:ext cx="2763054" cy="1172205"/>
      </dsp:txXfrm>
    </dsp:sp>
    <dsp:sp modelId="{C9BD790C-E8CE-409E-AE6F-2200D43E9E71}">
      <dsp:nvSpPr>
        <dsp:cNvPr id="0" name=""/>
        <dsp:cNvSpPr/>
      </dsp:nvSpPr>
      <dsp:spPr>
        <a:xfrm>
          <a:off x="5373613" y="57023"/>
          <a:ext cx="1172205" cy="117220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CD2145-5D14-4995-8FE1-1A4F5917FE2F}">
      <dsp:nvSpPr>
        <dsp:cNvPr id="0" name=""/>
        <dsp:cNvSpPr/>
      </dsp:nvSpPr>
      <dsp:spPr>
        <a:xfrm>
          <a:off x="5619776" y="303186"/>
          <a:ext cx="679878" cy="67987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12246B1-36A0-426C-BFFE-0A92D2B8DBEA}">
      <dsp:nvSpPr>
        <dsp:cNvPr id="0" name=""/>
        <dsp:cNvSpPr/>
      </dsp:nvSpPr>
      <dsp:spPr>
        <a:xfrm>
          <a:off x="6797005" y="57023"/>
          <a:ext cx="2763054" cy="11722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a:t>Sosiologi politik adalah studi tentang masyarakat dari perspektif politik. </a:t>
          </a:r>
        </a:p>
      </dsp:txBody>
      <dsp:txXfrm>
        <a:off x="6797005" y="57023"/>
        <a:ext cx="2763054" cy="1172205"/>
      </dsp:txXfrm>
    </dsp:sp>
    <dsp:sp modelId="{F84DFF59-9F3C-4970-A756-D5508975DFE2}">
      <dsp:nvSpPr>
        <dsp:cNvPr id="0" name=""/>
        <dsp:cNvSpPr/>
      </dsp:nvSpPr>
      <dsp:spPr>
        <a:xfrm>
          <a:off x="705725" y="1732767"/>
          <a:ext cx="1172205" cy="117220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D14981-5985-4937-93D4-8F2AE51619A9}">
      <dsp:nvSpPr>
        <dsp:cNvPr id="0" name=""/>
        <dsp:cNvSpPr/>
      </dsp:nvSpPr>
      <dsp:spPr>
        <a:xfrm>
          <a:off x="951888" y="1978930"/>
          <a:ext cx="679878" cy="67987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BE27ED4-5987-4724-AD47-A6CAE6B4AEAF}">
      <dsp:nvSpPr>
        <dsp:cNvPr id="0" name=""/>
        <dsp:cNvSpPr/>
      </dsp:nvSpPr>
      <dsp:spPr>
        <a:xfrm>
          <a:off x="2129117" y="1732767"/>
          <a:ext cx="2763054" cy="11722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a:t>Studi ini adalah studi sistematik tentang variable-variabel yang ada di masyarakat dari sudut pandang politik. </a:t>
          </a:r>
        </a:p>
      </dsp:txBody>
      <dsp:txXfrm>
        <a:off x="2129117" y="1732767"/>
        <a:ext cx="2763054" cy="1172205"/>
      </dsp:txXfrm>
    </dsp:sp>
    <dsp:sp modelId="{C75C4483-52FD-4739-BA6C-A6F7291F114A}">
      <dsp:nvSpPr>
        <dsp:cNvPr id="0" name=""/>
        <dsp:cNvSpPr/>
      </dsp:nvSpPr>
      <dsp:spPr>
        <a:xfrm>
          <a:off x="5373613" y="1732767"/>
          <a:ext cx="1172205" cy="117220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68FFD8-FC1F-4288-8761-ABB84F5767D2}">
      <dsp:nvSpPr>
        <dsp:cNvPr id="0" name=""/>
        <dsp:cNvSpPr/>
      </dsp:nvSpPr>
      <dsp:spPr>
        <a:xfrm>
          <a:off x="5619776" y="1978930"/>
          <a:ext cx="679878" cy="67987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7A33E17-F63C-4521-847E-49BF1E24ED3F}">
      <dsp:nvSpPr>
        <dsp:cNvPr id="0" name=""/>
        <dsp:cNvSpPr/>
      </dsp:nvSpPr>
      <dsp:spPr>
        <a:xfrm>
          <a:off x="6797005" y="1732767"/>
          <a:ext cx="2763054" cy="11722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a:t>Diantara pandangan yang paling populer, mendefinisikan sosiologi politik sebagai sebuah disiplin ilmu khusus yang fokus pada studi tentang kekuasaan yang melekat pada fenomena sosial (Andre Botelho, 2011).</a:t>
          </a:r>
        </a:p>
      </dsp:txBody>
      <dsp:txXfrm>
        <a:off x="6797005" y="1732767"/>
        <a:ext cx="2763054" cy="117220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64E3A7-62CE-4797-B6F1-322D9BBD9F41}">
      <dsp:nvSpPr>
        <dsp:cNvPr id="0" name=""/>
        <dsp:cNvSpPr/>
      </dsp:nvSpPr>
      <dsp:spPr>
        <a:xfrm>
          <a:off x="0" y="11381"/>
          <a:ext cx="6832212" cy="1006931"/>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Selain keluarga faktor yang mempengaruhi perilaku politik individu adalah agama yang dianutnya.</a:t>
          </a:r>
        </a:p>
      </dsp:txBody>
      <dsp:txXfrm>
        <a:off x="49154" y="60535"/>
        <a:ext cx="6733904" cy="908623"/>
      </dsp:txXfrm>
    </dsp:sp>
    <dsp:sp modelId="{98F3BB73-8C6E-4319-9651-E933E1C7C266}">
      <dsp:nvSpPr>
        <dsp:cNvPr id="0" name=""/>
        <dsp:cNvSpPr/>
      </dsp:nvSpPr>
      <dsp:spPr>
        <a:xfrm>
          <a:off x="0" y="1070152"/>
          <a:ext cx="6832212" cy="1006931"/>
        </a:xfrm>
        <a:prstGeom prst="roundRect">
          <a:avLst/>
        </a:prstGeom>
        <a:gradFill rotWithShape="0">
          <a:gsLst>
            <a:gs pos="0">
              <a:schemeClr val="accent2">
                <a:hueOff val="113291"/>
                <a:satOff val="-11998"/>
                <a:lumOff val="-294"/>
                <a:alphaOff val="0"/>
                <a:tint val="96000"/>
                <a:lumMod val="104000"/>
              </a:schemeClr>
            </a:gs>
            <a:gs pos="100000">
              <a:schemeClr val="accent2">
                <a:hueOff val="113291"/>
                <a:satOff val="-11998"/>
                <a:lumOff val="-294"/>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Sementara organisasi keagamaan di luar rumah pada kenyataannya juga mensosialisasikan ajaran yang mengandung pendidikan politik.</a:t>
          </a:r>
        </a:p>
      </dsp:txBody>
      <dsp:txXfrm>
        <a:off x="49154" y="1119306"/>
        <a:ext cx="6733904" cy="908623"/>
      </dsp:txXfrm>
    </dsp:sp>
    <dsp:sp modelId="{F3D52A34-6D67-428E-8031-6AD37B78D3EF}">
      <dsp:nvSpPr>
        <dsp:cNvPr id="0" name=""/>
        <dsp:cNvSpPr/>
      </dsp:nvSpPr>
      <dsp:spPr>
        <a:xfrm>
          <a:off x="0" y="2128923"/>
          <a:ext cx="6832212" cy="1006931"/>
        </a:xfrm>
        <a:prstGeom prst="roundRect">
          <a:avLst/>
        </a:prstGeom>
        <a:gradFill rotWithShape="0">
          <a:gsLst>
            <a:gs pos="0">
              <a:schemeClr val="accent2">
                <a:hueOff val="226582"/>
                <a:satOff val="-23996"/>
                <a:lumOff val="-588"/>
                <a:alphaOff val="0"/>
                <a:tint val="96000"/>
                <a:lumMod val="104000"/>
              </a:schemeClr>
            </a:gs>
            <a:gs pos="100000">
              <a:schemeClr val="accent2">
                <a:hueOff val="226582"/>
                <a:satOff val="-23996"/>
                <a:lumOff val="-588"/>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Dengan demikian agama yang memuat nilai-nilai dan ajaran-ajaran juga dapat mendorong individu untuk berpartisipasi dalam kegiatan politik. </a:t>
          </a:r>
        </a:p>
      </dsp:txBody>
      <dsp:txXfrm>
        <a:off x="49154" y="2178077"/>
        <a:ext cx="6733904" cy="908623"/>
      </dsp:txXfrm>
    </dsp:sp>
    <dsp:sp modelId="{A86FF343-244E-4AE6-90B8-151EC06025E8}">
      <dsp:nvSpPr>
        <dsp:cNvPr id="0" name=""/>
        <dsp:cNvSpPr/>
      </dsp:nvSpPr>
      <dsp:spPr>
        <a:xfrm>
          <a:off x="0" y="3187695"/>
          <a:ext cx="6832212" cy="1006931"/>
        </a:xfrm>
        <a:prstGeom prst="roundRect">
          <a:avLst/>
        </a:prstGeom>
        <a:gradFill rotWithShape="0">
          <a:gsLst>
            <a:gs pos="0">
              <a:schemeClr val="accent2">
                <a:hueOff val="339874"/>
                <a:satOff val="-35995"/>
                <a:lumOff val="-882"/>
                <a:alphaOff val="0"/>
                <a:tint val="96000"/>
                <a:lumMod val="104000"/>
              </a:schemeClr>
            </a:gs>
            <a:gs pos="100000">
              <a:schemeClr val="accent2">
                <a:hueOff val="339874"/>
                <a:satOff val="-35995"/>
                <a:lumOff val="-882"/>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Perbedaan kelas sosial ekonomi dalam suatu masyarakat juga berpengaruh pada perbedaan keyakinan dan pola perilaku individu di bidang politik</a:t>
          </a:r>
        </a:p>
      </dsp:txBody>
      <dsp:txXfrm>
        <a:off x="49154" y="3236849"/>
        <a:ext cx="6733904" cy="908623"/>
      </dsp:txXfrm>
    </dsp:sp>
    <dsp:sp modelId="{4A1E2B60-3D79-45BB-A3C0-9ECC12A23C39}">
      <dsp:nvSpPr>
        <dsp:cNvPr id="0" name=""/>
        <dsp:cNvSpPr/>
      </dsp:nvSpPr>
      <dsp:spPr>
        <a:xfrm>
          <a:off x="0" y="4246466"/>
          <a:ext cx="6832212" cy="1006931"/>
        </a:xfrm>
        <a:prstGeom prst="round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Perbedaan kelas dan ekonomi akan tercermin pada praktik partisipasi individu dalam kegiatan politik</a:t>
          </a:r>
        </a:p>
      </dsp:txBody>
      <dsp:txXfrm>
        <a:off x="49154" y="4295620"/>
        <a:ext cx="6733904" cy="90862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C5437DC-3FA5-4AE3-8323-ECAB5897FFFA}" type="datetimeFigureOut">
              <a:rPr lang="en-US" smtClean="0"/>
              <a:t>8/22/2021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E1A2EF4-F6FC-4F8B-AC0B-53B75E216E92}" type="slidenum">
              <a:rPr lang="en-US" smtClean="0"/>
              <a:t>‹#›</a:t>
            </a:fld>
            <a:endParaRPr lang="en-US"/>
          </a:p>
        </p:txBody>
      </p:sp>
    </p:spTree>
    <p:extLst>
      <p:ext uri="{BB962C8B-B14F-4D97-AF65-F5344CB8AC3E}">
        <p14:creationId xmlns:p14="http://schemas.microsoft.com/office/powerpoint/2010/main" val="2584221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5437DC-3FA5-4AE3-8323-ECAB5897FFFA}" type="datetimeFigureOut">
              <a:rPr lang="en-US" smtClean="0"/>
              <a:t>8/22/2021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E1A2EF4-F6FC-4F8B-AC0B-53B75E216E92}" type="slidenum">
              <a:rPr lang="en-US" smtClean="0"/>
              <a:t>‹#›</a:t>
            </a:fld>
            <a:endParaRPr lang="en-US"/>
          </a:p>
        </p:txBody>
      </p:sp>
    </p:spTree>
    <p:extLst>
      <p:ext uri="{BB962C8B-B14F-4D97-AF65-F5344CB8AC3E}">
        <p14:creationId xmlns:p14="http://schemas.microsoft.com/office/powerpoint/2010/main" val="3958130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5437DC-3FA5-4AE3-8323-ECAB5897FFFA}" type="datetimeFigureOut">
              <a:rPr lang="en-US" smtClean="0"/>
              <a:t>8/22/2021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E1A2EF4-F6FC-4F8B-AC0B-53B75E216E92}"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3806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C5437DC-3FA5-4AE3-8323-ECAB5897FFFA}" type="datetimeFigureOut">
              <a:rPr lang="en-US" smtClean="0"/>
              <a:t>8/22/2021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E1A2EF4-F6FC-4F8B-AC0B-53B75E216E92}" type="slidenum">
              <a:rPr lang="en-US" smtClean="0"/>
              <a:t>‹#›</a:t>
            </a:fld>
            <a:endParaRPr lang="en-US"/>
          </a:p>
        </p:txBody>
      </p:sp>
    </p:spTree>
    <p:extLst>
      <p:ext uri="{BB962C8B-B14F-4D97-AF65-F5344CB8AC3E}">
        <p14:creationId xmlns:p14="http://schemas.microsoft.com/office/powerpoint/2010/main" val="2799659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C5437DC-3FA5-4AE3-8323-ECAB5897FFFA}" type="datetimeFigureOut">
              <a:rPr lang="en-US" smtClean="0"/>
              <a:t>8/22/2021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E1A2EF4-F6FC-4F8B-AC0B-53B75E216E92}"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25265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C5437DC-3FA5-4AE3-8323-ECAB5897FFFA}" type="datetimeFigureOut">
              <a:rPr lang="en-US" smtClean="0"/>
              <a:t>8/22/2021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E1A2EF4-F6FC-4F8B-AC0B-53B75E216E92}" type="slidenum">
              <a:rPr lang="en-US" smtClean="0"/>
              <a:t>‹#›</a:t>
            </a:fld>
            <a:endParaRPr lang="en-US"/>
          </a:p>
        </p:txBody>
      </p:sp>
    </p:spTree>
    <p:extLst>
      <p:ext uri="{BB962C8B-B14F-4D97-AF65-F5344CB8AC3E}">
        <p14:creationId xmlns:p14="http://schemas.microsoft.com/office/powerpoint/2010/main" val="832538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5437DC-3FA5-4AE3-8323-ECAB5897FFFA}" type="datetimeFigureOut">
              <a:rPr lang="en-US" smtClean="0"/>
              <a:t>8/22/2021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E1A2EF4-F6FC-4F8B-AC0B-53B75E216E92}" type="slidenum">
              <a:rPr lang="en-US" smtClean="0"/>
              <a:t>‹#›</a:t>
            </a:fld>
            <a:endParaRPr lang="en-US"/>
          </a:p>
        </p:txBody>
      </p:sp>
    </p:spTree>
    <p:extLst>
      <p:ext uri="{BB962C8B-B14F-4D97-AF65-F5344CB8AC3E}">
        <p14:creationId xmlns:p14="http://schemas.microsoft.com/office/powerpoint/2010/main" val="384071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5437DC-3FA5-4AE3-8323-ECAB5897FFFA}" type="datetimeFigureOut">
              <a:rPr lang="en-US" smtClean="0"/>
              <a:t>8/22/2021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E1A2EF4-F6FC-4F8B-AC0B-53B75E216E92}" type="slidenum">
              <a:rPr lang="en-US" smtClean="0"/>
              <a:t>‹#›</a:t>
            </a:fld>
            <a:endParaRPr lang="en-US"/>
          </a:p>
        </p:txBody>
      </p:sp>
    </p:spTree>
    <p:extLst>
      <p:ext uri="{BB962C8B-B14F-4D97-AF65-F5344CB8AC3E}">
        <p14:creationId xmlns:p14="http://schemas.microsoft.com/office/powerpoint/2010/main" val="248111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5437DC-3FA5-4AE3-8323-ECAB5897FFFA}" type="datetimeFigureOut">
              <a:rPr lang="en-US" smtClean="0"/>
              <a:t>8/22/2021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E1A2EF4-F6FC-4F8B-AC0B-53B75E216E92}" type="slidenum">
              <a:rPr lang="en-US" smtClean="0"/>
              <a:t>‹#›</a:t>
            </a:fld>
            <a:endParaRPr lang="en-US"/>
          </a:p>
        </p:txBody>
      </p:sp>
    </p:spTree>
    <p:extLst>
      <p:ext uri="{BB962C8B-B14F-4D97-AF65-F5344CB8AC3E}">
        <p14:creationId xmlns:p14="http://schemas.microsoft.com/office/powerpoint/2010/main" val="957592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5437DC-3FA5-4AE3-8323-ECAB5897FFFA}" type="datetimeFigureOut">
              <a:rPr lang="en-US" smtClean="0"/>
              <a:t>8/22/2021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E1A2EF4-F6FC-4F8B-AC0B-53B75E216E92}" type="slidenum">
              <a:rPr lang="en-US" smtClean="0"/>
              <a:t>‹#›</a:t>
            </a:fld>
            <a:endParaRPr lang="en-US"/>
          </a:p>
        </p:txBody>
      </p:sp>
    </p:spTree>
    <p:extLst>
      <p:ext uri="{BB962C8B-B14F-4D97-AF65-F5344CB8AC3E}">
        <p14:creationId xmlns:p14="http://schemas.microsoft.com/office/powerpoint/2010/main" val="1947220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C5437DC-3FA5-4AE3-8323-ECAB5897FFFA}" type="datetimeFigureOut">
              <a:rPr lang="en-US" smtClean="0"/>
              <a:t>8/22/2021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E1A2EF4-F6FC-4F8B-AC0B-53B75E216E92}" type="slidenum">
              <a:rPr lang="en-US" smtClean="0"/>
              <a:t>‹#›</a:t>
            </a:fld>
            <a:endParaRPr lang="en-US"/>
          </a:p>
        </p:txBody>
      </p:sp>
    </p:spTree>
    <p:extLst>
      <p:ext uri="{BB962C8B-B14F-4D97-AF65-F5344CB8AC3E}">
        <p14:creationId xmlns:p14="http://schemas.microsoft.com/office/powerpoint/2010/main" val="3245341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5437DC-3FA5-4AE3-8323-ECAB5897FFFA}" type="datetimeFigureOut">
              <a:rPr lang="en-US" smtClean="0"/>
              <a:t>8/22/2021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E1A2EF4-F6FC-4F8B-AC0B-53B75E216E92}" type="slidenum">
              <a:rPr lang="en-US" smtClean="0"/>
              <a:t>‹#›</a:t>
            </a:fld>
            <a:endParaRPr lang="en-US"/>
          </a:p>
        </p:txBody>
      </p:sp>
    </p:spTree>
    <p:extLst>
      <p:ext uri="{BB962C8B-B14F-4D97-AF65-F5344CB8AC3E}">
        <p14:creationId xmlns:p14="http://schemas.microsoft.com/office/powerpoint/2010/main" val="3570633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C5437DC-3FA5-4AE3-8323-ECAB5897FFFA}" type="datetimeFigureOut">
              <a:rPr lang="en-US" smtClean="0"/>
              <a:t>8/22/2021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E1A2EF4-F6FC-4F8B-AC0B-53B75E216E92}" type="slidenum">
              <a:rPr lang="en-US" smtClean="0"/>
              <a:t>‹#›</a:t>
            </a:fld>
            <a:endParaRPr lang="en-US"/>
          </a:p>
        </p:txBody>
      </p:sp>
    </p:spTree>
    <p:extLst>
      <p:ext uri="{BB962C8B-B14F-4D97-AF65-F5344CB8AC3E}">
        <p14:creationId xmlns:p14="http://schemas.microsoft.com/office/powerpoint/2010/main" val="1341186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5437DC-3FA5-4AE3-8323-ECAB5897FFFA}" type="datetimeFigureOut">
              <a:rPr lang="en-US" smtClean="0"/>
              <a:t>8/22/2021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E1A2EF4-F6FC-4F8B-AC0B-53B75E216E92}" type="slidenum">
              <a:rPr lang="en-US" smtClean="0"/>
              <a:t>‹#›</a:t>
            </a:fld>
            <a:endParaRPr lang="en-US"/>
          </a:p>
        </p:txBody>
      </p:sp>
    </p:spTree>
    <p:extLst>
      <p:ext uri="{BB962C8B-B14F-4D97-AF65-F5344CB8AC3E}">
        <p14:creationId xmlns:p14="http://schemas.microsoft.com/office/powerpoint/2010/main" val="2686580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5437DC-3FA5-4AE3-8323-ECAB5897FFFA}" type="datetimeFigureOut">
              <a:rPr lang="en-US" smtClean="0"/>
              <a:t>8/22/2021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E1A2EF4-F6FC-4F8B-AC0B-53B75E216E92}" type="slidenum">
              <a:rPr lang="en-US" smtClean="0"/>
              <a:t>‹#›</a:t>
            </a:fld>
            <a:endParaRPr lang="en-US"/>
          </a:p>
        </p:txBody>
      </p:sp>
    </p:spTree>
    <p:extLst>
      <p:ext uri="{BB962C8B-B14F-4D97-AF65-F5344CB8AC3E}">
        <p14:creationId xmlns:p14="http://schemas.microsoft.com/office/powerpoint/2010/main" val="3927208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5437DC-3FA5-4AE3-8323-ECAB5897FFFA}" type="datetimeFigureOut">
              <a:rPr lang="en-US" smtClean="0"/>
              <a:t>8/22/2021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E1A2EF4-F6FC-4F8B-AC0B-53B75E216E92}" type="slidenum">
              <a:rPr lang="en-US" smtClean="0"/>
              <a:t>‹#›</a:t>
            </a:fld>
            <a:endParaRPr lang="en-US"/>
          </a:p>
        </p:txBody>
      </p:sp>
    </p:spTree>
    <p:extLst>
      <p:ext uri="{BB962C8B-B14F-4D97-AF65-F5344CB8AC3E}">
        <p14:creationId xmlns:p14="http://schemas.microsoft.com/office/powerpoint/2010/main" val="602730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C5437DC-3FA5-4AE3-8323-ECAB5897FFFA}" type="datetimeFigureOut">
              <a:rPr lang="en-US" smtClean="0"/>
              <a:t>8/22/2021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E1A2EF4-F6FC-4F8B-AC0B-53B75E216E92}" type="slidenum">
              <a:rPr lang="en-US" smtClean="0"/>
              <a:t>‹#›</a:t>
            </a:fld>
            <a:endParaRPr lang="en-US"/>
          </a:p>
        </p:txBody>
      </p:sp>
    </p:spTree>
    <p:extLst>
      <p:ext uri="{BB962C8B-B14F-4D97-AF65-F5344CB8AC3E}">
        <p14:creationId xmlns:p14="http://schemas.microsoft.com/office/powerpoint/2010/main" val="30593262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F7E8610-2DF7-4AF0-B876-0F3B7882A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1C8C023-62A6-4DA0-8DF4-3F4EA9409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CD0E68A3-0C1A-464B-AF04-628448048941}"/>
              </a:ext>
            </a:extLst>
          </p:cNvPr>
          <p:cNvSpPr>
            <a:spLocks noGrp="1"/>
          </p:cNvSpPr>
          <p:nvPr>
            <p:ph type="title"/>
          </p:nvPr>
        </p:nvSpPr>
        <p:spPr>
          <a:xfrm>
            <a:off x="1843391" y="624110"/>
            <a:ext cx="9383408" cy="1280890"/>
          </a:xfrm>
        </p:spPr>
        <p:txBody>
          <a:bodyPr>
            <a:normAutofit/>
          </a:bodyPr>
          <a:lstStyle/>
          <a:p>
            <a:r>
              <a:rPr lang="en-US">
                <a:solidFill>
                  <a:schemeClr val="bg1"/>
                </a:solidFill>
                <a:latin typeface="Book Antiqua" panose="02040602050305030304" pitchFamily="18" charset="0"/>
              </a:rPr>
              <a:t>Program Studi	: Sosiologi</a:t>
            </a:r>
            <a:br>
              <a:rPr lang="en-US">
                <a:solidFill>
                  <a:schemeClr val="bg1"/>
                </a:solidFill>
                <a:latin typeface="Book Antiqua" panose="02040602050305030304" pitchFamily="18" charset="0"/>
              </a:rPr>
            </a:br>
            <a:r>
              <a:rPr lang="en-US">
                <a:solidFill>
                  <a:schemeClr val="bg1"/>
                </a:solidFill>
                <a:latin typeface="Book Antiqua" panose="02040602050305030304" pitchFamily="18" charset="0"/>
              </a:rPr>
              <a:t>Mata Kuliah	: Sosiologi Politik</a:t>
            </a:r>
          </a:p>
        </p:txBody>
      </p:sp>
      <p:sp>
        <p:nvSpPr>
          <p:cNvPr id="15" name="Freeform 11">
            <a:extLst>
              <a:ext uri="{FF2B5EF4-FFF2-40B4-BE49-F238E27FC236}">
                <a16:creationId xmlns:a16="http://schemas.microsoft.com/office/drawing/2014/main" id="{26B9FE07-322E-43FB-8707-C9826BD90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7" name="Content Placeholder 4">
            <a:extLst>
              <a:ext uri="{FF2B5EF4-FFF2-40B4-BE49-F238E27FC236}">
                <a16:creationId xmlns:a16="http://schemas.microsoft.com/office/drawing/2014/main" id="{8B7EFAF8-A196-4A57-A5C5-A7F308432B55}"/>
              </a:ext>
            </a:extLst>
          </p:cNvPr>
          <p:cNvGraphicFramePr>
            <a:graphicFrameLocks noGrp="1"/>
          </p:cNvGraphicFramePr>
          <p:nvPr>
            <p:ph idx="1"/>
            <p:extLst>
              <p:ext uri="{D42A27DB-BD31-4B8C-83A1-F6EECF244321}">
                <p14:modId xmlns:p14="http://schemas.microsoft.com/office/powerpoint/2010/main" val="4075971889"/>
              </p:ext>
            </p:extLst>
          </p:nvPr>
        </p:nvGraphicFramePr>
        <p:xfrm>
          <a:off x="961012" y="2930805"/>
          <a:ext cx="10265786" cy="2961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1078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BE0789E-91A7-4246-978E-A17FE1BF95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795735"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3C6C0BD2-8B3C-4042-B4EE-5DB7665A37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bg2"/>
          </a:solidFill>
        </p:grpSpPr>
        <p:sp>
          <p:nvSpPr>
            <p:cNvPr id="13" name="Freeform 27">
              <a:extLst>
                <a:ext uri="{FF2B5EF4-FFF2-40B4-BE49-F238E27FC236}">
                  <a16:creationId xmlns:a16="http://schemas.microsoft.com/office/drawing/2014/main" id="{5F53669F-C1E6-43B8-AC6F-B44CE56BF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4" name="Freeform 28">
              <a:extLst>
                <a:ext uri="{FF2B5EF4-FFF2-40B4-BE49-F238E27FC236}">
                  <a16:creationId xmlns:a16="http://schemas.microsoft.com/office/drawing/2014/main" id="{53966C25-DAEA-4318-8FBC-EC6FF8F5A1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5" name="Freeform 29">
              <a:extLst>
                <a:ext uri="{FF2B5EF4-FFF2-40B4-BE49-F238E27FC236}">
                  <a16:creationId xmlns:a16="http://schemas.microsoft.com/office/drawing/2014/main" id="{ED6EA716-EAD4-4023-8673-0809A1E24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6" name="Freeform 30">
              <a:extLst>
                <a:ext uri="{FF2B5EF4-FFF2-40B4-BE49-F238E27FC236}">
                  <a16:creationId xmlns:a16="http://schemas.microsoft.com/office/drawing/2014/main" id="{84261748-EFC0-4729-A7BB-A88FDAF6FA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7" name="Freeform 31">
              <a:extLst>
                <a:ext uri="{FF2B5EF4-FFF2-40B4-BE49-F238E27FC236}">
                  <a16:creationId xmlns:a16="http://schemas.microsoft.com/office/drawing/2014/main" id="{2C14F808-CC69-494F-98AC-CB750416C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8" name="Freeform 32">
              <a:extLst>
                <a:ext uri="{FF2B5EF4-FFF2-40B4-BE49-F238E27FC236}">
                  <a16:creationId xmlns:a16="http://schemas.microsoft.com/office/drawing/2014/main" id="{F1CA3607-84D0-4085-A363-796A17B1D7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9" name="Freeform 33">
              <a:extLst>
                <a:ext uri="{FF2B5EF4-FFF2-40B4-BE49-F238E27FC236}">
                  <a16:creationId xmlns:a16="http://schemas.microsoft.com/office/drawing/2014/main" id="{491E6160-2958-4A90-8B50-EDA182AAB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20" name="Freeform 34">
              <a:extLst>
                <a:ext uri="{FF2B5EF4-FFF2-40B4-BE49-F238E27FC236}">
                  <a16:creationId xmlns:a16="http://schemas.microsoft.com/office/drawing/2014/main" id="{559F6CB7-E057-499B-A859-3602769892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21" name="Freeform 35">
              <a:extLst>
                <a:ext uri="{FF2B5EF4-FFF2-40B4-BE49-F238E27FC236}">
                  <a16:creationId xmlns:a16="http://schemas.microsoft.com/office/drawing/2014/main" id="{FF12353D-CF89-4D03-8075-C161824E2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2" name="Freeform 36">
              <a:extLst>
                <a:ext uri="{FF2B5EF4-FFF2-40B4-BE49-F238E27FC236}">
                  <a16:creationId xmlns:a16="http://schemas.microsoft.com/office/drawing/2014/main" id="{5B91C9D6-FAF2-445B-AF1B-43992602A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3" name="Freeform 37">
              <a:extLst>
                <a:ext uri="{FF2B5EF4-FFF2-40B4-BE49-F238E27FC236}">
                  <a16:creationId xmlns:a16="http://schemas.microsoft.com/office/drawing/2014/main" id="{570F7A1D-86B1-4AD1-B4A3-9AE2A52C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4" name="Freeform 38">
              <a:extLst>
                <a:ext uri="{FF2B5EF4-FFF2-40B4-BE49-F238E27FC236}">
                  <a16:creationId xmlns:a16="http://schemas.microsoft.com/office/drawing/2014/main" id="{52C6EBA8-95CC-4FE6-A8E4-3A6911E8A4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 name="Title 3">
            <a:extLst>
              <a:ext uri="{FF2B5EF4-FFF2-40B4-BE49-F238E27FC236}">
                <a16:creationId xmlns:a16="http://schemas.microsoft.com/office/drawing/2014/main" id="{CD0E68A3-0C1A-464B-AF04-628448048941}"/>
              </a:ext>
            </a:extLst>
          </p:cNvPr>
          <p:cNvSpPr>
            <a:spLocks noGrp="1"/>
          </p:cNvSpPr>
          <p:nvPr>
            <p:ph type="title"/>
          </p:nvPr>
        </p:nvSpPr>
        <p:spPr>
          <a:xfrm>
            <a:off x="1217056" y="1093380"/>
            <a:ext cx="3068182" cy="4671240"/>
          </a:xfrm>
        </p:spPr>
        <p:txBody>
          <a:bodyPr anchor="ctr">
            <a:normAutofit/>
          </a:bodyPr>
          <a:lstStyle/>
          <a:p>
            <a:pPr algn="r"/>
            <a:r>
              <a:rPr lang="en-US">
                <a:latin typeface="Book Antiqua" panose="02040602050305030304" pitchFamily="18" charset="0"/>
              </a:rPr>
              <a:t>Factor-</a:t>
            </a:r>
            <a:r>
              <a:rPr lang="en-US" err="1">
                <a:latin typeface="Book Antiqua" panose="02040602050305030304" pitchFamily="18" charset="0"/>
              </a:rPr>
              <a:t>faktor</a:t>
            </a:r>
            <a:r>
              <a:rPr lang="en-US">
                <a:latin typeface="Book Antiqua" panose="02040602050305030304" pitchFamily="18" charset="0"/>
              </a:rPr>
              <a:t> yang </a:t>
            </a:r>
            <a:r>
              <a:rPr lang="en-US" err="1">
                <a:latin typeface="Book Antiqua" panose="02040602050305030304" pitchFamily="18" charset="0"/>
              </a:rPr>
              <a:t>berpengaruh</a:t>
            </a:r>
            <a:r>
              <a:rPr lang="en-US">
                <a:latin typeface="Book Antiqua" panose="02040602050305030304" pitchFamily="18" charset="0"/>
              </a:rPr>
              <a:t> </a:t>
            </a:r>
            <a:r>
              <a:rPr lang="en-US" err="1">
                <a:latin typeface="Book Antiqua" panose="02040602050305030304" pitchFamily="18" charset="0"/>
              </a:rPr>
              <a:t>terhadap</a:t>
            </a:r>
            <a:r>
              <a:rPr lang="en-US">
                <a:latin typeface="Book Antiqua" panose="02040602050305030304" pitchFamily="18" charset="0"/>
              </a:rPr>
              <a:t> </a:t>
            </a:r>
            <a:r>
              <a:rPr lang="en-US" err="1">
                <a:latin typeface="Book Antiqua" panose="02040602050305030304" pitchFamily="18" charset="0"/>
              </a:rPr>
              <a:t>sikap</a:t>
            </a:r>
            <a:r>
              <a:rPr lang="en-US">
                <a:latin typeface="Book Antiqua" panose="02040602050305030304" pitchFamily="18" charset="0"/>
              </a:rPr>
              <a:t> dan </a:t>
            </a:r>
            <a:r>
              <a:rPr lang="en-US" err="1">
                <a:latin typeface="Book Antiqua" panose="02040602050305030304" pitchFamily="18" charset="0"/>
              </a:rPr>
              <a:t>perilaku</a:t>
            </a:r>
            <a:r>
              <a:rPr lang="en-US">
                <a:latin typeface="Book Antiqua" panose="02040602050305030304" pitchFamily="18" charset="0"/>
              </a:rPr>
              <a:t> </a:t>
            </a:r>
            <a:r>
              <a:rPr lang="en-US" err="1">
                <a:latin typeface="Book Antiqua" panose="02040602050305030304" pitchFamily="18" charset="0"/>
              </a:rPr>
              <a:t>politik</a:t>
            </a:r>
            <a:r>
              <a:rPr lang="en-US">
                <a:latin typeface="Book Antiqua" panose="02040602050305030304" pitchFamily="18" charset="0"/>
              </a:rPr>
              <a:t> </a:t>
            </a:r>
            <a:r>
              <a:rPr lang="en-US" err="1">
                <a:latin typeface="Book Antiqua" panose="02040602050305030304" pitchFamily="18" charset="0"/>
              </a:rPr>
              <a:t>individu</a:t>
            </a:r>
            <a:endParaRPr lang="en-US">
              <a:latin typeface="Book Antiqua" panose="02040602050305030304" pitchFamily="18" charset="0"/>
            </a:endParaRPr>
          </a:p>
        </p:txBody>
      </p:sp>
      <p:sp>
        <p:nvSpPr>
          <p:cNvPr id="26" name="Freeform 11">
            <a:extLst>
              <a:ext uri="{FF2B5EF4-FFF2-40B4-BE49-F238E27FC236}">
                <a16:creationId xmlns:a16="http://schemas.microsoft.com/office/drawing/2014/main" id="{15EDA122-4530-45D2-A70A-B1A967AAE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28" name="Rectangle 27">
            <a:extLst>
              <a:ext uri="{FF2B5EF4-FFF2-40B4-BE49-F238E27FC236}">
                <a16:creationId xmlns:a16="http://schemas.microsoft.com/office/drawing/2014/main" id="{9782F52E-0F94-4BFC-9F89-B054DDEAB9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5B1152AF-B137-43EB-8B58-4CB9E40CFD45}"/>
              </a:ext>
            </a:extLst>
          </p:cNvPr>
          <p:cNvSpPr>
            <a:spLocks noGrp="1"/>
          </p:cNvSpPr>
          <p:nvPr>
            <p:ph idx="1"/>
          </p:nvPr>
        </p:nvSpPr>
        <p:spPr>
          <a:xfrm>
            <a:off x="5285509" y="1093380"/>
            <a:ext cx="6219103" cy="4679250"/>
          </a:xfrm>
        </p:spPr>
        <p:txBody>
          <a:bodyPr anchor="ctr">
            <a:normAutofit fontScale="92500" lnSpcReduction="20000"/>
          </a:bodyPr>
          <a:lstStyle/>
          <a:p>
            <a:pPr>
              <a:lnSpc>
                <a:spcPct val="90000"/>
              </a:lnSpc>
            </a:pPr>
            <a:r>
              <a:rPr lang="en-US" sz="1600" dirty="0">
                <a:latin typeface="Book Antiqua" panose="02040602050305030304" pitchFamily="18" charset="0"/>
              </a:rPr>
              <a:t>KELUARGA</a:t>
            </a:r>
          </a:p>
          <a:p>
            <a:pPr>
              <a:lnSpc>
                <a:spcPct val="90000"/>
              </a:lnSpc>
            </a:pPr>
            <a:r>
              <a:rPr lang="en-US" sz="1600" dirty="0" err="1">
                <a:latin typeface="Book Antiqua" panose="02040602050305030304" pitchFamily="18" charset="0"/>
              </a:rPr>
              <a:t>Peranan</a:t>
            </a:r>
            <a:r>
              <a:rPr lang="en-US" sz="1600" dirty="0">
                <a:latin typeface="Book Antiqua" panose="02040602050305030304" pitchFamily="18" charset="0"/>
              </a:rPr>
              <a:t> </a:t>
            </a:r>
            <a:r>
              <a:rPr lang="en-US" sz="1600" dirty="0" err="1">
                <a:latin typeface="Book Antiqua" panose="02040602050305030304" pitchFamily="18" charset="0"/>
              </a:rPr>
              <a:t>keluarga</a:t>
            </a:r>
            <a:r>
              <a:rPr lang="en-US" sz="1600" dirty="0">
                <a:latin typeface="Book Antiqua" panose="02040602050305030304" pitchFamily="18" charset="0"/>
              </a:rPr>
              <a:t> </a:t>
            </a:r>
            <a:r>
              <a:rPr lang="en-US" sz="1600" dirty="0" err="1">
                <a:latin typeface="Book Antiqua" panose="02040602050305030304" pitchFamily="18" charset="0"/>
              </a:rPr>
              <a:t>dalam</a:t>
            </a:r>
            <a:r>
              <a:rPr lang="en-US" sz="1600" dirty="0">
                <a:latin typeface="Book Antiqua" panose="02040602050305030304" pitchFamily="18" charset="0"/>
              </a:rPr>
              <a:t> </a:t>
            </a:r>
            <a:r>
              <a:rPr lang="en-US" sz="1600" dirty="0" err="1">
                <a:latin typeface="Book Antiqua" panose="02040602050305030304" pitchFamily="18" charset="0"/>
              </a:rPr>
              <a:t>mendorong</a:t>
            </a:r>
            <a:r>
              <a:rPr lang="en-US" sz="1600" dirty="0">
                <a:latin typeface="Book Antiqua" panose="02040602050305030304" pitchFamily="18" charset="0"/>
              </a:rPr>
              <a:t> </a:t>
            </a:r>
            <a:r>
              <a:rPr lang="en-US" sz="1600" dirty="0" err="1">
                <a:latin typeface="Book Antiqua" panose="02040602050305030304" pitchFamily="18" charset="0"/>
              </a:rPr>
              <a:t>sikap</a:t>
            </a:r>
            <a:r>
              <a:rPr lang="en-US" sz="1600" dirty="0">
                <a:latin typeface="Book Antiqua" panose="02040602050305030304" pitchFamily="18" charset="0"/>
              </a:rPr>
              <a:t>, </a:t>
            </a:r>
            <a:r>
              <a:rPr lang="en-US" sz="1600" dirty="0" err="1">
                <a:latin typeface="Book Antiqua" panose="02040602050305030304" pitchFamily="18" charset="0"/>
              </a:rPr>
              <a:t>prilaku</a:t>
            </a:r>
            <a:r>
              <a:rPr lang="en-US" sz="1600" dirty="0">
                <a:latin typeface="Book Antiqua" panose="02040602050305030304" pitchFamily="18" charset="0"/>
              </a:rPr>
              <a:t> dan </a:t>
            </a:r>
            <a:r>
              <a:rPr lang="en-US" sz="1600" dirty="0" err="1">
                <a:latin typeface="Book Antiqua" panose="02040602050305030304" pitchFamily="18" charset="0"/>
              </a:rPr>
              <a:t>partisipasi</a:t>
            </a:r>
            <a:r>
              <a:rPr lang="en-US" sz="1600" dirty="0">
                <a:latin typeface="Book Antiqua" panose="02040602050305030304" pitchFamily="18" charset="0"/>
              </a:rPr>
              <a:t> </a:t>
            </a:r>
            <a:r>
              <a:rPr lang="en-US" sz="1600" dirty="0" err="1">
                <a:latin typeface="Book Antiqua" panose="02040602050305030304" pitchFamily="18" charset="0"/>
              </a:rPr>
              <a:t>politik</a:t>
            </a:r>
            <a:r>
              <a:rPr lang="en-US" sz="1600" dirty="0">
                <a:latin typeface="Book Antiqua" panose="02040602050305030304" pitchFamily="18" charset="0"/>
              </a:rPr>
              <a:t> </a:t>
            </a:r>
            <a:r>
              <a:rPr lang="en-US" sz="1600" dirty="0" err="1">
                <a:latin typeface="Book Antiqua" panose="02040602050305030304" pitchFamily="18" charset="0"/>
              </a:rPr>
              <a:t>seseorang</a:t>
            </a:r>
            <a:r>
              <a:rPr lang="en-US" sz="1600" dirty="0">
                <a:latin typeface="Book Antiqua" panose="02040602050305030304" pitchFamily="18" charset="0"/>
              </a:rPr>
              <a:t> </a:t>
            </a:r>
            <a:r>
              <a:rPr lang="en-US" sz="1600" dirty="0" err="1">
                <a:latin typeface="Book Antiqua" panose="02040602050305030304" pitchFamily="18" charset="0"/>
              </a:rPr>
              <a:t>cukup</a:t>
            </a:r>
            <a:r>
              <a:rPr lang="en-US" sz="1600" dirty="0">
                <a:latin typeface="Book Antiqua" panose="02040602050305030304" pitchFamily="18" charset="0"/>
              </a:rPr>
              <a:t> </a:t>
            </a:r>
            <a:r>
              <a:rPr lang="en-US" sz="1600" dirty="0" err="1">
                <a:latin typeface="Book Antiqua" panose="02040602050305030304" pitchFamily="18" charset="0"/>
              </a:rPr>
              <a:t>signifikan</a:t>
            </a:r>
            <a:r>
              <a:rPr lang="en-US" sz="1600" dirty="0">
                <a:latin typeface="Book Antiqua" panose="02040602050305030304" pitchFamily="18" charset="0"/>
              </a:rPr>
              <a:t>. </a:t>
            </a:r>
          </a:p>
          <a:p>
            <a:pPr>
              <a:lnSpc>
                <a:spcPct val="90000"/>
              </a:lnSpc>
            </a:pPr>
            <a:endParaRPr lang="en-US" sz="1600" dirty="0">
              <a:latin typeface="Book Antiqua" panose="02040602050305030304" pitchFamily="18" charset="0"/>
            </a:endParaRPr>
          </a:p>
          <a:p>
            <a:pPr>
              <a:lnSpc>
                <a:spcPct val="90000"/>
              </a:lnSpc>
            </a:pPr>
            <a:r>
              <a:rPr lang="en-US" sz="1600" dirty="0" err="1">
                <a:latin typeface="Book Antiqua" panose="02040602050305030304" pitchFamily="18" charset="0"/>
              </a:rPr>
              <a:t>Aspek-aspek</a:t>
            </a:r>
            <a:r>
              <a:rPr lang="en-US" sz="1600" dirty="0">
                <a:latin typeface="Book Antiqua" panose="02040602050305030304" pitchFamily="18" charset="0"/>
              </a:rPr>
              <a:t> </a:t>
            </a:r>
            <a:r>
              <a:rPr lang="en-US" sz="1600" dirty="0" err="1">
                <a:latin typeface="Book Antiqua" panose="02040602050305030304" pitchFamily="18" charset="0"/>
              </a:rPr>
              <a:t>kehidupan</a:t>
            </a:r>
            <a:r>
              <a:rPr lang="en-US" sz="1600" dirty="0">
                <a:latin typeface="Book Antiqua" panose="02040602050305030304" pitchFamily="18" charset="0"/>
              </a:rPr>
              <a:t> </a:t>
            </a:r>
            <a:r>
              <a:rPr lang="en-US" sz="1600" dirty="0" err="1">
                <a:latin typeface="Book Antiqua" panose="02040602050305030304" pitchFamily="18" charset="0"/>
              </a:rPr>
              <a:t>keluarga</a:t>
            </a:r>
            <a:r>
              <a:rPr lang="en-US" sz="1600" dirty="0">
                <a:latin typeface="Book Antiqua" panose="02040602050305030304" pitchFamily="18" charset="0"/>
              </a:rPr>
              <a:t> yang </a:t>
            </a:r>
            <a:r>
              <a:rPr lang="en-US" sz="1600" dirty="0" err="1">
                <a:latin typeface="Book Antiqua" panose="02040602050305030304" pitchFamily="18" charset="0"/>
              </a:rPr>
              <a:t>secara</a:t>
            </a:r>
            <a:r>
              <a:rPr lang="en-US" sz="1600" dirty="0">
                <a:latin typeface="Book Antiqua" panose="02040602050305030304" pitchFamily="18" charset="0"/>
              </a:rPr>
              <a:t> </a:t>
            </a:r>
            <a:r>
              <a:rPr lang="en-US" sz="1600" dirty="0" err="1">
                <a:latin typeface="Book Antiqua" panose="02040602050305030304" pitchFamily="18" charset="0"/>
              </a:rPr>
              <a:t>langsung</a:t>
            </a:r>
            <a:r>
              <a:rPr lang="en-US" sz="1600" dirty="0">
                <a:latin typeface="Book Antiqua" panose="02040602050305030304" pitchFamily="18" charset="0"/>
              </a:rPr>
              <a:t> </a:t>
            </a:r>
            <a:r>
              <a:rPr lang="en-US" sz="1600" dirty="0" err="1">
                <a:latin typeface="Book Antiqua" panose="02040602050305030304" pitchFamily="18" charset="0"/>
              </a:rPr>
              <a:t>maupun</a:t>
            </a:r>
            <a:r>
              <a:rPr lang="en-US" sz="1600" dirty="0">
                <a:latin typeface="Book Antiqua" panose="02040602050305030304" pitchFamily="18" charset="0"/>
              </a:rPr>
              <a:t> </a:t>
            </a:r>
            <a:r>
              <a:rPr lang="en-US" sz="1600" dirty="0" err="1">
                <a:latin typeface="Book Antiqua" panose="02040602050305030304" pitchFamily="18" charset="0"/>
              </a:rPr>
              <a:t>tidak</a:t>
            </a:r>
            <a:r>
              <a:rPr lang="en-US" sz="1600" dirty="0">
                <a:latin typeface="Book Antiqua" panose="02040602050305030304" pitchFamily="18" charset="0"/>
              </a:rPr>
              <a:t> </a:t>
            </a:r>
            <a:r>
              <a:rPr lang="en-US" sz="1600" dirty="0" err="1">
                <a:latin typeface="Book Antiqua" panose="02040602050305030304" pitchFamily="18" charset="0"/>
              </a:rPr>
              <a:t>langsung</a:t>
            </a:r>
            <a:r>
              <a:rPr lang="en-US" sz="1600" dirty="0">
                <a:latin typeface="Book Antiqua" panose="02040602050305030304" pitchFamily="18" charset="0"/>
              </a:rPr>
              <a:t> </a:t>
            </a:r>
            <a:r>
              <a:rPr lang="en-US" sz="1600" dirty="0" err="1">
                <a:latin typeface="Book Antiqua" panose="02040602050305030304" pitchFamily="18" charset="0"/>
              </a:rPr>
              <a:t>dapat</a:t>
            </a:r>
            <a:r>
              <a:rPr lang="en-US" sz="1600" dirty="0">
                <a:latin typeface="Book Antiqua" panose="02040602050305030304" pitchFamily="18" charset="0"/>
              </a:rPr>
              <a:t> </a:t>
            </a:r>
            <a:r>
              <a:rPr lang="en-US" sz="1600" dirty="0" err="1">
                <a:latin typeface="Book Antiqua" panose="02040602050305030304" pitchFamily="18" charset="0"/>
              </a:rPr>
              <a:t>mempengaruhi</a:t>
            </a:r>
            <a:r>
              <a:rPr lang="en-US" sz="1600" dirty="0">
                <a:latin typeface="Book Antiqua" panose="02040602050305030304" pitchFamily="18" charset="0"/>
              </a:rPr>
              <a:t> </a:t>
            </a:r>
            <a:r>
              <a:rPr lang="en-US" sz="1600" dirty="0" err="1">
                <a:latin typeface="Book Antiqua" panose="02040602050305030304" pitchFamily="18" charset="0"/>
              </a:rPr>
              <a:t>partisipasi</a:t>
            </a:r>
            <a:r>
              <a:rPr lang="en-US" sz="1600" dirty="0">
                <a:latin typeface="Book Antiqua" panose="02040602050305030304" pitchFamily="18" charset="0"/>
              </a:rPr>
              <a:t> </a:t>
            </a:r>
            <a:r>
              <a:rPr lang="en-US" sz="1600" dirty="0" err="1">
                <a:latin typeface="Book Antiqua" panose="02040602050305030304" pitchFamily="18" charset="0"/>
              </a:rPr>
              <a:t>politik</a:t>
            </a:r>
            <a:r>
              <a:rPr lang="en-US" sz="1600" dirty="0">
                <a:latin typeface="Book Antiqua" panose="02040602050305030304" pitchFamily="18" charset="0"/>
              </a:rPr>
              <a:t> </a:t>
            </a:r>
            <a:r>
              <a:rPr lang="en-US" sz="1600" dirty="0" err="1">
                <a:latin typeface="Book Antiqua" panose="02040602050305030304" pitchFamily="18" charset="0"/>
              </a:rPr>
              <a:t>seorang</a:t>
            </a:r>
            <a:r>
              <a:rPr lang="en-US" sz="1600" dirty="0">
                <a:latin typeface="Book Antiqua" panose="02040602050305030304" pitchFamily="18" charset="0"/>
              </a:rPr>
              <a:t> </a:t>
            </a:r>
            <a:r>
              <a:rPr lang="en-US" sz="1600" dirty="0" err="1">
                <a:latin typeface="Book Antiqua" panose="02040602050305030304" pitchFamily="18" charset="0"/>
              </a:rPr>
              <a:t>anak</a:t>
            </a:r>
            <a:r>
              <a:rPr lang="en-US" sz="1600" dirty="0">
                <a:latin typeface="Book Antiqua" panose="02040602050305030304" pitchFamily="18" charset="0"/>
              </a:rPr>
              <a:t>, </a:t>
            </a:r>
            <a:r>
              <a:rPr lang="en-US" sz="1600" dirty="0" err="1">
                <a:latin typeface="Book Antiqua" panose="02040602050305030304" pitchFamily="18" charset="0"/>
              </a:rPr>
              <a:t>diantaranya</a:t>
            </a:r>
            <a:r>
              <a:rPr lang="en-US" sz="1600" dirty="0">
                <a:latin typeface="Book Antiqua" panose="02040602050305030304" pitchFamily="18" charset="0"/>
              </a:rPr>
              <a:t> </a:t>
            </a:r>
            <a:r>
              <a:rPr lang="en-US" sz="1600" dirty="0" err="1">
                <a:latin typeface="Book Antiqua" panose="02040602050305030304" pitchFamily="18" charset="0"/>
              </a:rPr>
              <a:t>karena</a:t>
            </a:r>
            <a:r>
              <a:rPr lang="en-US" sz="1600" dirty="0">
                <a:latin typeface="Book Antiqua" panose="02040602050305030304" pitchFamily="18" charset="0"/>
              </a:rPr>
              <a:t>:</a:t>
            </a:r>
          </a:p>
          <a:p>
            <a:pPr>
              <a:lnSpc>
                <a:spcPct val="90000"/>
              </a:lnSpc>
            </a:pPr>
            <a:endParaRPr lang="en-US" sz="1600" dirty="0">
              <a:latin typeface="Book Antiqua" panose="02040602050305030304" pitchFamily="18" charset="0"/>
            </a:endParaRPr>
          </a:p>
          <a:p>
            <a:pPr>
              <a:lnSpc>
                <a:spcPct val="90000"/>
              </a:lnSpc>
            </a:pPr>
            <a:r>
              <a:rPr lang="en-US" sz="1600" dirty="0">
                <a:latin typeface="Book Antiqua" panose="02040602050305030304" pitchFamily="18" charset="0"/>
              </a:rPr>
              <a:t>a. Tingkat </a:t>
            </a:r>
            <a:r>
              <a:rPr lang="en-US" sz="1600" dirty="0" err="1">
                <a:latin typeface="Book Antiqua" panose="02040602050305030304" pitchFamily="18" charset="0"/>
              </a:rPr>
              <a:t>daya</a:t>
            </a:r>
            <a:r>
              <a:rPr lang="en-US" sz="1600" dirty="0">
                <a:latin typeface="Book Antiqua" panose="02040602050305030304" pitchFamily="18" charset="0"/>
              </a:rPr>
              <a:t> </a:t>
            </a:r>
            <a:r>
              <a:rPr lang="en-US" sz="1600" dirty="0" err="1">
                <a:latin typeface="Book Antiqua" panose="02040602050305030304" pitchFamily="18" charset="0"/>
              </a:rPr>
              <a:t>tarik</a:t>
            </a:r>
            <a:r>
              <a:rPr lang="en-US" sz="1600" dirty="0">
                <a:latin typeface="Book Antiqua" panose="02040602050305030304" pitchFamily="18" charset="0"/>
              </a:rPr>
              <a:t> </a:t>
            </a:r>
            <a:r>
              <a:rPr lang="en-US" sz="1600" dirty="0" err="1">
                <a:latin typeface="Book Antiqua" panose="02040602050305030304" pitchFamily="18" charset="0"/>
              </a:rPr>
              <a:t>keluarga</a:t>
            </a:r>
            <a:r>
              <a:rPr lang="en-US" sz="1600" dirty="0">
                <a:latin typeface="Book Antiqua" panose="02040602050305030304" pitchFamily="18" charset="0"/>
              </a:rPr>
              <a:t> </a:t>
            </a:r>
            <a:r>
              <a:rPr lang="en-US" sz="1600" dirty="0" err="1">
                <a:latin typeface="Book Antiqua" panose="02040602050305030304" pitchFamily="18" charset="0"/>
              </a:rPr>
              <a:t>bagi</a:t>
            </a:r>
            <a:r>
              <a:rPr lang="en-US" sz="1600" dirty="0">
                <a:latin typeface="Book Antiqua" panose="02040602050305030304" pitchFamily="18" charset="0"/>
              </a:rPr>
              <a:t> </a:t>
            </a:r>
            <a:r>
              <a:rPr lang="en-US" sz="1600" dirty="0" err="1">
                <a:latin typeface="Book Antiqua" panose="02040602050305030304" pitchFamily="18" charset="0"/>
              </a:rPr>
              <a:t>seorang</a:t>
            </a:r>
            <a:r>
              <a:rPr lang="en-US" sz="1600" dirty="0">
                <a:latin typeface="Book Antiqua" panose="02040602050305030304" pitchFamily="18" charset="0"/>
              </a:rPr>
              <a:t> </a:t>
            </a:r>
            <a:r>
              <a:rPr lang="en-US" sz="1600" dirty="0" err="1">
                <a:latin typeface="Book Antiqua" panose="02040602050305030304" pitchFamily="18" charset="0"/>
              </a:rPr>
              <a:t>anak</a:t>
            </a:r>
            <a:endParaRPr lang="en-US" sz="1600" dirty="0">
              <a:latin typeface="Book Antiqua" panose="02040602050305030304" pitchFamily="18" charset="0"/>
            </a:endParaRPr>
          </a:p>
          <a:p>
            <a:pPr>
              <a:lnSpc>
                <a:spcPct val="90000"/>
              </a:lnSpc>
            </a:pPr>
            <a:endParaRPr lang="en-US" sz="1600" dirty="0">
              <a:latin typeface="Book Antiqua" panose="02040602050305030304" pitchFamily="18" charset="0"/>
            </a:endParaRPr>
          </a:p>
          <a:p>
            <a:pPr>
              <a:lnSpc>
                <a:spcPct val="90000"/>
              </a:lnSpc>
            </a:pPr>
            <a:r>
              <a:rPr lang="en-US" sz="1600" dirty="0">
                <a:latin typeface="Book Antiqua" panose="02040602050305030304" pitchFamily="18" charset="0"/>
              </a:rPr>
              <a:t>b. Tingkat </a:t>
            </a:r>
            <a:r>
              <a:rPr lang="en-US" sz="1600" dirty="0" err="1">
                <a:latin typeface="Book Antiqua" panose="02040602050305030304" pitchFamily="18" charset="0"/>
              </a:rPr>
              <a:t>kesamaan</a:t>
            </a:r>
            <a:r>
              <a:rPr lang="en-US" sz="1600" dirty="0">
                <a:latin typeface="Book Antiqua" panose="02040602050305030304" pitchFamily="18" charset="0"/>
              </a:rPr>
              <a:t> </a:t>
            </a:r>
            <a:r>
              <a:rPr lang="en-US" sz="1600" dirty="0" err="1">
                <a:latin typeface="Book Antiqua" panose="02040602050305030304" pitchFamily="18" charset="0"/>
              </a:rPr>
              <a:t>pilihan</a:t>
            </a:r>
            <a:r>
              <a:rPr lang="en-US" sz="1600" dirty="0">
                <a:latin typeface="Book Antiqua" panose="02040602050305030304" pitchFamily="18" charset="0"/>
              </a:rPr>
              <a:t> (</a:t>
            </a:r>
            <a:r>
              <a:rPr lang="en-US" sz="1600" dirty="0" err="1">
                <a:latin typeface="Book Antiqua" panose="02040602050305030304" pitchFamily="18" charset="0"/>
              </a:rPr>
              <a:t>preferensi</a:t>
            </a:r>
            <a:r>
              <a:rPr lang="en-US" sz="1600" dirty="0">
                <a:latin typeface="Book Antiqua" panose="02040602050305030304" pitchFamily="18" charset="0"/>
              </a:rPr>
              <a:t>) </a:t>
            </a:r>
            <a:r>
              <a:rPr lang="en-US" sz="1600" dirty="0" err="1">
                <a:latin typeface="Book Antiqua" panose="02040602050305030304" pitchFamily="18" charset="0"/>
              </a:rPr>
              <a:t>politik</a:t>
            </a:r>
            <a:r>
              <a:rPr lang="en-US" sz="1600" dirty="0">
                <a:latin typeface="Book Antiqua" panose="02040602050305030304" pitchFamily="18" charset="0"/>
              </a:rPr>
              <a:t> orang </a:t>
            </a:r>
            <a:r>
              <a:rPr lang="en-US" sz="1600" dirty="0" err="1">
                <a:latin typeface="Book Antiqua" panose="02040602050305030304" pitchFamily="18" charset="0"/>
              </a:rPr>
              <a:t>tua</a:t>
            </a:r>
            <a:endParaRPr lang="en-US" sz="1600" dirty="0">
              <a:latin typeface="Book Antiqua" panose="02040602050305030304" pitchFamily="18" charset="0"/>
            </a:endParaRPr>
          </a:p>
          <a:p>
            <a:pPr>
              <a:lnSpc>
                <a:spcPct val="90000"/>
              </a:lnSpc>
            </a:pPr>
            <a:endParaRPr lang="en-US" sz="1600" dirty="0">
              <a:latin typeface="Book Antiqua" panose="02040602050305030304" pitchFamily="18" charset="0"/>
            </a:endParaRPr>
          </a:p>
          <a:p>
            <a:pPr>
              <a:lnSpc>
                <a:spcPct val="90000"/>
              </a:lnSpc>
            </a:pPr>
            <a:r>
              <a:rPr lang="en-US" sz="1600" dirty="0">
                <a:latin typeface="Book Antiqua" panose="02040602050305030304" pitchFamily="18" charset="0"/>
              </a:rPr>
              <a:t>c. Tingkat </a:t>
            </a:r>
            <a:r>
              <a:rPr lang="en-US" sz="1600" dirty="0" err="1">
                <a:latin typeface="Book Antiqua" panose="02040602050305030304" pitchFamily="18" charset="0"/>
              </a:rPr>
              <a:t>keutuhan</a:t>
            </a:r>
            <a:r>
              <a:rPr lang="en-US" sz="1600" dirty="0">
                <a:latin typeface="Book Antiqua" panose="02040602050305030304" pitchFamily="18" charset="0"/>
              </a:rPr>
              <a:t> (cohesiveness) </a:t>
            </a:r>
            <a:r>
              <a:rPr lang="en-US" sz="1600" dirty="0" err="1">
                <a:latin typeface="Book Antiqua" panose="02040602050305030304" pitchFamily="18" charset="0"/>
              </a:rPr>
              <a:t>keluarga</a:t>
            </a:r>
            <a:endParaRPr lang="en-US" sz="1600" dirty="0">
              <a:latin typeface="Book Antiqua" panose="02040602050305030304" pitchFamily="18" charset="0"/>
            </a:endParaRPr>
          </a:p>
          <a:p>
            <a:pPr>
              <a:lnSpc>
                <a:spcPct val="90000"/>
              </a:lnSpc>
            </a:pPr>
            <a:endParaRPr lang="en-US" sz="1600" dirty="0">
              <a:latin typeface="Book Antiqua" panose="02040602050305030304" pitchFamily="18" charset="0"/>
            </a:endParaRPr>
          </a:p>
          <a:p>
            <a:pPr>
              <a:lnSpc>
                <a:spcPct val="90000"/>
              </a:lnSpc>
            </a:pPr>
            <a:r>
              <a:rPr lang="en-US" sz="1600" dirty="0">
                <a:latin typeface="Book Antiqua" panose="02040602050305030304" pitchFamily="18" charset="0"/>
              </a:rPr>
              <a:t>d. Tingkat </a:t>
            </a:r>
            <a:r>
              <a:rPr lang="en-US" sz="1600" dirty="0" err="1">
                <a:latin typeface="Book Antiqua" panose="02040602050305030304" pitchFamily="18" charset="0"/>
              </a:rPr>
              <a:t>minat</a:t>
            </a:r>
            <a:r>
              <a:rPr lang="en-US" sz="1600" dirty="0">
                <a:latin typeface="Book Antiqua" panose="02040602050305030304" pitchFamily="18" charset="0"/>
              </a:rPr>
              <a:t> orang </a:t>
            </a:r>
            <a:r>
              <a:rPr lang="en-US" sz="1600" dirty="0" err="1">
                <a:latin typeface="Book Antiqua" panose="02040602050305030304" pitchFamily="18" charset="0"/>
              </a:rPr>
              <a:t>tua</a:t>
            </a:r>
            <a:r>
              <a:rPr lang="en-US" sz="1600" dirty="0">
                <a:latin typeface="Book Antiqua" panose="02040602050305030304" pitchFamily="18" charset="0"/>
              </a:rPr>
              <a:t> </a:t>
            </a:r>
            <a:r>
              <a:rPr lang="en-US" sz="1600" dirty="0" err="1">
                <a:latin typeface="Book Antiqua" panose="02040602050305030304" pitchFamily="18" charset="0"/>
              </a:rPr>
              <a:t>terhadap</a:t>
            </a:r>
            <a:r>
              <a:rPr lang="en-US" sz="1600" dirty="0">
                <a:latin typeface="Book Antiqua" panose="02040602050305030304" pitchFamily="18" charset="0"/>
              </a:rPr>
              <a:t> </a:t>
            </a:r>
            <a:r>
              <a:rPr lang="en-US" sz="1600" dirty="0" err="1">
                <a:latin typeface="Book Antiqua" panose="02040602050305030304" pitchFamily="18" charset="0"/>
              </a:rPr>
              <a:t>politik</a:t>
            </a:r>
            <a:endParaRPr lang="en-US" sz="1600" dirty="0">
              <a:latin typeface="Book Antiqua" panose="02040602050305030304" pitchFamily="18" charset="0"/>
            </a:endParaRPr>
          </a:p>
          <a:p>
            <a:pPr>
              <a:lnSpc>
                <a:spcPct val="90000"/>
              </a:lnSpc>
            </a:pPr>
            <a:endParaRPr lang="en-US" sz="1600" dirty="0">
              <a:latin typeface="Book Antiqua" panose="02040602050305030304" pitchFamily="18" charset="0"/>
            </a:endParaRPr>
          </a:p>
          <a:p>
            <a:pPr>
              <a:lnSpc>
                <a:spcPct val="90000"/>
              </a:lnSpc>
            </a:pPr>
            <a:r>
              <a:rPr lang="en-US" sz="1600" dirty="0">
                <a:latin typeface="Book Antiqua" panose="02040602050305030304" pitchFamily="18" charset="0"/>
              </a:rPr>
              <a:t>e. Proses </a:t>
            </a:r>
            <a:r>
              <a:rPr lang="en-US" sz="1600" dirty="0" err="1">
                <a:latin typeface="Book Antiqua" panose="02040602050305030304" pitchFamily="18" charset="0"/>
              </a:rPr>
              <a:t>sosialisasi</a:t>
            </a:r>
            <a:r>
              <a:rPr lang="en-US" sz="1600" dirty="0">
                <a:latin typeface="Book Antiqua" panose="02040602050305030304" pitchFamily="18" charset="0"/>
              </a:rPr>
              <a:t> </a:t>
            </a:r>
            <a:r>
              <a:rPr lang="en-US" sz="1600" dirty="0" err="1">
                <a:latin typeface="Book Antiqua" panose="02040602050305030304" pitchFamily="18" charset="0"/>
              </a:rPr>
              <a:t>politik</a:t>
            </a:r>
            <a:r>
              <a:rPr lang="en-US" sz="1600" dirty="0">
                <a:latin typeface="Book Antiqua" panose="02040602050305030304" pitchFamily="18" charset="0"/>
              </a:rPr>
              <a:t> </a:t>
            </a:r>
            <a:r>
              <a:rPr lang="en-US" sz="1600" dirty="0" err="1">
                <a:latin typeface="Book Antiqua" panose="02040602050305030304" pitchFamily="18" charset="0"/>
              </a:rPr>
              <a:t>keluarga</a:t>
            </a:r>
            <a:endParaRPr lang="en-US" sz="1600" dirty="0">
              <a:latin typeface="Book Antiqua" panose="02040602050305030304" pitchFamily="18" charset="0"/>
            </a:endParaRPr>
          </a:p>
          <a:p>
            <a:pPr>
              <a:lnSpc>
                <a:spcPct val="90000"/>
              </a:lnSpc>
            </a:pPr>
            <a:endParaRPr lang="en-US" sz="1100" dirty="0">
              <a:latin typeface="Book Antiqua" panose="02040602050305030304" pitchFamily="18" charset="0"/>
            </a:endParaRPr>
          </a:p>
          <a:p>
            <a:pPr>
              <a:lnSpc>
                <a:spcPct val="90000"/>
              </a:lnSpc>
            </a:pPr>
            <a:endParaRPr lang="en-US" sz="1100" dirty="0">
              <a:latin typeface="Book Antiqua" panose="02040602050305030304" pitchFamily="18" charset="0"/>
            </a:endParaRPr>
          </a:p>
          <a:p>
            <a:pPr>
              <a:lnSpc>
                <a:spcPct val="90000"/>
              </a:lnSpc>
            </a:pPr>
            <a:endParaRPr lang="en-US" sz="1100" dirty="0">
              <a:latin typeface="Book Antiqua" panose="02040602050305030304" pitchFamily="18" charset="0"/>
            </a:endParaRPr>
          </a:p>
        </p:txBody>
      </p:sp>
    </p:spTree>
    <p:extLst>
      <p:ext uri="{BB962C8B-B14F-4D97-AF65-F5344CB8AC3E}">
        <p14:creationId xmlns:p14="http://schemas.microsoft.com/office/powerpoint/2010/main" val="2790177795"/>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D0E68A3-0C1A-464B-AF04-628448048941}"/>
              </a:ext>
            </a:extLst>
          </p:cNvPr>
          <p:cNvSpPr>
            <a:spLocks noGrp="1"/>
          </p:cNvSpPr>
          <p:nvPr>
            <p:ph type="title"/>
          </p:nvPr>
        </p:nvSpPr>
        <p:spPr>
          <a:xfrm>
            <a:off x="1259893" y="3101093"/>
            <a:ext cx="2454052" cy="3029344"/>
          </a:xfrm>
        </p:spPr>
        <p:txBody>
          <a:bodyPr>
            <a:normAutofit/>
          </a:bodyPr>
          <a:lstStyle/>
          <a:p>
            <a:r>
              <a:rPr lang="en-US" sz="3200">
                <a:solidFill>
                  <a:schemeClr val="bg1"/>
                </a:solidFill>
                <a:latin typeface="Book Antiqua" panose="02040602050305030304" pitchFamily="18" charset="0"/>
              </a:rPr>
              <a:t>Agama dan Ekonomi</a:t>
            </a:r>
          </a:p>
        </p:txBody>
      </p:sp>
      <p:sp>
        <p:nvSpPr>
          <p:cNvPr id="13"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5" name="Rectangle 14">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4">
            <a:extLst>
              <a:ext uri="{FF2B5EF4-FFF2-40B4-BE49-F238E27FC236}">
                <a16:creationId xmlns:a16="http://schemas.microsoft.com/office/drawing/2014/main" id="{075BD7FA-16ED-46C7-B513-B94765E963A6}"/>
              </a:ext>
            </a:extLst>
          </p:cNvPr>
          <p:cNvGraphicFramePr>
            <a:graphicFrameLocks noGrp="1"/>
          </p:cNvGraphicFramePr>
          <p:nvPr>
            <p:ph idx="1"/>
            <p:extLst>
              <p:ext uri="{D42A27DB-BD31-4B8C-83A1-F6EECF244321}">
                <p14:modId xmlns:p14="http://schemas.microsoft.com/office/powerpoint/2010/main" val="1669413482"/>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3829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6AFD431-09B7-42CA-BF39-9FE5DBE537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solidFill>
            <a:schemeClr val="tx2"/>
          </a:solidFill>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9711C96E-3D2D-48C8-AAB9-C1CB02D1D5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tx2">
              <a:lumMod val="90000"/>
            </a:schemeClr>
          </a:solidFill>
        </p:grpSpPr>
        <p:sp>
          <p:nvSpPr>
            <p:cNvPr id="13" name="Freeform 11">
              <a:extLst>
                <a:ext uri="{FF2B5EF4-FFF2-40B4-BE49-F238E27FC236}">
                  <a16:creationId xmlns:a16="http://schemas.microsoft.com/office/drawing/2014/main" id="{0D18AF42-7CD5-4754-91D4-1BE53B5D14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reeform 12">
              <a:extLst>
                <a:ext uri="{FF2B5EF4-FFF2-40B4-BE49-F238E27FC236}">
                  <a16:creationId xmlns:a16="http://schemas.microsoft.com/office/drawing/2014/main" id="{A28C8F1A-9407-4D67-8250-D8923BC6DD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5CE0A2B0-F7F1-442C-A287-CD6F729E28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9E69CFA3-AE12-4EAF-A3A1-564BEEFEFA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ECB64037-2AE8-4CA9-AD8E-7ACC8618F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8D319B10-EE8E-453F-A137-D7EEFA2089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3283F486-509C-4A42-8EED-794A991D2F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EBBFBB12-E756-4386-9C17-CA57438389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7ADD0E7E-F4A6-4B3F-8A2F-BCBFAFBA23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C19FCFB7-5E71-4197-8EC7-2ACB6DB028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EAA533FE-4903-48DD-A921-421A9C44AF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54CC5D8E-0D6C-4021-B84E-5D6182C0E1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4" name="Title 3">
            <a:extLst>
              <a:ext uri="{FF2B5EF4-FFF2-40B4-BE49-F238E27FC236}">
                <a16:creationId xmlns:a16="http://schemas.microsoft.com/office/drawing/2014/main" id="{CD0E68A3-0C1A-464B-AF04-628448048941}"/>
              </a:ext>
            </a:extLst>
          </p:cNvPr>
          <p:cNvSpPr>
            <a:spLocks noGrp="1"/>
          </p:cNvSpPr>
          <p:nvPr>
            <p:ph type="title"/>
          </p:nvPr>
        </p:nvSpPr>
        <p:spPr>
          <a:xfrm>
            <a:off x="7839756" y="1159566"/>
            <a:ext cx="3662939" cy="4568264"/>
          </a:xfrm>
        </p:spPr>
        <p:txBody>
          <a:bodyPr anchor="ctr">
            <a:normAutofit/>
          </a:bodyPr>
          <a:lstStyle/>
          <a:p>
            <a:r>
              <a:rPr lang="en-US">
                <a:solidFill>
                  <a:schemeClr val="bg1">
                    <a:lumMod val="95000"/>
                    <a:lumOff val="5000"/>
                  </a:schemeClr>
                </a:solidFill>
                <a:latin typeface="Book Antiqua" panose="02040602050305030304" pitchFamily="18" charset="0"/>
              </a:rPr>
              <a:t>Coba anda diskusikan</a:t>
            </a:r>
          </a:p>
        </p:txBody>
      </p:sp>
      <p:sp>
        <p:nvSpPr>
          <p:cNvPr id="26" name="Freeform 6">
            <a:extLst>
              <a:ext uri="{FF2B5EF4-FFF2-40B4-BE49-F238E27FC236}">
                <a16:creationId xmlns:a16="http://schemas.microsoft.com/office/drawing/2014/main" id="{E7D63BAB-D0DB-4F66-92F9-4D2E0A2E5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643468"/>
            <a:ext cx="7560245" cy="5571066"/>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p>
      <p:sp>
        <p:nvSpPr>
          <p:cNvPr id="5" name="Content Placeholder 4">
            <a:extLst>
              <a:ext uri="{FF2B5EF4-FFF2-40B4-BE49-F238E27FC236}">
                <a16:creationId xmlns:a16="http://schemas.microsoft.com/office/drawing/2014/main" id="{5B1152AF-B137-43EB-8B58-4CB9E40CFD45}"/>
              </a:ext>
            </a:extLst>
          </p:cNvPr>
          <p:cNvSpPr>
            <a:spLocks noGrp="1"/>
          </p:cNvSpPr>
          <p:nvPr>
            <p:ph idx="1"/>
          </p:nvPr>
        </p:nvSpPr>
        <p:spPr>
          <a:xfrm>
            <a:off x="637310" y="1286934"/>
            <a:ext cx="5292436" cy="4284134"/>
          </a:xfrm>
        </p:spPr>
        <p:txBody>
          <a:bodyPr anchor="ctr">
            <a:normAutofit/>
          </a:bodyPr>
          <a:lstStyle/>
          <a:p>
            <a:endParaRPr lang="en-US">
              <a:solidFill>
                <a:srgbClr val="FFFFFF"/>
              </a:solidFill>
              <a:latin typeface="Book Antiqua" panose="02040602050305030304" pitchFamily="18" charset="0"/>
            </a:endParaRPr>
          </a:p>
          <a:p>
            <a:r>
              <a:rPr lang="en-US">
                <a:solidFill>
                  <a:srgbClr val="FFFFFF"/>
                </a:solidFill>
                <a:latin typeface="Book Antiqua" panose="02040602050305030304" pitchFamily="18" charset="0"/>
              </a:rPr>
              <a:t>Menurut saudara, mana yang lebih dominan mempengaruhi sikap dan perilaku politik seseorang: keluarga atau agama yang dianut? Beri penjelasan dan alasan atas jawaban Anda!</a:t>
            </a:r>
          </a:p>
        </p:txBody>
      </p:sp>
    </p:spTree>
    <p:extLst>
      <p:ext uri="{BB962C8B-B14F-4D97-AF65-F5344CB8AC3E}">
        <p14:creationId xmlns:p14="http://schemas.microsoft.com/office/powerpoint/2010/main" val="3835945794"/>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2B258D2B-6AC3-4B3A-A87C-FD7E65178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7" name="Picture 6" descr="Checkmate in a chess game">
            <a:extLst>
              <a:ext uri="{FF2B5EF4-FFF2-40B4-BE49-F238E27FC236}">
                <a16:creationId xmlns:a16="http://schemas.microsoft.com/office/drawing/2014/main" id="{2590DDE5-F94A-488E-927C-5F579F9EC4A5}"/>
              </a:ext>
            </a:extLst>
          </p:cNvPr>
          <p:cNvPicPr>
            <a:picLocks noChangeAspect="1"/>
          </p:cNvPicPr>
          <p:nvPr/>
        </p:nvPicPr>
        <p:blipFill rotWithShape="1">
          <a:blip r:embed="rId2"/>
          <a:srcRect l="6076" r="10262" b="2"/>
          <a:stretch/>
        </p:blipFill>
        <p:spPr>
          <a:xfrm>
            <a:off x="1" y="10"/>
            <a:ext cx="7574440" cy="6857990"/>
          </a:xfrm>
          <a:prstGeom prst="rect">
            <a:avLst/>
          </a:prstGeom>
        </p:spPr>
      </p:pic>
      <p:sp>
        <p:nvSpPr>
          <p:cNvPr id="20" name="Freeform 5">
            <a:extLst>
              <a:ext uri="{FF2B5EF4-FFF2-40B4-BE49-F238E27FC236}">
                <a16:creationId xmlns:a16="http://schemas.microsoft.com/office/drawing/2014/main" id="{8D55DD8B-9BF9-4B91-A22D-2D3F2AEFF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 name="Title 3">
            <a:extLst>
              <a:ext uri="{FF2B5EF4-FFF2-40B4-BE49-F238E27FC236}">
                <a16:creationId xmlns:a16="http://schemas.microsoft.com/office/drawing/2014/main" id="{CD0E68A3-0C1A-464B-AF04-628448048941}"/>
              </a:ext>
            </a:extLst>
          </p:cNvPr>
          <p:cNvSpPr>
            <a:spLocks noGrp="1"/>
          </p:cNvSpPr>
          <p:nvPr>
            <p:ph type="title"/>
          </p:nvPr>
        </p:nvSpPr>
        <p:spPr>
          <a:xfrm>
            <a:off x="541867" y="787400"/>
            <a:ext cx="7145866" cy="778933"/>
          </a:xfrm>
        </p:spPr>
        <p:txBody>
          <a:bodyPr anchor="ctr">
            <a:normAutofit/>
          </a:bodyPr>
          <a:lstStyle/>
          <a:p>
            <a:r>
              <a:rPr lang="id-ID" sz="3200" dirty="0">
                <a:solidFill>
                  <a:srgbClr val="FEFFFF"/>
                </a:solidFill>
                <a:latin typeface="Book Antiqua" panose="02040602050305030304" pitchFamily="18" charset="0"/>
              </a:rPr>
              <a:t>Terima Kasih</a:t>
            </a:r>
            <a:endParaRPr lang="en-US" sz="3200" dirty="0">
              <a:solidFill>
                <a:srgbClr val="FEFFFF"/>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5B1152AF-B137-43EB-8B58-4CB9E40CFD45}"/>
              </a:ext>
            </a:extLst>
          </p:cNvPr>
          <p:cNvSpPr>
            <a:spLocks noGrp="1"/>
          </p:cNvSpPr>
          <p:nvPr>
            <p:ph idx="1"/>
          </p:nvPr>
        </p:nvSpPr>
        <p:spPr>
          <a:xfrm>
            <a:off x="7860770" y="2017668"/>
            <a:ext cx="3750205" cy="3857816"/>
          </a:xfrm>
        </p:spPr>
        <p:txBody>
          <a:bodyPr>
            <a:normAutofit/>
          </a:bodyPr>
          <a:lstStyle/>
          <a:p>
            <a:pPr marL="0" indent="0">
              <a:buNone/>
            </a:pPr>
            <a:endParaRPr lang="en-US" dirty="0">
              <a:solidFill>
                <a:schemeClr val="tx1">
                  <a:lumMod val="95000"/>
                  <a:lumOff val="5000"/>
                </a:schemeClr>
              </a:solidFill>
              <a:latin typeface="Book Antiqua" panose="02040602050305030304" pitchFamily="18" charset="0"/>
            </a:endParaRPr>
          </a:p>
        </p:txBody>
      </p:sp>
    </p:spTree>
    <p:extLst>
      <p:ext uri="{BB962C8B-B14F-4D97-AF65-F5344CB8AC3E}">
        <p14:creationId xmlns:p14="http://schemas.microsoft.com/office/powerpoint/2010/main" val="3935197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D0E68A3-0C1A-464B-AF04-628448048941}"/>
              </a:ext>
            </a:extLst>
          </p:cNvPr>
          <p:cNvSpPr>
            <a:spLocks noGrp="1"/>
          </p:cNvSpPr>
          <p:nvPr>
            <p:ph type="title"/>
          </p:nvPr>
        </p:nvSpPr>
        <p:spPr>
          <a:xfrm>
            <a:off x="1259893" y="3101093"/>
            <a:ext cx="2454052" cy="3029344"/>
          </a:xfrm>
        </p:spPr>
        <p:txBody>
          <a:bodyPr>
            <a:normAutofit/>
          </a:bodyPr>
          <a:lstStyle/>
          <a:p>
            <a:r>
              <a:rPr lang="en-US" sz="2000">
                <a:solidFill>
                  <a:schemeClr val="bg1"/>
                </a:solidFill>
                <a:latin typeface="Book Antiqua" panose="02040602050305030304" pitchFamily="18" charset="0"/>
              </a:rPr>
              <a:t>PENDAHULUAN</a:t>
            </a:r>
          </a:p>
        </p:txBody>
      </p:sp>
      <p:sp>
        <p:nvSpPr>
          <p:cNvPr id="13"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5" name="Rectangle 14">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4">
            <a:extLst>
              <a:ext uri="{FF2B5EF4-FFF2-40B4-BE49-F238E27FC236}">
                <a16:creationId xmlns:a16="http://schemas.microsoft.com/office/drawing/2014/main" id="{05912F6A-73D2-47D7-A167-85F0F683007D}"/>
              </a:ext>
            </a:extLst>
          </p:cNvPr>
          <p:cNvGraphicFramePr>
            <a:graphicFrameLocks noGrp="1"/>
          </p:cNvGraphicFramePr>
          <p:nvPr>
            <p:ph idx="1"/>
            <p:extLst>
              <p:ext uri="{D42A27DB-BD31-4B8C-83A1-F6EECF244321}">
                <p14:modId xmlns:p14="http://schemas.microsoft.com/office/powerpoint/2010/main" val="2411125164"/>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5426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D0E68A3-0C1A-464B-AF04-628448048941}"/>
              </a:ext>
            </a:extLst>
          </p:cNvPr>
          <p:cNvSpPr>
            <a:spLocks noGrp="1"/>
          </p:cNvSpPr>
          <p:nvPr>
            <p:ph type="title"/>
          </p:nvPr>
        </p:nvSpPr>
        <p:spPr>
          <a:xfrm>
            <a:off x="1259893" y="3101093"/>
            <a:ext cx="2454052" cy="3029344"/>
          </a:xfrm>
        </p:spPr>
        <p:txBody>
          <a:bodyPr>
            <a:normAutofit/>
          </a:bodyPr>
          <a:lstStyle/>
          <a:p>
            <a:r>
              <a:rPr lang="en-US" sz="3200" dirty="0" err="1">
                <a:solidFill>
                  <a:schemeClr val="bg1"/>
                </a:solidFill>
                <a:latin typeface="Book Antiqua" panose="02040602050305030304" pitchFamily="18" charset="0"/>
              </a:rPr>
              <a:t>Pengertian</a:t>
            </a:r>
            <a:r>
              <a:rPr lang="en-US" sz="3200" dirty="0">
                <a:solidFill>
                  <a:schemeClr val="bg1"/>
                </a:solidFill>
                <a:latin typeface="Book Antiqua" panose="02040602050305030304" pitchFamily="18" charset="0"/>
              </a:rPr>
              <a:t>  </a:t>
            </a:r>
            <a:r>
              <a:rPr lang="en-US" sz="3200" dirty="0" err="1">
                <a:solidFill>
                  <a:schemeClr val="bg1"/>
                </a:solidFill>
                <a:latin typeface="Book Antiqua" panose="02040602050305030304" pitchFamily="18" charset="0"/>
              </a:rPr>
              <a:t>Sosiologi</a:t>
            </a:r>
            <a:endParaRPr lang="en-US" sz="3200" dirty="0">
              <a:solidFill>
                <a:schemeClr val="bg1"/>
              </a:solidFill>
              <a:latin typeface="Book Antiqua" panose="02040602050305030304" pitchFamily="18" charset="0"/>
            </a:endParaRPr>
          </a:p>
        </p:txBody>
      </p:sp>
      <p:sp>
        <p:nvSpPr>
          <p:cNvPr id="13"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5" name="Rectangle 14">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4">
            <a:extLst>
              <a:ext uri="{FF2B5EF4-FFF2-40B4-BE49-F238E27FC236}">
                <a16:creationId xmlns:a16="http://schemas.microsoft.com/office/drawing/2014/main" id="{5307B05A-A54C-4A92-A41A-426BEAEB85BB}"/>
              </a:ext>
            </a:extLst>
          </p:cNvPr>
          <p:cNvGraphicFramePr>
            <a:graphicFrameLocks noGrp="1"/>
          </p:cNvGraphicFramePr>
          <p:nvPr>
            <p:ph idx="1"/>
            <p:extLst>
              <p:ext uri="{D42A27DB-BD31-4B8C-83A1-F6EECF244321}">
                <p14:modId xmlns:p14="http://schemas.microsoft.com/office/powerpoint/2010/main" val="586172829"/>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5528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D0E68A3-0C1A-464B-AF04-628448048941}"/>
              </a:ext>
            </a:extLst>
          </p:cNvPr>
          <p:cNvSpPr>
            <a:spLocks noGrp="1"/>
          </p:cNvSpPr>
          <p:nvPr>
            <p:ph type="title"/>
          </p:nvPr>
        </p:nvSpPr>
        <p:spPr>
          <a:xfrm>
            <a:off x="1351531" y="1665229"/>
            <a:ext cx="2454052" cy="3029344"/>
          </a:xfrm>
        </p:spPr>
        <p:txBody>
          <a:bodyPr>
            <a:normAutofit/>
          </a:bodyPr>
          <a:lstStyle/>
          <a:p>
            <a:r>
              <a:rPr lang="id-ID" sz="3200" dirty="0">
                <a:solidFill>
                  <a:schemeClr val="bg1"/>
                </a:solidFill>
                <a:latin typeface="Book Antiqua" panose="02040602050305030304" pitchFamily="18" charset="0"/>
              </a:rPr>
              <a:t>Pengertian Sosiologi </a:t>
            </a:r>
            <a:endParaRPr lang="en-US" sz="3200" dirty="0">
              <a:solidFill>
                <a:schemeClr val="bg1"/>
              </a:solidFill>
              <a:latin typeface="Book Antiqua" panose="02040602050305030304" pitchFamily="18" charset="0"/>
            </a:endParaRPr>
          </a:p>
        </p:txBody>
      </p:sp>
      <p:sp>
        <p:nvSpPr>
          <p:cNvPr id="13"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5" name="Rectangle 14">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4">
            <a:extLst>
              <a:ext uri="{FF2B5EF4-FFF2-40B4-BE49-F238E27FC236}">
                <a16:creationId xmlns:a16="http://schemas.microsoft.com/office/drawing/2014/main" id="{C1B70ADE-9B73-47D7-8EC7-321F0AF1E58F}"/>
              </a:ext>
            </a:extLst>
          </p:cNvPr>
          <p:cNvGraphicFramePr>
            <a:graphicFrameLocks noGrp="1"/>
          </p:cNvGraphicFramePr>
          <p:nvPr>
            <p:ph idx="1"/>
            <p:extLst>
              <p:ext uri="{D42A27DB-BD31-4B8C-83A1-F6EECF244321}">
                <p14:modId xmlns:p14="http://schemas.microsoft.com/office/powerpoint/2010/main" val="1980598955"/>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7623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7" name="Rectangle 10">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D0E68A3-0C1A-464B-AF04-628448048941}"/>
              </a:ext>
            </a:extLst>
          </p:cNvPr>
          <p:cNvSpPr>
            <a:spLocks noGrp="1"/>
          </p:cNvSpPr>
          <p:nvPr>
            <p:ph type="title"/>
          </p:nvPr>
        </p:nvSpPr>
        <p:spPr>
          <a:xfrm>
            <a:off x="1259893" y="3101093"/>
            <a:ext cx="2454052" cy="3029344"/>
          </a:xfrm>
        </p:spPr>
        <p:txBody>
          <a:bodyPr>
            <a:normAutofit/>
          </a:bodyPr>
          <a:lstStyle/>
          <a:p>
            <a:endParaRPr lang="en-US" sz="3200">
              <a:solidFill>
                <a:schemeClr val="bg1"/>
              </a:solidFill>
              <a:latin typeface="Book Antiqua" panose="02040602050305030304" pitchFamily="18" charset="0"/>
            </a:endParaRPr>
          </a:p>
        </p:txBody>
      </p:sp>
      <p:sp>
        <p:nvSpPr>
          <p:cNvPr id="18"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9" name="Rectangle 14">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0" name="Content Placeholder 4">
            <a:extLst>
              <a:ext uri="{FF2B5EF4-FFF2-40B4-BE49-F238E27FC236}">
                <a16:creationId xmlns:a16="http://schemas.microsoft.com/office/drawing/2014/main" id="{5DEFA9F8-6DCA-4D56-BA1A-B23F664554E6}"/>
              </a:ext>
            </a:extLst>
          </p:cNvPr>
          <p:cNvGraphicFramePr>
            <a:graphicFrameLocks noGrp="1"/>
          </p:cNvGraphicFramePr>
          <p:nvPr>
            <p:ph idx="1"/>
            <p:extLst>
              <p:ext uri="{D42A27DB-BD31-4B8C-83A1-F6EECF244321}">
                <p14:modId xmlns:p14="http://schemas.microsoft.com/office/powerpoint/2010/main" val="3193072823"/>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0417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2" name="Rectangle 10">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D0E68A3-0C1A-464B-AF04-628448048941}"/>
              </a:ext>
            </a:extLst>
          </p:cNvPr>
          <p:cNvSpPr>
            <a:spLocks noGrp="1"/>
          </p:cNvSpPr>
          <p:nvPr>
            <p:ph type="title"/>
          </p:nvPr>
        </p:nvSpPr>
        <p:spPr>
          <a:xfrm>
            <a:off x="1259893" y="3101093"/>
            <a:ext cx="2454052" cy="3029344"/>
          </a:xfrm>
        </p:spPr>
        <p:txBody>
          <a:bodyPr>
            <a:normAutofit/>
          </a:bodyPr>
          <a:lstStyle/>
          <a:p>
            <a:r>
              <a:rPr lang="en-US" sz="3000">
                <a:solidFill>
                  <a:schemeClr val="bg1"/>
                </a:solidFill>
                <a:latin typeface="Book Antiqua" panose="02040602050305030304" pitchFamily="18" charset="0"/>
              </a:rPr>
              <a:t>Sosiologi secara terminologis</a:t>
            </a:r>
          </a:p>
        </p:txBody>
      </p:sp>
      <p:sp>
        <p:nvSpPr>
          <p:cNvPr id="13"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33" name="Rectangle 14">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4" name="Content Placeholder 4">
            <a:extLst>
              <a:ext uri="{FF2B5EF4-FFF2-40B4-BE49-F238E27FC236}">
                <a16:creationId xmlns:a16="http://schemas.microsoft.com/office/drawing/2014/main" id="{BA0796A8-A1BC-47D8-B58A-18C138624F81}"/>
              </a:ext>
            </a:extLst>
          </p:cNvPr>
          <p:cNvGraphicFramePr>
            <a:graphicFrameLocks noGrp="1"/>
          </p:cNvGraphicFramePr>
          <p:nvPr>
            <p:ph idx="1"/>
            <p:extLst>
              <p:ext uri="{D42A27DB-BD31-4B8C-83A1-F6EECF244321}">
                <p14:modId xmlns:p14="http://schemas.microsoft.com/office/powerpoint/2010/main" val="3536264986"/>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6287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2" name="Rectangle 10">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D0E68A3-0C1A-464B-AF04-628448048941}"/>
              </a:ext>
            </a:extLst>
          </p:cNvPr>
          <p:cNvSpPr>
            <a:spLocks noGrp="1"/>
          </p:cNvSpPr>
          <p:nvPr>
            <p:ph type="title"/>
          </p:nvPr>
        </p:nvSpPr>
        <p:spPr>
          <a:xfrm>
            <a:off x="1259893" y="3101093"/>
            <a:ext cx="2454052" cy="3029344"/>
          </a:xfrm>
        </p:spPr>
        <p:txBody>
          <a:bodyPr>
            <a:normAutofit/>
          </a:bodyPr>
          <a:lstStyle/>
          <a:p>
            <a:r>
              <a:rPr lang="en-US" sz="3200">
                <a:solidFill>
                  <a:schemeClr val="bg1"/>
                </a:solidFill>
                <a:latin typeface="Book Antiqua" panose="02040602050305030304" pitchFamily="18" charset="0"/>
              </a:rPr>
              <a:t>Politik</a:t>
            </a:r>
          </a:p>
        </p:txBody>
      </p:sp>
      <p:sp>
        <p:nvSpPr>
          <p:cNvPr id="13"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23" name="Rectangle 14">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4" name="Content Placeholder 4">
            <a:extLst>
              <a:ext uri="{FF2B5EF4-FFF2-40B4-BE49-F238E27FC236}">
                <a16:creationId xmlns:a16="http://schemas.microsoft.com/office/drawing/2014/main" id="{CFAB7844-DA05-47EA-8DF3-6CBF4EF1CE9B}"/>
              </a:ext>
            </a:extLst>
          </p:cNvPr>
          <p:cNvGraphicFramePr>
            <a:graphicFrameLocks noGrp="1"/>
          </p:cNvGraphicFramePr>
          <p:nvPr>
            <p:ph idx="1"/>
            <p:extLst>
              <p:ext uri="{D42A27DB-BD31-4B8C-83A1-F6EECF244321}">
                <p14:modId xmlns:p14="http://schemas.microsoft.com/office/powerpoint/2010/main" val="3419798145"/>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42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F7E8610-2DF7-4AF0-B876-0F3B7882A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1C8C023-62A6-4DA0-8DF4-3F4EA9409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CD0E68A3-0C1A-464B-AF04-628448048941}"/>
              </a:ext>
            </a:extLst>
          </p:cNvPr>
          <p:cNvSpPr>
            <a:spLocks noGrp="1"/>
          </p:cNvSpPr>
          <p:nvPr>
            <p:ph type="title"/>
          </p:nvPr>
        </p:nvSpPr>
        <p:spPr>
          <a:xfrm>
            <a:off x="1843391" y="624110"/>
            <a:ext cx="9383408" cy="1280890"/>
          </a:xfrm>
        </p:spPr>
        <p:txBody>
          <a:bodyPr>
            <a:normAutofit/>
          </a:bodyPr>
          <a:lstStyle/>
          <a:p>
            <a:r>
              <a:rPr lang="en-US">
                <a:solidFill>
                  <a:schemeClr val="bg1"/>
                </a:solidFill>
                <a:latin typeface="Book Antiqua" panose="02040602050305030304" pitchFamily="18" charset="0"/>
              </a:rPr>
              <a:t>Pengertian Sosiologi Politik</a:t>
            </a:r>
          </a:p>
        </p:txBody>
      </p:sp>
      <p:sp>
        <p:nvSpPr>
          <p:cNvPr id="15" name="Freeform 11">
            <a:extLst>
              <a:ext uri="{FF2B5EF4-FFF2-40B4-BE49-F238E27FC236}">
                <a16:creationId xmlns:a16="http://schemas.microsoft.com/office/drawing/2014/main" id="{26B9FE07-322E-43FB-8707-C9826BD90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7" name="Content Placeholder 4">
            <a:extLst>
              <a:ext uri="{FF2B5EF4-FFF2-40B4-BE49-F238E27FC236}">
                <a16:creationId xmlns:a16="http://schemas.microsoft.com/office/drawing/2014/main" id="{A55133A2-1CBB-40DC-954D-55C12FE0166E}"/>
              </a:ext>
            </a:extLst>
          </p:cNvPr>
          <p:cNvGraphicFramePr>
            <a:graphicFrameLocks noGrp="1"/>
          </p:cNvGraphicFramePr>
          <p:nvPr>
            <p:ph idx="1"/>
            <p:extLst>
              <p:ext uri="{D42A27DB-BD31-4B8C-83A1-F6EECF244321}">
                <p14:modId xmlns:p14="http://schemas.microsoft.com/office/powerpoint/2010/main" val="345287780"/>
              </p:ext>
            </p:extLst>
          </p:nvPr>
        </p:nvGraphicFramePr>
        <p:xfrm>
          <a:off x="961012" y="2930805"/>
          <a:ext cx="10265786" cy="2961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6855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BE0789E-91A7-4246-978E-A17FE1BF95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795735"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3C6C0BD2-8B3C-4042-B4EE-5DB7665A37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bg2"/>
          </a:solidFill>
        </p:grpSpPr>
        <p:sp>
          <p:nvSpPr>
            <p:cNvPr id="13" name="Freeform 27">
              <a:extLst>
                <a:ext uri="{FF2B5EF4-FFF2-40B4-BE49-F238E27FC236}">
                  <a16:creationId xmlns:a16="http://schemas.microsoft.com/office/drawing/2014/main" id="{5F53669F-C1E6-43B8-AC6F-B44CE56BF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4" name="Freeform 28">
              <a:extLst>
                <a:ext uri="{FF2B5EF4-FFF2-40B4-BE49-F238E27FC236}">
                  <a16:creationId xmlns:a16="http://schemas.microsoft.com/office/drawing/2014/main" id="{53966C25-DAEA-4318-8FBC-EC6FF8F5A1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5" name="Freeform 29">
              <a:extLst>
                <a:ext uri="{FF2B5EF4-FFF2-40B4-BE49-F238E27FC236}">
                  <a16:creationId xmlns:a16="http://schemas.microsoft.com/office/drawing/2014/main" id="{ED6EA716-EAD4-4023-8673-0809A1E24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6" name="Freeform 30">
              <a:extLst>
                <a:ext uri="{FF2B5EF4-FFF2-40B4-BE49-F238E27FC236}">
                  <a16:creationId xmlns:a16="http://schemas.microsoft.com/office/drawing/2014/main" id="{84261748-EFC0-4729-A7BB-A88FDAF6FA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7" name="Freeform 31">
              <a:extLst>
                <a:ext uri="{FF2B5EF4-FFF2-40B4-BE49-F238E27FC236}">
                  <a16:creationId xmlns:a16="http://schemas.microsoft.com/office/drawing/2014/main" id="{2C14F808-CC69-494F-98AC-CB750416C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8" name="Freeform 32">
              <a:extLst>
                <a:ext uri="{FF2B5EF4-FFF2-40B4-BE49-F238E27FC236}">
                  <a16:creationId xmlns:a16="http://schemas.microsoft.com/office/drawing/2014/main" id="{F1CA3607-84D0-4085-A363-796A17B1D7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9" name="Freeform 33">
              <a:extLst>
                <a:ext uri="{FF2B5EF4-FFF2-40B4-BE49-F238E27FC236}">
                  <a16:creationId xmlns:a16="http://schemas.microsoft.com/office/drawing/2014/main" id="{491E6160-2958-4A90-8B50-EDA182AAB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20" name="Freeform 34">
              <a:extLst>
                <a:ext uri="{FF2B5EF4-FFF2-40B4-BE49-F238E27FC236}">
                  <a16:creationId xmlns:a16="http://schemas.microsoft.com/office/drawing/2014/main" id="{559F6CB7-E057-499B-A859-3602769892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21" name="Freeform 35">
              <a:extLst>
                <a:ext uri="{FF2B5EF4-FFF2-40B4-BE49-F238E27FC236}">
                  <a16:creationId xmlns:a16="http://schemas.microsoft.com/office/drawing/2014/main" id="{FF12353D-CF89-4D03-8075-C161824E2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2" name="Freeform 36">
              <a:extLst>
                <a:ext uri="{FF2B5EF4-FFF2-40B4-BE49-F238E27FC236}">
                  <a16:creationId xmlns:a16="http://schemas.microsoft.com/office/drawing/2014/main" id="{5B91C9D6-FAF2-445B-AF1B-43992602A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3" name="Freeform 37">
              <a:extLst>
                <a:ext uri="{FF2B5EF4-FFF2-40B4-BE49-F238E27FC236}">
                  <a16:creationId xmlns:a16="http://schemas.microsoft.com/office/drawing/2014/main" id="{570F7A1D-86B1-4AD1-B4A3-9AE2A52C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4" name="Freeform 38">
              <a:extLst>
                <a:ext uri="{FF2B5EF4-FFF2-40B4-BE49-F238E27FC236}">
                  <a16:creationId xmlns:a16="http://schemas.microsoft.com/office/drawing/2014/main" id="{52C6EBA8-95CC-4FE6-A8E4-3A6911E8A4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 name="Title 3">
            <a:extLst>
              <a:ext uri="{FF2B5EF4-FFF2-40B4-BE49-F238E27FC236}">
                <a16:creationId xmlns:a16="http://schemas.microsoft.com/office/drawing/2014/main" id="{CD0E68A3-0C1A-464B-AF04-628448048941}"/>
              </a:ext>
            </a:extLst>
          </p:cNvPr>
          <p:cNvSpPr>
            <a:spLocks noGrp="1"/>
          </p:cNvSpPr>
          <p:nvPr>
            <p:ph type="title"/>
          </p:nvPr>
        </p:nvSpPr>
        <p:spPr>
          <a:xfrm>
            <a:off x="1217056" y="1093380"/>
            <a:ext cx="3068182" cy="4671240"/>
          </a:xfrm>
        </p:spPr>
        <p:txBody>
          <a:bodyPr anchor="ctr">
            <a:normAutofit/>
          </a:bodyPr>
          <a:lstStyle/>
          <a:p>
            <a:pPr algn="r"/>
            <a:r>
              <a:rPr lang="en-US" err="1">
                <a:latin typeface="Book Antiqua" panose="02040602050305030304" pitchFamily="18" charset="0"/>
              </a:rPr>
              <a:t>Obyek</a:t>
            </a:r>
            <a:r>
              <a:rPr lang="en-US">
                <a:latin typeface="Book Antiqua" panose="02040602050305030304" pitchFamily="18" charset="0"/>
              </a:rPr>
              <a:t> Kajian (</a:t>
            </a:r>
            <a:r>
              <a:rPr lang="en-US" err="1">
                <a:latin typeface="Book Antiqua" panose="02040602050305030304" pitchFamily="18" charset="0"/>
              </a:rPr>
              <a:t>Ruang</a:t>
            </a:r>
            <a:r>
              <a:rPr lang="en-US">
                <a:latin typeface="Book Antiqua" panose="02040602050305030304" pitchFamily="18" charset="0"/>
              </a:rPr>
              <a:t> </a:t>
            </a:r>
            <a:r>
              <a:rPr lang="en-US" err="1">
                <a:latin typeface="Book Antiqua" panose="02040602050305030304" pitchFamily="18" charset="0"/>
              </a:rPr>
              <a:t>lingkup</a:t>
            </a:r>
            <a:r>
              <a:rPr lang="en-US">
                <a:latin typeface="Book Antiqua" panose="02040602050305030304" pitchFamily="18" charset="0"/>
              </a:rPr>
              <a:t>) </a:t>
            </a:r>
            <a:r>
              <a:rPr lang="en-US" err="1">
                <a:latin typeface="Book Antiqua" panose="02040602050305030304" pitchFamily="18" charset="0"/>
              </a:rPr>
              <a:t>Sosiologi</a:t>
            </a:r>
            <a:r>
              <a:rPr lang="en-US">
                <a:latin typeface="Book Antiqua" panose="02040602050305030304" pitchFamily="18" charset="0"/>
              </a:rPr>
              <a:t> </a:t>
            </a:r>
            <a:r>
              <a:rPr lang="en-US" err="1">
                <a:latin typeface="Book Antiqua" panose="02040602050305030304" pitchFamily="18" charset="0"/>
              </a:rPr>
              <a:t>Politik</a:t>
            </a:r>
            <a:endParaRPr lang="en-US">
              <a:latin typeface="Book Antiqua" panose="02040602050305030304" pitchFamily="18" charset="0"/>
            </a:endParaRPr>
          </a:p>
        </p:txBody>
      </p:sp>
      <p:sp>
        <p:nvSpPr>
          <p:cNvPr id="26" name="Freeform 11">
            <a:extLst>
              <a:ext uri="{FF2B5EF4-FFF2-40B4-BE49-F238E27FC236}">
                <a16:creationId xmlns:a16="http://schemas.microsoft.com/office/drawing/2014/main" id="{15EDA122-4530-45D2-A70A-B1A967AAE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28" name="Rectangle 27">
            <a:extLst>
              <a:ext uri="{FF2B5EF4-FFF2-40B4-BE49-F238E27FC236}">
                <a16:creationId xmlns:a16="http://schemas.microsoft.com/office/drawing/2014/main" id="{9782F52E-0F94-4BFC-9F89-B054DDEAB9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5B1152AF-B137-43EB-8B58-4CB9E40CFD45}"/>
              </a:ext>
            </a:extLst>
          </p:cNvPr>
          <p:cNvSpPr>
            <a:spLocks noGrp="1"/>
          </p:cNvSpPr>
          <p:nvPr>
            <p:ph idx="1"/>
          </p:nvPr>
        </p:nvSpPr>
        <p:spPr>
          <a:xfrm>
            <a:off x="5285509" y="1093380"/>
            <a:ext cx="6219103" cy="4679250"/>
          </a:xfrm>
        </p:spPr>
        <p:txBody>
          <a:bodyPr anchor="ctr">
            <a:normAutofit/>
          </a:bodyPr>
          <a:lstStyle/>
          <a:p>
            <a:pPr>
              <a:lnSpc>
                <a:spcPct val="90000"/>
              </a:lnSpc>
            </a:pPr>
            <a:r>
              <a:rPr lang="en-US" err="1">
                <a:latin typeface="Book Antiqua" panose="02040602050305030304" pitchFamily="18" charset="0"/>
              </a:rPr>
              <a:t>Obyek</a:t>
            </a:r>
            <a:r>
              <a:rPr lang="en-US">
                <a:latin typeface="Book Antiqua" panose="02040602050305030304" pitchFamily="18" charset="0"/>
              </a:rPr>
              <a:t> </a:t>
            </a:r>
            <a:r>
              <a:rPr lang="en-US" err="1">
                <a:latin typeface="Book Antiqua" panose="02040602050305030304" pitchFamily="18" charset="0"/>
              </a:rPr>
              <a:t>kajian</a:t>
            </a:r>
            <a:r>
              <a:rPr lang="en-US">
                <a:latin typeface="Book Antiqua" panose="02040602050305030304" pitchFamily="18" charset="0"/>
              </a:rPr>
              <a:t> </a:t>
            </a:r>
            <a:r>
              <a:rPr lang="en-US" err="1">
                <a:latin typeface="Book Antiqua" panose="02040602050305030304" pitchFamily="18" charset="0"/>
              </a:rPr>
              <a:t>atau</a:t>
            </a:r>
            <a:r>
              <a:rPr lang="en-US">
                <a:latin typeface="Book Antiqua" panose="02040602050305030304" pitchFamily="18" charset="0"/>
              </a:rPr>
              <a:t> </a:t>
            </a:r>
            <a:r>
              <a:rPr lang="en-US" err="1">
                <a:latin typeface="Book Antiqua" panose="02040602050305030304" pitchFamily="18" charset="0"/>
              </a:rPr>
              <a:t>cakupan</a:t>
            </a:r>
            <a:r>
              <a:rPr lang="en-US">
                <a:latin typeface="Book Antiqua" panose="02040602050305030304" pitchFamily="18" charset="0"/>
              </a:rPr>
              <a:t> </a:t>
            </a:r>
            <a:r>
              <a:rPr lang="en-US" err="1">
                <a:latin typeface="Book Antiqua" panose="02040602050305030304" pitchFamily="18" charset="0"/>
              </a:rPr>
              <a:t>sosiologi</a:t>
            </a:r>
            <a:r>
              <a:rPr lang="en-US">
                <a:latin typeface="Book Antiqua" panose="02040602050305030304" pitchFamily="18" charset="0"/>
              </a:rPr>
              <a:t> </a:t>
            </a:r>
            <a:r>
              <a:rPr lang="en-US" err="1">
                <a:latin typeface="Book Antiqua" panose="02040602050305030304" pitchFamily="18" charset="0"/>
              </a:rPr>
              <a:t>politik</a:t>
            </a:r>
            <a:r>
              <a:rPr lang="en-US">
                <a:latin typeface="Book Antiqua" panose="02040602050305030304" pitchFamily="18" charset="0"/>
              </a:rPr>
              <a:t> </a:t>
            </a:r>
            <a:r>
              <a:rPr lang="en-US" err="1">
                <a:latin typeface="Book Antiqua" panose="02040602050305030304" pitchFamily="18" charset="0"/>
              </a:rPr>
              <a:t>terus</a:t>
            </a:r>
            <a:r>
              <a:rPr lang="en-US">
                <a:latin typeface="Book Antiqua" panose="02040602050305030304" pitchFamily="18" charset="0"/>
              </a:rPr>
              <a:t> </a:t>
            </a:r>
            <a:r>
              <a:rPr lang="en-US" err="1">
                <a:latin typeface="Book Antiqua" panose="02040602050305030304" pitchFamily="18" charset="0"/>
              </a:rPr>
              <a:t>berkembang</a:t>
            </a:r>
            <a:r>
              <a:rPr lang="en-US">
                <a:latin typeface="Book Antiqua" panose="02040602050305030304" pitchFamily="18" charset="0"/>
              </a:rPr>
              <a:t> </a:t>
            </a:r>
            <a:r>
              <a:rPr lang="en-US" err="1">
                <a:latin typeface="Book Antiqua" panose="02040602050305030304" pitchFamily="18" charset="0"/>
              </a:rPr>
              <a:t>dengan</a:t>
            </a:r>
            <a:r>
              <a:rPr lang="en-US">
                <a:latin typeface="Book Antiqua" panose="02040602050305030304" pitchFamily="18" charset="0"/>
              </a:rPr>
              <a:t> </a:t>
            </a:r>
            <a:r>
              <a:rPr lang="en-US" err="1">
                <a:latin typeface="Book Antiqua" panose="02040602050305030304" pitchFamily="18" charset="0"/>
              </a:rPr>
              <a:t>sangat</a:t>
            </a:r>
            <a:r>
              <a:rPr lang="en-US">
                <a:latin typeface="Book Antiqua" panose="02040602050305030304" pitchFamily="18" charset="0"/>
              </a:rPr>
              <a:t> </a:t>
            </a:r>
            <a:r>
              <a:rPr lang="en-US" err="1">
                <a:latin typeface="Book Antiqua" panose="02040602050305030304" pitchFamily="18" charset="0"/>
              </a:rPr>
              <a:t>cepat</a:t>
            </a:r>
            <a:r>
              <a:rPr lang="en-US">
                <a:latin typeface="Book Antiqua" panose="02040602050305030304" pitchFamily="18" charset="0"/>
              </a:rPr>
              <a:t> </a:t>
            </a:r>
            <a:r>
              <a:rPr lang="en-US" err="1">
                <a:latin typeface="Book Antiqua" panose="02040602050305030304" pitchFamily="18" charset="0"/>
              </a:rPr>
              <a:t>dari</a:t>
            </a:r>
            <a:r>
              <a:rPr lang="en-US">
                <a:latin typeface="Book Antiqua" panose="02040602050305030304" pitchFamily="18" charset="0"/>
              </a:rPr>
              <a:t> </a:t>
            </a:r>
            <a:r>
              <a:rPr lang="en-US" err="1">
                <a:latin typeface="Book Antiqua" panose="02040602050305030304" pitchFamily="18" charset="0"/>
              </a:rPr>
              <a:t>waktu</a:t>
            </a:r>
            <a:r>
              <a:rPr lang="en-US">
                <a:latin typeface="Book Antiqua" panose="02040602050305030304" pitchFamily="18" charset="0"/>
              </a:rPr>
              <a:t> </a:t>
            </a:r>
            <a:r>
              <a:rPr lang="en-US" err="1">
                <a:latin typeface="Book Antiqua" panose="02040602050305030304" pitchFamily="18" charset="0"/>
              </a:rPr>
              <a:t>ke</a:t>
            </a:r>
            <a:r>
              <a:rPr lang="en-US">
                <a:latin typeface="Book Antiqua" panose="02040602050305030304" pitchFamily="18" charset="0"/>
              </a:rPr>
              <a:t> </a:t>
            </a:r>
            <a:r>
              <a:rPr lang="en-US" err="1">
                <a:latin typeface="Book Antiqua" panose="02040602050305030304" pitchFamily="18" charset="0"/>
              </a:rPr>
              <a:t>waktu</a:t>
            </a:r>
            <a:r>
              <a:rPr lang="en-US">
                <a:latin typeface="Book Antiqua" panose="02040602050305030304" pitchFamily="18" charset="0"/>
              </a:rPr>
              <a:t>. </a:t>
            </a:r>
          </a:p>
          <a:p>
            <a:pPr>
              <a:lnSpc>
                <a:spcPct val="90000"/>
              </a:lnSpc>
            </a:pPr>
            <a:endParaRPr lang="en-US">
              <a:latin typeface="Book Antiqua" panose="02040602050305030304" pitchFamily="18" charset="0"/>
            </a:endParaRPr>
          </a:p>
          <a:p>
            <a:pPr>
              <a:lnSpc>
                <a:spcPct val="90000"/>
              </a:lnSpc>
            </a:pPr>
            <a:r>
              <a:rPr lang="en-US" err="1">
                <a:latin typeface="Book Antiqua" panose="02040602050305030304" pitchFamily="18" charset="0"/>
              </a:rPr>
              <a:t>Sosiologi</a:t>
            </a:r>
            <a:r>
              <a:rPr lang="en-US">
                <a:latin typeface="Book Antiqua" panose="02040602050305030304" pitchFamily="18" charset="0"/>
              </a:rPr>
              <a:t> </a:t>
            </a:r>
            <a:r>
              <a:rPr lang="en-US" err="1">
                <a:latin typeface="Book Antiqua" panose="02040602050305030304" pitchFamily="18" charset="0"/>
              </a:rPr>
              <a:t>politik</a:t>
            </a:r>
            <a:r>
              <a:rPr lang="en-US">
                <a:latin typeface="Book Antiqua" panose="02040602050305030304" pitchFamily="18" charset="0"/>
              </a:rPr>
              <a:t> </a:t>
            </a:r>
            <a:r>
              <a:rPr lang="en-US" err="1">
                <a:latin typeface="Book Antiqua" panose="02040602050305030304" pitchFamily="18" charset="0"/>
              </a:rPr>
              <a:t>sangat</a:t>
            </a:r>
            <a:r>
              <a:rPr lang="en-US">
                <a:latin typeface="Book Antiqua" panose="02040602050305030304" pitchFamily="18" charset="0"/>
              </a:rPr>
              <a:t> </a:t>
            </a:r>
            <a:r>
              <a:rPr lang="en-US" err="1">
                <a:latin typeface="Book Antiqua" panose="02040602050305030304" pitchFamily="18" charset="0"/>
              </a:rPr>
              <a:t>perhatian</a:t>
            </a:r>
            <a:r>
              <a:rPr lang="en-US">
                <a:latin typeface="Book Antiqua" panose="02040602050305030304" pitchFamily="18" charset="0"/>
              </a:rPr>
              <a:t> (concern) </a:t>
            </a:r>
            <a:r>
              <a:rPr lang="en-US" err="1">
                <a:latin typeface="Book Antiqua" panose="02040602050305030304" pitchFamily="18" charset="0"/>
              </a:rPr>
              <a:t>terhadap</a:t>
            </a:r>
            <a:r>
              <a:rPr lang="en-US">
                <a:latin typeface="Book Antiqua" panose="02040602050305030304" pitchFamily="18" charset="0"/>
              </a:rPr>
              <a:t> </a:t>
            </a:r>
            <a:r>
              <a:rPr lang="en-US" err="1">
                <a:latin typeface="Book Antiqua" panose="02040602050305030304" pitchFamily="18" charset="0"/>
              </a:rPr>
              <a:t>cara</a:t>
            </a:r>
            <a:r>
              <a:rPr lang="en-US">
                <a:latin typeface="Book Antiqua" panose="02040602050305030304" pitchFamily="18" charset="0"/>
              </a:rPr>
              <a:t> </a:t>
            </a:r>
            <a:r>
              <a:rPr lang="en-US" err="1">
                <a:latin typeface="Book Antiqua" panose="02040602050305030304" pitchFamily="18" charset="0"/>
              </a:rPr>
              <a:t>bagaimana</a:t>
            </a:r>
            <a:r>
              <a:rPr lang="en-US">
                <a:latin typeface="Book Antiqua" panose="02040602050305030304" pitchFamily="18" charset="0"/>
              </a:rPr>
              <a:t> </a:t>
            </a:r>
            <a:r>
              <a:rPr lang="en-US" err="1">
                <a:latin typeface="Book Antiqua" panose="02040602050305030304" pitchFamily="18" charset="0"/>
              </a:rPr>
              <a:t>rencana-rencana</a:t>
            </a:r>
            <a:r>
              <a:rPr lang="en-US">
                <a:latin typeface="Book Antiqua" panose="02040602050305030304" pitchFamily="18" charset="0"/>
              </a:rPr>
              <a:t> </a:t>
            </a:r>
            <a:r>
              <a:rPr lang="en-US" err="1">
                <a:latin typeface="Book Antiqua" panose="02040602050305030304" pitchFamily="18" charset="0"/>
              </a:rPr>
              <a:t>politik</a:t>
            </a:r>
            <a:r>
              <a:rPr lang="en-US">
                <a:latin typeface="Book Antiqua" panose="02040602050305030304" pitchFamily="18" charset="0"/>
              </a:rPr>
              <a:t> </a:t>
            </a:r>
            <a:r>
              <a:rPr lang="en-US" err="1">
                <a:latin typeface="Book Antiqua" panose="02040602050305030304" pitchFamily="18" charset="0"/>
              </a:rPr>
              <a:t>bergantung</a:t>
            </a:r>
            <a:r>
              <a:rPr lang="en-US">
                <a:latin typeface="Book Antiqua" panose="02040602050305030304" pitchFamily="18" charset="0"/>
              </a:rPr>
              <a:t> </a:t>
            </a:r>
            <a:r>
              <a:rPr lang="en-US" err="1">
                <a:latin typeface="Book Antiqua" panose="02040602050305030304" pitchFamily="18" charset="0"/>
              </a:rPr>
              <a:t>kepada</a:t>
            </a:r>
            <a:r>
              <a:rPr lang="en-US">
                <a:latin typeface="Book Antiqua" panose="02040602050305030304" pitchFamily="18" charset="0"/>
              </a:rPr>
              <a:t> </a:t>
            </a:r>
            <a:r>
              <a:rPr lang="en-US" err="1">
                <a:latin typeface="Book Antiqua" panose="02040602050305030304" pitchFamily="18" charset="0"/>
              </a:rPr>
              <a:t>organisasi</a:t>
            </a:r>
            <a:r>
              <a:rPr lang="en-US">
                <a:latin typeface="Book Antiqua" panose="02040602050305030304" pitchFamily="18" charset="0"/>
              </a:rPr>
              <a:t> </a:t>
            </a:r>
            <a:r>
              <a:rPr lang="en-US" err="1">
                <a:latin typeface="Book Antiqua" panose="02040602050305030304" pitchFamily="18" charset="0"/>
              </a:rPr>
              <a:t>sosial</a:t>
            </a:r>
            <a:r>
              <a:rPr lang="en-US">
                <a:latin typeface="Book Antiqua" panose="02040602050305030304" pitchFamily="18" charset="0"/>
              </a:rPr>
              <a:t> dan </a:t>
            </a:r>
            <a:r>
              <a:rPr lang="en-US" err="1">
                <a:latin typeface="Book Antiqua" panose="02040602050305030304" pitchFamily="18" charset="0"/>
              </a:rPr>
              <a:t>nilai-nilai</a:t>
            </a:r>
            <a:r>
              <a:rPr lang="en-US">
                <a:latin typeface="Book Antiqua" panose="02040602050305030304" pitchFamily="18" charset="0"/>
              </a:rPr>
              <a:t> </a:t>
            </a:r>
            <a:r>
              <a:rPr lang="en-US" err="1">
                <a:latin typeface="Book Antiqua" panose="02040602050305030304" pitchFamily="18" charset="0"/>
              </a:rPr>
              <a:t>kultural</a:t>
            </a:r>
            <a:r>
              <a:rPr lang="en-US">
                <a:latin typeface="Book Antiqua" panose="02040602050305030304" pitchFamily="18" charset="0"/>
              </a:rPr>
              <a:t>.</a:t>
            </a:r>
          </a:p>
          <a:p>
            <a:pPr>
              <a:lnSpc>
                <a:spcPct val="90000"/>
              </a:lnSpc>
            </a:pPr>
            <a:r>
              <a:rPr lang="en-US">
                <a:latin typeface="Book Antiqua" panose="02040602050305030304" pitchFamily="18" charset="0"/>
              </a:rPr>
              <a:t> </a:t>
            </a:r>
            <a:r>
              <a:rPr lang="en-US" err="1">
                <a:latin typeface="Book Antiqua" panose="02040602050305030304" pitchFamily="18" charset="0"/>
              </a:rPr>
              <a:t>Disiplin</a:t>
            </a:r>
            <a:r>
              <a:rPr lang="en-US">
                <a:latin typeface="Book Antiqua" panose="02040602050305030304" pitchFamily="18" charset="0"/>
              </a:rPr>
              <a:t> </a:t>
            </a:r>
            <a:r>
              <a:rPr lang="en-US" err="1">
                <a:latin typeface="Book Antiqua" panose="02040602050305030304" pitchFamily="18" charset="0"/>
              </a:rPr>
              <a:t>ilmu</a:t>
            </a:r>
            <a:r>
              <a:rPr lang="en-US">
                <a:latin typeface="Book Antiqua" panose="02040602050305030304" pitchFamily="18" charset="0"/>
              </a:rPr>
              <a:t> </a:t>
            </a:r>
            <a:r>
              <a:rPr lang="en-US" err="1">
                <a:latin typeface="Book Antiqua" panose="02040602050305030304" pitchFamily="18" charset="0"/>
              </a:rPr>
              <a:t>ini</a:t>
            </a:r>
            <a:r>
              <a:rPr lang="en-US">
                <a:latin typeface="Book Antiqua" panose="02040602050305030304" pitchFamily="18" charset="0"/>
              </a:rPr>
              <a:t> </a:t>
            </a:r>
            <a:r>
              <a:rPr lang="en-US" err="1">
                <a:latin typeface="Book Antiqua" panose="02040602050305030304" pitchFamily="18" charset="0"/>
              </a:rPr>
              <a:t>mengkaji</a:t>
            </a:r>
            <a:r>
              <a:rPr lang="en-US">
                <a:latin typeface="Book Antiqua" panose="02040602050305030304" pitchFamily="18" charset="0"/>
              </a:rPr>
              <a:t> </a:t>
            </a:r>
            <a:r>
              <a:rPr lang="en-US" err="1">
                <a:latin typeface="Book Antiqua" panose="02040602050305030304" pitchFamily="18" charset="0"/>
              </a:rPr>
              <a:t>hubungan</a:t>
            </a:r>
            <a:r>
              <a:rPr lang="en-US">
                <a:latin typeface="Book Antiqua" panose="02040602050305030304" pitchFamily="18" charset="0"/>
              </a:rPr>
              <a:t> </a:t>
            </a:r>
            <a:r>
              <a:rPr lang="en-US" err="1">
                <a:latin typeface="Book Antiqua" panose="02040602050305030304" pitchFamily="18" charset="0"/>
              </a:rPr>
              <a:t>antara</a:t>
            </a:r>
            <a:r>
              <a:rPr lang="en-US">
                <a:latin typeface="Book Antiqua" panose="02040602050305030304" pitchFamily="18" charset="0"/>
              </a:rPr>
              <a:t> negara dan </a:t>
            </a:r>
            <a:r>
              <a:rPr lang="en-US" err="1">
                <a:latin typeface="Book Antiqua" panose="02040602050305030304" pitchFamily="18" charset="0"/>
              </a:rPr>
              <a:t>rakyat</a:t>
            </a:r>
            <a:r>
              <a:rPr lang="en-US">
                <a:latin typeface="Book Antiqua" panose="02040602050305030304" pitchFamily="18" charset="0"/>
              </a:rPr>
              <a:t>, </a:t>
            </a:r>
            <a:r>
              <a:rPr lang="en-US" err="1">
                <a:latin typeface="Book Antiqua" panose="02040602050305030304" pitchFamily="18" charset="0"/>
              </a:rPr>
              <a:t>sistem</a:t>
            </a:r>
            <a:r>
              <a:rPr lang="en-US">
                <a:latin typeface="Book Antiqua" panose="02040602050305030304" pitchFamily="18" charset="0"/>
              </a:rPr>
              <a:t> </a:t>
            </a:r>
            <a:r>
              <a:rPr lang="en-US" err="1">
                <a:latin typeface="Book Antiqua" panose="02040602050305030304" pitchFamily="18" charset="0"/>
              </a:rPr>
              <a:t>kepartaian</a:t>
            </a:r>
            <a:r>
              <a:rPr lang="en-US">
                <a:latin typeface="Book Antiqua" panose="02040602050305030304" pitchFamily="18" charset="0"/>
              </a:rPr>
              <a:t> dan </a:t>
            </a:r>
            <a:r>
              <a:rPr lang="en-US" err="1">
                <a:latin typeface="Book Antiqua" panose="02040602050305030304" pitchFamily="18" charset="0"/>
              </a:rPr>
              <a:t>hubungannya</a:t>
            </a:r>
            <a:r>
              <a:rPr lang="en-US">
                <a:latin typeface="Book Antiqua" panose="02040602050305030304" pitchFamily="18" charset="0"/>
              </a:rPr>
              <a:t> </a:t>
            </a:r>
            <a:r>
              <a:rPr lang="en-US" err="1">
                <a:latin typeface="Book Antiqua" panose="02040602050305030304" pitchFamily="18" charset="0"/>
              </a:rPr>
              <a:t>dengan</a:t>
            </a:r>
            <a:r>
              <a:rPr lang="en-US">
                <a:latin typeface="Book Antiqua" panose="02040602050305030304" pitchFamily="18" charset="0"/>
              </a:rPr>
              <a:t> </a:t>
            </a:r>
            <a:r>
              <a:rPr lang="en-US" err="1">
                <a:latin typeface="Book Antiqua" panose="02040602050305030304" pitchFamily="18" charset="0"/>
              </a:rPr>
              <a:t>masyarakat</a:t>
            </a:r>
            <a:r>
              <a:rPr lang="en-US">
                <a:latin typeface="Book Antiqua" panose="02040602050305030304" pitchFamily="18" charset="0"/>
              </a:rPr>
              <a:t>. </a:t>
            </a:r>
          </a:p>
          <a:p>
            <a:pPr>
              <a:lnSpc>
                <a:spcPct val="90000"/>
              </a:lnSpc>
            </a:pPr>
            <a:r>
              <a:rPr lang="en-US" err="1">
                <a:latin typeface="Book Antiqua" panose="02040602050305030304" pitchFamily="18" charset="0"/>
              </a:rPr>
              <a:t>Obyek</a:t>
            </a:r>
            <a:r>
              <a:rPr lang="en-US">
                <a:latin typeface="Book Antiqua" panose="02040602050305030304" pitchFamily="18" charset="0"/>
              </a:rPr>
              <a:t> </a:t>
            </a:r>
            <a:r>
              <a:rPr lang="en-US" err="1">
                <a:latin typeface="Book Antiqua" panose="02040602050305030304" pitchFamily="18" charset="0"/>
              </a:rPr>
              <a:t>kajian</a:t>
            </a:r>
            <a:r>
              <a:rPr lang="en-US">
                <a:latin typeface="Book Antiqua" panose="02040602050305030304" pitchFamily="18" charset="0"/>
              </a:rPr>
              <a:t> </a:t>
            </a:r>
            <a:r>
              <a:rPr lang="en-US" err="1">
                <a:latin typeface="Book Antiqua" panose="02040602050305030304" pitchFamily="18" charset="0"/>
              </a:rPr>
              <a:t>sosiologi</a:t>
            </a:r>
            <a:r>
              <a:rPr lang="en-US">
                <a:latin typeface="Book Antiqua" panose="02040602050305030304" pitchFamily="18" charset="0"/>
              </a:rPr>
              <a:t> </a:t>
            </a:r>
            <a:r>
              <a:rPr lang="en-US" err="1">
                <a:latin typeface="Book Antiqua" panose="02040602050305030304" pitchFamily="18" charset="0"/>
              </a:rPr>
              <a:t>politik</a:t>
            </a:r>
            <a:r>
              <a:rPr lang="en-US">
                <a:latin typeface="Book Antiqua" panose="02040602050305030304" pitchFamily="18" charset="0"/>
              </a:rPr>
              <a:t> </a:t>
            </a:r>
            <a:r>
              <a:rPr lang="en-US" err="1">
                <a:latin typeface="Book Antiqua" panose="02040602050305030304" pitchFamily="18" charset="0"/>
              </a:rPr>
              <a:t>termasuk</a:t>
            </a:r>
            <a:r>
              <a:rPr lang="en-US">
                <a:latin typeface="Book Antiqua" panose="02040602050305030304" pitchFamily="18" charset="0"/>
              </a:rPr>
              <a:t> di </a:t>
            </a:r>
            <a:r>
              <a:rPr lang="en-US" err="1">
                <a:latin typeface="Book Antiqua" panose="02040602050305030304" pitchFamily="18" charset="0"/>
              </a:rPr>
              <a:t>dalamnya</a:t>
            </a:r>
            <a:r>
              <a:rPr lang="en-US">
                <a:latin typeface="Book Antiqua" panose="02040602050305030304" pitchFamily="18" charset="0"/>
              </a:rPr>
              <a:t> </a:t>
            </a:r>
            <a:r>
              <a:rPr lang="en-US" err="1">
                <a:latin typeface="Book Antiqua" panose="02040602050305030304" pitchFamily="18" charset="0"/>
              </a:rPr>
              <a:t>adalah</a:t>
            </a:r>
            <a:r>
              <a:rPr lang="en-US">
                <a:latin typeface="Book Antiqua" panose="02040602050305030304" pitchFamily="18" charset="0"/>
              </a:rPr>
              <a:t> </a:t>
            </a:r>
            <a:r>
              <a:rPr lang="en-US" err="1">
                <a:latin typeface="Book Antiqua" panose="02040602050305030304" pitchFamily="18" charset="0"/>
              </a:rPr>
              <a:t>pengaruh</a:t>
            </a:r>
            <a:r>
              <a:rPr lang="en-US">
                <a:latin typeface="Book Antiqua" panose="02040602050305030304" pitchFamily="18" charset="0"/>
              </a:rPr>
              <a:t> </a:t>
            </a:r>
            <a:r>
              <a:rPr lang="en-US" err="1">
                <a:latin typeface="Book Antiqua" panose="02040602050305030304" pitchFamily="18" charset="0"/>
              </a:rPr>
              <a:t>sikap</a:t>
            </a:r>
            <a:r>
              <a:rPr lang="en-US">
                <a:latin typeface="Book Antiqua" panose="02040602050305030304" pitchFamily="18" charset="0"/>
              </a:rPr>
              <a:t> </a:t>
            </a:r>
            <a:r>
              <a:rPr lang="en-US" err="1">
                <a:latin typeface="Book Antiqua" panose="02040602050305030304" pitchFamily="18" charset="0"/>
              </a:rPr>
              <a:t>sosial</a:t>
            </a:r>
            <a:r>
              <a:rPr lang="en-US">
                <a:latin typeface="Book Antiqua" panose="02040602050305030304" pitchFamily="18" charset="0"/>
              </a:rPr>
              <a:t> </a:t>
            </a:r>
            <a:r>
              <a:rPr lang="en-US" err="1">
                <a:latin typeface="Book Antiqua" panose="02040602050305030304" pitchFamily="18" charset="0"/>
              </a:rPr>
              <a:t>terhadap</a:t>
            </a:r>
            <a:r>
              <a:rPr lang="en-US">
                <a:latin typeface="Book Antiqua" panose="02040602050305030304" pitchFamily="18" charset="0"/>
              </a:rPr>
              <a:t> </a:t>
            </a:r>
            <a:r>
              <a:rPr lang="en-US" err="1">
                <a:latin typeface="Book Antiqua" panose="02040602050305030304" pitchFamily="18" charset="0"/>
              </a:rPr>
              <a:t>partisipasi</a:t>
            </a:r>
            <a:r>
              <a:rPr lang="en-US">
                <a:latin typeface="Book Antiqua" panose="02040602050305030304" pitchFamily="18" charset="0"/>
              </a:rPr>
              <a:t> </a:t>
            </a:r>
            <a:r>
              <a:rPr lang="en-US" err="1">
                <a:latin typeface="Book Antiqua" panose="02040602050305030304" pitchFamily="18" charset="0"/>
              </a:rPr>
              <a:t>politik</a:t>
            </a:r>
            <a:r>
              <a:rPr lang="en-US">
                <a:latin typeface="Book Antiqua" panose="02040602050305030304" pitchFamily="18" charset="0"/>
              </a:rPr>
              <a:t>, </a:t>
            </a:r>
            <a:r>
              <a:rPr lang="en-US" err="1">
                <a:latin typeface="Book Antiqua" panose="02040602050305030304" pitchFamily="18" charset="0"/>
              </a:rPr>
              <a:t>kelas-kelas</a:t>
            </a:r>
            <a:r>
              <a:rPr lang="en-US">
                <a:latin typeface="Book Antiqua" panose="02040602050305030304" pitchFamily="18" charset="0"/>
              </a:rPr>
              <a:t> </a:t>
            </a:r>
            <a:r>
              <a:rPr lang="en-US" err="1">
                <a:latin typeface="Book Antiqua" panose="02040602050305030304" pitchFamily="18" charset="0"/>
              </a:rPr>
              <a:t>sosial</a:t>
            </a:r>
            <a:r>
              <a:rPr lang="en-US">
                <a:latin typeface="Book Antiqua" panose="02040602050305030304" pitchFamily="18" charset="0"/>
              </a:rPr>
              <a:t> dan </a:t>
            </a:r>
            <a:r>
              <a:rPr lang="en-US" err="1">
                <a:latin typeface="Book Antiqua" panose="02040602050305030304" pitchFamily="18" charset="0"/>
              </a:rPr>
              <a:t>sikap</a:t>
            </a:r>
            <a:r>
              <a:rPr lang="en-US">
                <a:latin typeface="Book Antiqua" panose="02040602050305030304" pitchFamily="18" charset="0"/>
              </a:rPr>
              <a:t> </a:t>
            </a:r>
            <a:r>
              <a:rPr lang="en-US" err="1">
                <a:latin typeface="Book Antiqua" panose="02040602050305030304" pitchFamily="18" charset="0"/>
              </a:rPr>
              <a:t>politiknya</a:t>
            </a:r>
            <a:r>
              <a:rPr lang="en-US">
                <a:latin typeface="Book Antiqua" panose="02040602050305030304" pitchFamily="18" charset="0"/>
              </a:rPr>
              <a:t>, dan </a:t>
            </a:r>
            <a:r>
              <a:rPr lang="en-US" err="1">
                <a:latin typeface="Book Antiqua" panose="02040602050305030304" pitchFamily="18" charset="0"/>
              </a:rPr>
              <a:t>implikasi</a:t>
            </a:r>
            <a:r>
              <a:rPr lang="en-US">
                <a:latin typeface="Book Antiqua" panose="02040602050305030304" pitchFamily="18" charset="0"/>
              </a:rPr>
              <a:t> </a:t>
            </a:r>
            <a:r>
              <a:rPr lang="en-US" err="1">
                <a:latin typeface="Book Antiqua" panose="02040602050305030304" pitchFamily="18" charset="0"/>
              </a:rPr>
              <a:t>sosial</a:t>
            </a:r>
            <a:r>
              <a:rPr lang="en-US">
                <a:latin typeface="Book Antiqua" panose="02040602050305030304" pitchFamily="18" charset="0"/>
              </a:rPr>
              <a:t> </a:t>
            </a:r>
            <a:r>
              <a:rPr lang="en-US" err="1">
                <a:latin typeface="Book Antiqua" panose="02040602050305030304" pitchFamily="18" charset="0"/>
              </a:rPr>
              <a:t>dari</a:t>
            </a:r>
            <a:r>
              <a:rPr lang="en-US">
                <a:latin typeface="Book Antiqua" panose="02040602050305030304" pitchFamily="18" charset="0"/>
              </a:rPr>
              <a:t> </a:t>
            </a:r>
            <a:r>
              <a:rPr lang="en-US" err="1">
                <a:latin typeface="Book Antiqua" panose="02040602050305030304" pitchFamily="18" charset="0"/>
              </a:rPr>
              <a:t>pola</a:t>
            </a:r>
            <a:r>
              <a:rPr lang="en-US">
                <a:latin typeface="Book Antiqua" panose="02040602050305030304" pitchFamily="18" charset="0"/>
              </a:rPr>
              <a:t> </a:t>
            </a:r>
            <a:r>
              <a:rPr lang="en-US" err="1">
                <a:latin typeface="Book Antiqua" panose="02040602050305030304" pitchFamily="18" charset="0"/>
              </a:rPr>
              <a:t>pemilihan</a:t>
            </a:r>
            <a:r>
              <a:rPr lang="en-US">
                <a:latin typeface="Book Antiqua" panose="02040602050305030304" pitchFamily="18" charset="0"/>
              </a:rPr>
              <a:t>. </a:t>
            </a:r>
          </a:p>
          <a:p>
            <a:pPr>
              <a:lnSpc>
                <a:spcPct val="90000"/>
              </a:lnSpc>
            </a:pPr>
            <a:r>
              <a:rPr lang="en-US" err="1">
                <a:latin typeface="Book Antiqua" panose="02040602050305030304" pitchFamily="18" charset="0"/>
              </a:rPr>
              <a:t>Sosiologi</a:t>
            </a:r>
            <a:r>
              <a:rPr lang="en-US">
                <a:latin typeface="Book Antiqua" panose="02040602050305030304" pitchFamily="18" charset="0"/>
              </a:rPr>
              <a:t> </a:t>
            </a:r>
            <a:r>
              <a:rPr lang="en-US" err="1">
                <a:latin typeface="Book Antiqua" panose="02040602050305030304" pitchFamily="18" charset="0"/>
              </a:rPr>
              <a:t>politik</a:t>
            </a:r>
            <a:r>
              <a:rPr lang="en-US">
                <a:latin typeface="Book Antiqua" panose="02040602050305030304" pitchFamily="18" charset="0"/>
              </a:rPr>
              <a:t> juga </a:t>
            </a:r>
            <a:r>
              <a:rPr lang="en-US" err="1">
                <a:latin typeface="Book Antiqua" panose="02040602050305030304" pitchFamily="18" charset="0"/>
              </a:rPr>
              <a:t>mempelajari</a:t>
            </a:r>
            <a:r>
              <a:rPr lang="en-US">
                <a:latin typeface="Book Antiqua" panose="02040602050305030304" pitchFamily="18" charset="0"/>
              </a:rPr>
              <a:t> </a:t>
            </a:r>
            <a:r>
              <a:rPr lang="en-US" err="1">
                <a:latin typeface="Book Antiqua" panose="02040602050305030304" pitchFamily="18" charset="0"/>
              </a:rPr>
              <a:t>sipat</a:t>
            </a:r>
            <a:r>
              <a:rPr lang="en-US">
                <a:latin typeface="Book Antiqua" panose="02040602050305030304" pitchFamily="18" charset="0"/>
              </a:rPr>
              <a:t> </a:t>
            </a:r>
            <a:r>
              <a:rPr lang="en-US" err="1">
                <a:latin typeface="Book Antiqua" panose="02040602050305030304" pitchFamily="18" charset="0"/>
              </a:rPr>
              <a:t>dasar</a:t>
            </a:r>
            <a:r>
              <a:rPr lang="en-US">
                <a:latin typeface="Book Antiqua" panose="02040602050305030304" pitchFamily="18" charset="0"/>
              </a:rPr>
              <a:t> </a:t>
            </a:r>
            <a:r>
              <a:rPr lang="en-US" err="1">
                <a:latin typeface="Book Antiqua" panose="02040602050305030304" pitchFamily="18" charset="0"/>
              </a:rPr>
              <a:t>demokrasi</a:t>
            </a:r>
            <a:r>
              <a:rPr lang="en-US">
                <a:latin typeface="Book Antiqua" panose="02040602050305030304" pitchFamily="18" charset="0"/>
              </a:rPr>
              <a:t> modern dan </a:t>
            </a:r>
            <a:r>
              <a:rPr lang="en-US" err="1">
                <a:latin typeface="Book Antiqua" panose="02040602050305030304" pitchFamily="18" charset="0"/>
              </a:rPr>
              <a:t>bentuk-bentuknya</a:t>
            </a:r>
            <a:r>
              <a:rPr lang="en-US">
                <a:latin typeface="Book Antiqua" panose="02040602050305030304" pitchFamily="18" charset="0"/>
              </a:rPr>
              <a:t> </a:t>
            </a:r>
            <a:r>
              <a:rPr lang="en-US" err="1">
                <a:latin typeface="Book Antiqua" panose="02040602050305030304" pitchFamily="18" charset="0"/>
              </a:rPr>
              <a:t>dalam</a:t>
            </a:r>
            <a:r>
              <a:rPr lang="en-US">
                <a:latin typeface="Book Antiqua" panose="02040602050305030304" pitchFamily="18" charset="0"/>
              </a:rPr>
              <a:t> </a:t>
            </a:r>
            <a:r>
              <a:rPr lang="en-US" err="1">
                <a:latin typeface="Book Antiqua" panose="02040602050305030304" pitchFamily="18" charset="0"/>
              </a:rPr>
              <a:t>konteks</a:t>
            </a:r>
            <a:r>
              <a:rPr lang="en-US">
                <a:latin typeface="Book Antiqua" panose="02040602050305030304" pitchFamily="18" charset="0"/>
              </a:rPr>
              <a:t> </a:t>
            </a:r>
            <a:r>
              <a:rPr lang="en-US" err="1">
                <a:latin typeface="Book Antiqua" panose="02040602050305030304" pitchFamily="18" charset="0"/>
              </a:rPr>
              <a:t>sosisal-politik</a:t>
            </a:r>
            <a:r>
              <a:rPr lang="en-US">
                <a:latin typeface="Book Antiqua" panose="02040602050305030304" pitchFamily="18" charset="0"/>
              </a:rPr>
              <a:t> yang </a:t>
            </a:r>
            <a:r>
              <a:rPr lang="en-US" err="1">
                <a:latin typeface="Book Antiqua" panose="02040602050305030304" pitchFamily="18" charset="0"/>
              </a:rPr>
              <a:t>berbeda-beda</a:t>
            </a:r>
            <a:r>
              <a:rPr lang="en-US">
                <a:latin typeface="Book Antiqua" panose="02040602050305030304" pitchFamily="18" charset="0"/>
              </a:rPr>
              <a:t>. </a:t>
            </a:r>
          </a:p>
        </p:txBody>
      </p:sp>
    </p:spTree>
    <p:extLst>
      <p:ext uri="{BB962C8B-B14F-4D97-AF65-F5344CB8AC3E}">
        <p14:creationId xmlns:p14="http://schemas.microsoft.com/office/powerpoint/2010/main" val="2719426735"/>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35</TotalTime>
  <Words>853</Words>
  <Application>Microsoft Office PowerPoint</Application>
  <PresentationFormat>Widescreen</PresentationFormat>
  <Paragraphs>64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Book Antiqua</vt:lpstr>
      <vt:lpstr>Century Gothic</vt:lpstr>
      <vt:lpstr>Wingdings 3</vt:lpstr>
      <vt:lpstr>Wisp</vt:lpstr>
      <vt:lpstr>Program Studi : Sosiologi Mata Kuliah : Sosiologi Politik</vt:lpstr>
      <vt:lpstr>PENDAHULUAN</vt:lpstr>
      <vt:lpstr>Pengertian  Sosiologi</vt:lpstr>
      <vt:lpstr>Pengertian Sosiologi </vt:lpstr>
      <vt:lpstr>PowerPoint Presentation</vt:lpstr>
      <vt:lpstr>Sosiologi secara terminologis</vt:lpstr>
      <vt:lpstr>Politik</vt:lpstr>
      <vt:lpstr>Pengertian Sosiologi Politik</vt:lpstr>
      <vt:lpstr>Obyek Kajian (Ruang lingkup) Sosiologi Politik</vt:lpstr>
      <vt:lpstr>Factor-faktor yang berpengaruh terhadap sikap dan perilaku politik individu</vt:lpstr>
      <vt:lpstr>Agama dan Ekonomi</vt:lpstr>
      <vt:lpstr>Coba anda diskusikan</vt:lpstr>
      <vt:lpstr>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Studi : Sosiologi Mata Kuliah : Sosiologi Politik</dc:title>
  <dc:creator>lenovo</dc:creator>
  <cp:lastModifiedBy>Muhammad Husni Arifin</cp:lastModifiedBy>
  <cp:revision>6</cp:revision>
  <dcterms:created xsi:type="dcterms:W3CDTF">2019-03-10T12:47:39Z</dcterms:created>
  <dcterms:modified xsi:type="dcterms:W3CDTF">2021-08-22T12:44:19Z</dcterms:modified>
</cp:coreProperties>
</file>