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29206E-359E-4AD0-8E88-0420521D6EB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7DA345-35AD-4396-AF8D-1985F218A24E}">
      <dgm:prSet phldrT="[Text]"/>
      <dgm:spPr/>
      <dgm:t>
        <a:bodyPr/>
        <a:lstStyle/>
        <a:p>
          <a:r>
            <a:rPr lang="en-US" dirty="0"/>
            <a:t>4 Cara</a:t>
          </a:r>
        </a:p>
      </dgm:t>
    </dgm:pt>
    <dgm:pt modelId="{55B15837-6A78-451E-926A-E5E7EF14B598}" type="parTrans" cxnId="{6FCCA814-C7B8-46C6-92EA-773D8F7AD0BA}">
      <dgm:prSet/>
      <dgm:spPr/>
      <dgm:t>
        <a:bodyPr/>
        <a:lstStyle/>
        <a:p>
          <a:endParaRPr lang="en-US"/>
        </a:p>
      </dgm:t>
    </dgm:pt>
    <dgm:pt modelId="{AC9785FB-640D-4BD7-AD66-3285D9E12A83}" type="sibTrans" cxnId="{6FCCA814-C7B8-46C6-92EA-773D8F7AD0BA}">
      <dgm:prSet/>
      <dgm:spPr/>
      <dgm:t>
        <a:bodyPr/>
        <a:lstStyle/>
        <a:p>
          <a:endParaRPr lang="en-US"/>
        </a:p>
      </dgm:t>
    </dgm:pt>
    <dgm:pt modelId="{AA337F5A-A002-4663-88E9-167B3E75046D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dirty="0" err="1"/>
            <a:t>Pemaksaan</a:t>
          </a:r>
          <a:r>
            <a:rPr lang="en-US" dirty="0"/>
            <a:t> (inducement);</a:t>
          </a:r>
        </a:p>
      </dgm:t>
    </dgm:pt>
    <dgm:pt modelId="{949CFAAA-123E-4254-8061-6D220ABD0C5E}" type="parTrans" cxnId="{1330241A-3C25-4974-8FC9-EB8BF6BCF3CD}">
      <dgm:prSet/>
      <dgm:spPr/>
      <dgm:t>
        <a:bodyPr/>
        <a:lstStyle/>
        <a:p>
          <a:endParaRPr lang="en-US"/>
        </a:p>
      </dgm:t>
    </dgm:pt>
    <dgm:pt modelId="{BA3C4005-835A-4DE9-8B53-934E367FABBC}" type="sibTrans" cxnId="{1330241A-3C25-4974-8FC9-EB8BF6BCF3CD}">
      <dgm:prSet/>
      <dgm:spPr/>
      <dgm:t>
        <a:bodyPr/>
        <a:lstStyle/>
        <a:p>
          <a:endParaRPr lang="en-US"/>
        </a:p>
      </dgm:t>
    </dgm:pt>
    <dgm:pt modelId="{228FDB7C-A93E-45DE-8165-0FB6AAF5C5C9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sz="210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  </a:t>
          </a:r>
          <a:r>
            <a:rPr lang="en-US" sz="2400" kern="1200" dirty="0" err="1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Persuasi</a:t>
          </a:r>
          <a:endParaRPr lang="en-US" sz="2100" kern="1200" dirty="0">
            <a:solidFill>
              <a:schemeClr val="tx1"/>
            </a:solidFill>
          </a:endParaRPr>
        </a:p>
      </dgm:t>
    </dgm:pt>
    <dgm:pt modelId="{38DB3BB6-72C3-4B61-8EAF-A249834E25A5}" type="parTrans" cxnId="{2F626A91-6541-40C5-9415-447C027524CE}">
      <dgm:prSet/>
      <dgm:spPr/>
      <dgm:t>
        <a:bodyPr/>
        <a:lstStyle/>
        <a:p>
          <a:endParaRPr lang="en-US"/>
        </a:p>
      </dgm:t>
    </dgm:pt>
    <dgm:pt modelId="{32996A94-ABF3-4AC7-BB81-3B63C6AEC0E8}" type="sibTrans" cxnId="{2F626A91-6541-40C5-9415-447C027524CE}">
      <dgm:prSet/>
      <dgm:spPr/>
      <dgm:t>
        <a:bodyPr/>
        <a:lstStyle/>
        <a:p>
          <a:endParaRPr lang="en-US"/>
        </a:p>
      </dgm:t>
    </dgm:pt>
    <dgm:pt modelId="{7BC08FEF-183E-4A8E-9860-B38E9F0CDD3C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dirty="0"/>
            <a:t>  </a:t>
          </a:r>
          <a:r>
            <a:rPr lang="en-US" dirty="0" err="1"/>
            <a:t>Penggunaan</a:t>
          </a:r>
          <a:r>
            <a:rPr lang="en-US" dirty="0"/>
            <a:t> </a:t>
          </a:r>
          <a:r>
            <a:rPr lang="en-US" dirty="0" err="1"/>
            <a:t>relasi</a:t>
          </a:r>
          <a:endParaRPr lang="en-US" dirty="0"/>
        </a:p>
      </dgm:t>
    </dgm:pt>
    <dgm:pt modelId="{137691A3-B7EE-4436-A75F-3769E17D62B8}" type="parTrans" cxnId="{FA52054F-F1BC-4974-85B7-CC7B812E99A4}">
      <dgm:prSet/>
      <dgm:spPr/>
      <dgm:t>
        <a:bodyPr/>
        <a:lstStyle/>
        <a:p>
          <a:endParaRPr lang="en-US"/>
        </a:p>
      </dgm:t>
    </dgm:pt>
    <dgm:pt modelId="{B271448A-1925-46A0-8EEF-9C7ACDDB4D8D}" type="sibTrans" cxnId="{FA52054F-F1BC-4974-85B7-CC7B812E99A4}">
      <dgm:prSet/>
      <dgm:spPr/>
      <dgm:t>
        <a:bodyPr/>
        <a:lstStyle/>
        <a:p>
          <a:endParaRPr lang="en-US"/>
        </a:p>
      </dgm:t>
    </dgm:pt>
    <dgm:pt modelId="{7700EFA5-0E08-49C5-BFDE-88CE7B011F43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/>
            <a:t>Penggunaan</a:t>
          </a:r>
          <a:r>
            <a:rPr lang="en-US" dirty="0"/>
            <a:t> </a:t>
          </a:r>
          <a:r>
            <a:rPr lang="en-US" dirty="0" err="1"/>
            <a:t>lingkungan</a:t>
          </a:r>
          <a:endParaRPr lang="en-US" dirty="0"/>
        </a:p>
      </dgm:t>
    </dgm:pt>
    <dgm:pt modelId="{616AB88F-A351-43F8-B3DF-D39C1EC4310D}" type="parTrans" cxnId="{7D519E3F-1177-4AE1-B1D3-76814113E4B2}">
      <dgm:prSet/>
      <dgm:spPr/>
      <dgm:t>
        <a:bodyPr/>
        <a:lstStyle/>
        <a:p>
          <a:endParaRPr lang="en-US"/>
        </a:p>
      </dgm:t>
    </dgm:pt>
    <dgm:pt modelId="{BBB5CB6C-A990-4FCD-8175-982390110F76}" type="sibTrans" cxnId="{7D519E3F-1177-4AE1-B1D3-76814113E4B2}">
      <dgm:prSet/>
      <dgm:spPr/>
      <dgm:t>
        <a:bodyPr/>
        <a:lstStyle/>
        <a:p>
          <a:endParaRPr lang="en-US"/>
        </a:p>
      </dgm:t>
    </dgm:pt>
    <dgm:pt modelId="{EA9BC4CD-70F6-4BB2-8697-DDB465A0F56E}" type="pres">
      <dgm:prSet presAssocID="{DA29206E-359E-4AD0-8E88-0420521D6EB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0861FE1-A765-4E9F-B43C-89367C626C3D}" type="pres">
      <dgm:prSet presAssocID="{037DA345-35AD-4396-AF8D-1985F218A24E}" presName="root1" presStyleCnt="0"/>
      <dgm:spPr/>
    </dgm:pt>
    <dgm:pt modelId="{7F29317D-1ACD-4422-A403-FC4BAEB77F09}" type="pres">
      <dgm:prSet presAssocID="{037DA345-35AD-4396-AF8D-1985F218A24E}" presName="LevelOneTextNode" presStyleLbl="node0" presStyleIdx="0" presStyleCnt="1" custLinFactNeighborX="-57429" custLinFactNeighborY="-45018">
        <dgm:presLayoutVars>
          <dgm:chPref val="3"/>
        </dgm:presLayoutVars>
      </dgm:prSet>
      <dgm:spPr/>
    </dgm:pt>
    <dgm:pt modelId="{F05CF28A-EA14-472A-8714-8093D005D5D8}" type="pres">
      <dgm:prSet presAssocID="{037DA345-35AD-4396-AF8D-1985F218A24E}" presName="level2hierChild" presStyleCnt="0"/>
      <dgm:spPr/>
    </dgm:pt>
    <dgm:pt modelId="{8DD96EE7-24BD-4096-B289-A9D9E4FCE7E1}" type="pres">
      <dgm:prSet presAssocID="{949CFAAA-123E-4254-8061-6D220ABD0C5E}" presName="conn2-1" presStyleLbl="parChTrans1D2" presStyleIdx="0" presStyleCnt="4"/>
      <dgm:spPr/>
    </dgm:pt>
    <dgm:pt modelId="{ABCCC7F5-B8B6-49E9-882C-CF6BFD2398EE}" type="pres">
      <dgm:prSet presAssocID="{949CFAAA-123E-4254-8061-6D220ABD0C5E}" presName="connTx" presStyleLbl="parChTrans1D2" presStyleIdx="0" presStyleCnt="4"/>
      <dgm:spPr/>
    </dgm:pt>
    <dgm:pt modelId="{73D8F0DD-7857-498F-A765-4DCFC03612DE}" type="pres">
      <dgm:prSet presAssocID="{AA337F5A-A002-4663-88E9-167B3E75046D}" presName="root2" presStyleCnt="0"/>
      <dgm:spPr/>
    </dgm:pt>
    <dgm:pt modelId="{A045D775-3A53-4AEC-BDA7-267F7F071E25}" type="pres">
      <dgm:prSet presAssocID="{AA337F5A-A002-4663-88E9-167B3E75046D}" presName="LevelTwoTextNode" presStyleLbl="node2" presStyleIdx="0" presStyleCnt="4" custScaleX="216480">
        <dgm:presLayoutVars>
          <dgm:chPref val="3"/>
        </dgm:presLayoutVars>
      </dgm:prSet>
      <dgm:spPr/>
    </dgm:pt>
    <dgm:pt modelId="{3BA27D1A-3756-446F-907E-A510FFFBE896}" type="pres">
      <dgm:prSet presAssocID="{AA337F5A-A002-4663-88E9-167B3E75046D}" presName="level3hierChild" presStyleCnt="0"/>
      <dgm:spPr/>
    </dgm:pt>
    <dgm:pt modelId="{53514301-B298-4F66-9A92-BA8B11AEE770}" type="pres">
      <dgm:prSet presAssocID="{38DB3BB6-72C3-4B61-8EAF-A249834E25A5}" presName="conn2-1" presStyleLbl="parChTrans1D2" presStyleIdx="1" presStyleCnt="4"/>
      <dgm:spPr/>
    </dgm:pt>
    <dgm:pt modelId="{6B7D1D4A-963F-4C54-A4BF-EC217BF1B4C1}" type="pres">
      <dgm:prSet presAssocID="{38DB3BB6-72C3-4B61-8EAF-A249834E25A5}" presName="connTx" presStyleLbl="parChTrans1D2" presStyleIdx="1" presStyleCnt="4"/>
      <dgm:spPr/>
    </dgm:pt>
    <dgm:pt modelId="{08898FF9-ACE2-42F8-833F-8D564AF096F2}" type="pres">
      <dgm:prSet presAssocID="{228FDB7C-A93E-45DE-8165-0FB6AAF5C5C9}" presName="root2" presStyleCnt="0"/>
      <dgm:spPr/>
    </dgm:pt>
    <dgm:pt modelId="{4E805EDD-2FC2-4F90-B389-FA1EE49360B9}" type="pres">
      <dgm:prSet presAssocID="{228FDB7C-A93E-45DE-8165-0FB6AAF5C5C9}" presName="LevelTwoTextNode" presStyleLbl="node2" presStyleIdx="1" presStyleCnt="4" custScaleX="121114">
        <dgm:presLayoutVars>
          <dgm:chPref val="3"/>
        </dgm:presLayoutVars>
      </dgm:prSet>
      <dgm:spPr/>
    </dgm:pt>
    <dgm:pt modelId="{8F83B2A8-A5CD-4F03-849C-6966A39EF81D}" type="pres">
      <dgm:prSet presAssocID="{228FDB7C-A93E-45DE-8165-0FB6AAF5C5C9}" presName="level3hierChild" presStyleCnt="0"/>
      <dgm:spPr/>
    </dgm:pt>
    <dgm:pt modelId="{CDD8504F-33F8-4D0C-9BDD-C60DFB9DD88F}" type="pres">
      <dgm:prSet presAssocID="{137691A3-B7EE-4436-A75F-3769E17D62B8}" presName="conn2-1" presStyleLbl="parChTrans1D2" presStyleIdx="2" presStyleCnt="4"/>
      <dgm:spPr/>
    </dgm:pt>
    <dgm:pt modelId="{4E162306-7977-4F4A-876E-66FD9D1C5B9C}" type="pres">
      <dgm:prSet presAssocID="{137691A3-B7EE-4436-A75F-3769E17D62B8}" presName="connTx" presStyleLbl="parChTrans1D2" presStyleIdx="2" presStyleCnt="4"/>
      <dgm:spPr/>
    </dgm:pt>
    <dgm:pt modelId="{5594C361-171C-4495-9A8A-005A4B0105B3}" type="pres">
      <dgm:prSet presAssocID="{7BC08FEF-183E-4A8E-9860-B38E9F0CDD3C}" presName="root2" presStyleCnt="0"/>
      <dgm:spPr/>
    </dgm:pt>
    <dgm:pt modelId="{901AC1AE-8016-4FE8-982A-AE7239756FF7}" type="pres">
      <dgm:prSet presAssocID="{7BC08FEF-183E-4A8E-9860-B38E9F0CDD3C}" presName="LevelTwoTextNode" presStyleLbl="node2" presStyleIdx="2" presStyleCnt="4" custScaleX="177266">
        <dgm:presLayoutVars>
          <dgm:chPref val="3"/>
        </dgm:presLayoutVars>
      </dgm:prSet>
      <dgm:spPr/>
    </dgm:pt>
    <dgm:pt modelId="{ABCAADF8-D0B3-417A-B3BA-E315F49F993F}" type="pres">
      <dgm:prSet presAssocID="{7BC08FEF-183E-4A8E-9860-B38E9F0CDD3C}" presName="level3hierChild" presStyleCnt="0"/>
      <dgm:spPr/>
    </dgm:pt>
    <dgm:pt modelId="{D118572A-D5A9-4DCE-82A1-C1E4F45ACAA8}" type="pres">
      <dgm:prSet presAssocID="{616AB88F-A351-43F8-B3DF-D39C1EC4310D}" presName="conn2-1" presStyleLbl="parChTrans1D2" presStyleIdx="3" presStyleCnt="4"/>
      <dgm:spPr/>
    </dgm:pt>
    <dgm:pt modelId="{D8E38C36-4129-485B-86A3-80BEEE2526D6}" type="pres">
      <dgm:prSet presAssocID="{616AB88F-A351-43F8-B3DF-D39C1EC4310D}" presName="connTx" presStyleLbl="parChTrans1D2" presStyleIdx="3" presStyleCnt="4"/>
      <dgm:spPr/>
    </dgm:pt>
    <dgm:pt modelId="{F966291A-1CC3-4876-A3D1-F38DBA02A743}" type="pres">
      <dgm:prSet presAssocID="{7700EFA5-0E08-49C5-BFDE-88CE7B011F43}" presName="root2" presStyleCnt="0"/>
      <dgm:spPr/>
    </dgm:pt>
    <dgm:pt modelId="{C65FD9EE-AEF4-41BF-9814-4EF698418426}" type="pres">
      <dgm:prSet presAssocID="{7700EFA5-0E08-49C5-BFDE-88CE7B011F43}" presName="LevelTwoTextNode" presStyleLbl="node2" presStyleIdx="3" presStyleCnt="4" custScaleX="201166">
        <dgm:presLayoutVars>
          <dgm:chPref val="3"/>
        </dgm:presLayoutVars>
      </dgm:prSet>
      <dgm:spPr/>
    </dgm:pt>
    <dgm:pt modelId="{DCF6E9A1-58D3-4B9D-A00F-2E10568FA107}" type="pres">
      <dgm:prSet presAssocID="{7700EFA5-0E08-49C5-BFDE-88CE7B011F43}" presName="level3hierChild" presStyleCnt="0"/>
      <dgm:spPr/>
    </dgm:pt>
  </dgm:ptLst>
  <dgm:cxnLst>
    <dgm:cxn modelId="{1D2D4A11-52D3-4440-84CC-9CEDA6E24AB6}" type="presOf" srcId="{137691A3-B7EE-4436-A75F-3769E17D62B8}" destId="{CDD8504F-33F8-4D0C-9BDD-C60DFB9DD88F}" srcOrd="0" destOrd="0" presId="urn:microsoft.com/office/officeart/2005/8/layout/hierarchy2"/>
    <dgm:cxn modelId="{DAD38E12-244C-4609-A1AC-531453C6ABAD}" type="presOf" srcId="{616AB88F-A351-43F8-B3DF-D39C1EC4310D}" destId="{D8E38C36-4129-485B-86A3-80BEEE2526D6}" srcOrd="1" destOrd="0" presId="urn:microsoft.com/office/officeart/2005/8/layout/hierarchy2"/>
    <dgm:cxn modelId="{6FCCA814-C7B8-46C6-92EA-773D8F7AD0BA}" srcId="{DA29206E-359E-4AD0-8E88-0420521D6EBF}" destId="{037DA345-35AD-4396-AF8D-1985F218A24E}" srcOrd="0" destOrd="0" parTransId="{55B15837-6A78-451E-926A-E5E7EF14B598}" sibTransId="{AC9785FB-640D-4BD7-AD66-3285D9E12A83}"/>
    <dgm:cxn modelId="{1330241A-3C25-4974-8FC9-EB8BF6BCF3CD}" srcId="{037DA345-35AD-4396-AF8D-1985F218A24E}" destId="{AA337F5A-A002-4663-88E9-167B3E75046D}" srcOrd="0" destOrd="0" parTransId="{949CFAAA-123E-4254-8061-6D220ABD0C5E}" sibTransId="{BA3C4005-835A-4DE9-8B53-934E367FABBC}"/>
    <dgm:cxn modelId="{CEC8FB1E-DB6A-4B36-ACA6-18B7591F2027}" type="presOf" srcId="{137691A3-B7EE-4436-A75F-3769E17D62B8}" destId="{4E162306-7977-4F4A-876E-66FD9D1C5B9C}" srcOrd="1" destOrd="0" presId="urn:microsoft.com/office/officeart/2005/8/layout/hierarchy2"/>
    <dgm:cxn modelId="{9DD12925-DEF3-412B-A6D7-5B6E40BF07CC}" type="presOf" srcId="{7BC08FEF-183E-4A8E-9860-B38E9F0CDD3C}" destId="{901AC1AE-8016-4FE8-982A-AE7239756FF7}" srcOrd="0" destOrd="0" presId="urn:microsoft.com/office/officeart/2005/8/layout/hierarchy2"/>
    <dgm:cxn modelId="{B278A92B-8533-464A-ADF4-347C1B4F3FC3}" type="presOf" srcId="{38DB3BB6-72C3-4B61-8EAF-A249834E25A5}" destId="{53514301-B298-4F66-9A92-BA8B11AEE770}" srcOrd="0" destOrd="0" presId="urn:microsoft.com/office/officeart/2005/8/layout/hierarchy2"/>
    <dgm:cxn modelId="{7D519E3F-1177-4AE1-B1D3-76814113E4B2}" srcId="{037DA345-35AD-4396-AF8D-1985F218A24E}" destId="{7700EFA5-0E08-49C5-BFDE-88CE7B011F43}" srcOrd="3" destOrd="0" parTransId="{616AB88F-A351-43F8-B3DF-D39C1EC4310D}" sibTransId="{BBB5CB6C-A990-4FCD-8175-982390110F76}"/>
    <dgm:cxn modelId="{13FDF840-904B-40D5-9601-A969B3CA402D}" type="presOf" srcId="{228FDB7C-A93E-45DE-8165-0FB6AAF5C5C9}" destId="{4E805EDD-2FC2-4F90-B389-FA1EE49360B9}" srcOrd="0" destOrd="0" presId="urn:microsoft.com/office/officeart/2005/8/layout/hierarchy2"/>
    <dgm:cxn modelId="{11782E41-83B7-4E1D-B539-175FEB73C100}" type="presOf" srcId="{949CFAAA-123E-4254-8061-6D220ABD0C5E}" destId="{8DD96EE7-24BD-4096-B289-A9D9E4FCE7E1}" srcOrd="0" destOrd="0" presId="urn:microsoft.com/office/officeart/2005/8/layout/hierarchy2"/>
    <dgm:cxn modelId="{77AD716B-4FAE-49D0-89BC-DF50FCCA3F38}" type="presOf" srcId="{AA337F5A-A002-4663-88E9-167B3E75046D}" destId="{A045D775-3A53-4AEC-BDA7-267F7F071E25}" srcOrd="0" destOrd="0" presId="urn:microsoft.com/office/officeart/2005/8/layout/hierarchy2"/>
    <dgm:cxn modelId="{FA52054F-F1BC-4974-85B7-CC7B812E99A4}" srcId="{037DA345-35AD-4396-AF8D-1985F218A24E}" destId="{7BC08FEF-183E-4A8E-9860-B38E9F0CDD3C}" srcOrd="2" destOrd="0" parTransId="{137691A3-B7EE-4436-A75F-3769E17D62B8}" sibTransId="{B271448A-1925-46A0-8EEF-9C7ACDDB4D8D}"/>
    <dgm:cxn modelId="{A00F4552-15A4-4B12-B3C6-18EA6502E65E}" type="presOf" srcId="{38DB3BB6-72C3-4B61-8EAF-A249834E25A5}" destId="{6B7D1D4A-963F-4C54-A4BF-EC217BF1B4C1}" srcOrd="1" destOrd="0" presId="urn:microsoft.com/office/officeart/2005/8/layout/hierarchy2"/>
    <dgm:cxn modelId="{0C2D8B7B-CF0E-4DF9-B9B1-6A093E876775}" type="presOf" srcId="{616AB88F-A351-43F8-B3DF-D39C1EC4310D}" destId="{D118572A-D5A9-4DCE-82A1-C1E4F45ACAA8}" srcOrd="0" destOrd="0" presId="urn:microsoft.com/office/officeart/2005/8/layout/hierarchy2"/>
    <dgm:cxn modelId="{2F626A91-6541-40C5-9415-447C027524CE}" srcId="{037DA345-35AD-4396-AF8D-1985F218A24E}" destId="{228FDB7C-A93E-45DE-8165-0FB6AAF5C5C9}" srcOrd="1" destOrd="0" parTransId="{38DB3BB6-72C3-4B61-8EAF-A249834E25A5}" sibTransId="{32996A94-ABF3-4AC7-BB81-3B63C6AEC0E8}"/>
    <dgm:cxn modelId="{98A9B894-AC4B-4502-9E9C-460B0B8C71A9}" type="presOf" srcId="{DA29206E-359E-4AD0-8E88-0420521D6EBF}" destId="{EA9BC4CD-70F6-4BB2-8697-DDB465A0F56E}" srcOrd="0" destOrd="0" presId="urn:microsoft.com/office/officeart/2005/8/layout/hierarchy2"/>
    <dgm:cxn modelId="{2E6A6C96-42FE-46BB-8052-BA61A9A2FE0B}" type="presOf" srcId="{037DA345-35AD-4396-AF8D-1985F218A24E}" destId="{7F29317D-1ACD-4422-A403-FC4BAEB77F09}" srcOrd="0" destOrd="0" presId="urn:microsoft.com/office/officeart/2005/8/layout/hierarchy2"/>
    <dgm:cxn modelId="{61CF82B7-9441-4ABF-B01E-7CDCA7333B92}" type="presOf" srcId="{949CFAAA-123E-4254-8061-6D220ABD0C5E}" destId="{ABCCC7F5-B8B6-49E9-882C-CF6BFD2398EE}" srcOrd="1" destOrd="0" presId="urn:microsoft.com/office/officeart/2005/8/layout/hierarchy2"/>
    <dgm:cxn modelId="{089F4CF3-90D0-40E6-9A8F-109D8BBD32B3}" type="presOf" srcId="{7700EFA5-0E08-49C5-BFDE-88CE7B011F43}" destId="{C65FD9EE-AEF4-41BF-9814-4EF698418426}" srcOrd="0" destOrd="0" presId="urn:microsoft.com/office/officeart/2005/8/layout/hierarchy2"/>
    <dgm:cxn modelId="{DB925E1D-F3C8-4C0D-A4CD-629C7875A1C5}" type="presParOf" srcId="{EA9BC4CD-70F6-4BB2-8697-DDB465A0F56E}" destId="{40861FE1-A765-4E9F-B43C-89367C626C3D}" srcOrd="0" destOrd="0" presId="urn:microsoft.com/office/officeart/2005/8/layout/hierarchy2"/>
    <dgm:cxn modelId="{F3E42F70-1257-4EB5-ACC7-48FC85218EDA}" type="presParOf" srcId="{40861FE1-A765-4E9F-B43C-89367C626C3D}" destId="{7F29317D-1ACD-4422-A403-FC4BAEB77F09}" srcOrd="0" destOrd="0" presId="urn:microsoft.com/office/officeart/2005/8/layout/hierarchy2"/>
    <dgm:cxn modelId="{D62014DA-5D84-4B15-B758-277C612B3FFF}" type="presParOf" srcId="{40861FE1-A765-4E9F-B43C-89367C626C3D}" destId="{F05CF28A-EA14-472A-8714-8093D005D5D8}" srcOrd="1" destOrd="0" presId="urn:microsoft.com/office/officeart/2005/8/layout/hierarchy2"/>
    <dgm:cxn modelId="{C548C9DC-D96D-42ED-B70E-8BBF402CE34F}" type="presParOf" srcId="{F05CF28A-EA14-472A-8714-8093D005D5D8}" destId="{8DD96EE7-24BD-4096-B289-A9D9E4FCE7E1}" srcOrd="0" destOrd="0" presId="urn:microsoft.com/office/officeart/2005/8/layout/hierarchy2"/>
    <dgm:cxn modelId="{50F8918C-C096-424F-9EC5-46CB4EC78912}" type="presParOf" srcId="{8DD96EE7-24BD-4096-B289-A9D9E4FCE7E1}" destId="{ABCCC7F5-B8B6-49E9-882C-CF6BFD2398EE}" srcOrd="0" destOrd="0" presId="urn:microsoft.com/office/officeart/2005/8/layout/hierarchy2"/>
    <dgm:cxn modelId="{07304080-21C0-4521-ADCF-200B7EED15E3}" type="presParOf" srcId="{F05CF28A-EA14-472A-8714-8093D005D5D8}" destId="{73D8F0DD-7857-498F-A765-4DCFC03612DE}" srcOrd="1" destOrd="0" presId="urn:microsoft.com/office/officeart/2005/8/layout/hierarchy2"/>
    <dgm:cxn modelId="{AA71FBF2-71E4-47D2-AC23-8A2D79DFB213}" type="presParOf" srcId="{73D8F0DD-7857-498F-A765-4DCFC03612DE}" destId="{A045D775-3A53-4AEC-BDA7-267F7F071E25}" srcOrd="0" destOrd="0" presId="urn:microsoft.com/office/officeart/2005/8/layout/hierarchy2"/>
    <dgm:cxn modelId="{A52E21FE-25A2-4489-BFAD-84A37192A5B0}" type="presParOf" srcId="{73D8F0DD-7857-498F-A765-4DCFC03612DE}" destId="{3BA27D1A-3756-446F-907E-A510FFFBE896}" srcOrd="1" destOrd="0" presId="urn:microsoft.com/office/officeart/2005/8/layout/hierarchy2"/>
    <dgm:cxn modelId="{8436BD43-BEF7-4867-BC6F-CE8B7811BEA6}" type="presParOf" srcId="{F05CF28A-EA14-472A-8714-8093D005D5D8}" destId="{53514301-B298-4F66-9A92-BA8B11AEE770}" srcOrd="2" destOrd="0" presId="urn:microsoft.com/office/officeart/2005/8/layout/hierarchy2"/>
    <dgm:cxn modelId="{43B27E1A-A8F2-478C-A70F-A6BCBD600CA8}" type="presParOf" srcId="{53514301-B298-4F66-9A92-BA8B11AEE770}" destId="{6B7D1D4A-963F-4C54-A4BF-EC217BF1B4C1}" srcOrd="0" destOrd="0" presId="urn:microsoft.com/office/officeart/2005/8/layout/hierarchy2"/>
    <dgm:cxn modelId="{CFCD66A9-7C2A-45DA-A8EC-730113CC5390}" type="presParOf" srcId="{F05CF28A-EA14-472A-8714-8093D005D5D8}" destId="{08898FF9-ACE2-42F8-833F-8D564AF096F2}" srcOrd="3" destOrd="0" presId="urn:microsoft.com/office/officeart/2005/8/layout/hierarchy2"/>
    <dgm:cxn modelId="{BA0C7FCF-24C2-45F7-A052-4FE56DBD067A}" type="presParOf" srcId="{08898FF9-ACE2-42F8-833F-8D564AF096F2}" destId="{4E805EDD-2FC2-4F90-B389-FA1EE49360B9}" srcOrd="0" destOrd="0" presId="urn:microsoft.com/office/officeart/2005/8/layout/hierarchy2"/>
    <dgm:cxn modelId="{04A064E2-0141-4BC9-9A5F-807942C03694}" type="presParOf" srcId="{08898FF9-ACE2-42F8-833F-8D564AF096F2}" destId="{8F83B2A8-A5CD-4F03-849C-6966A39EF81D}" srcOrd="1" destOrd="0" presId="urn:microsoft.com/office/officeart/2005/8/layout/hierarchy2"/>
    <dgm:cxn modelId="{23AB36B2-EFE3-4799-95B8-D3A79D9CA64C}" type="presParOf" srcId="{F05CF28A-EA14-472A-8714-8093D005D5D8}" destId="{CDD8504F-33F8-4D0C-9BDD-C60DFB9DD88F}" srcOrd="4" destOrd="0" presId="urn:microsoft.com/office/officeart/2005/8/layout/hierarchy2"/>
    <dgm:cxn modelId="{21FAA47B-FD33-4BEC-B49C-6C94A7AA051E}" type="presParOf" srcId="{CDD8504F-33F8-4D0C-9BDD-C60DFB9DD88F}" destId="{4E162306-7977-4F4A-876E-66FD9D1C5B9C}" srcOrd="0" destOrd="0" presId="urn:microsoft.com/office/officeart/2005/8/layout/hierarchy2"/>
    <dgm:cxn modelId="{57B1D11C-5C41-4F54-8B62-B33E26E24911}" type="presParOf" srcId="{F05CF28A-EA14-472A-8714-8093D005D5D8}" destId="{5594C361-171C-4495-9A8A-005A4B0105B3}" srcOrd="5" destOrd="0" presId="urn:microsoft.com/office/officeart/2005/8/layout/hierarchy2"/>
    <dgm:cxn modelId="{35F613CC-A53A-4A8E-9DE9-67A9D98F953B}" type="presParOf" srcId="{5594C361-171C-4495-9A8A-005A4B0105B3}" destId="{901AC1AE-8016-4FE8-982A-AE7239756FF7}" srcOrd="0" destOrd="0" presId="urn:microsoft.com/office/officeart/2005/8/layout/hierarchy2"/>
    <dgm:cxn modelId="{67146325-D4AC-4E20-B3C0-AA1879F442D7}" type="presParOf" srcId="{5594C361-171C-4495-9A8A-005A4B0105B3}" destId="{ABCAADF8-D0B3-417A-B3BA-E315F49F993F}" srcOrd="1" destOrd="0" presId="urn:microsoft.com/office/officeart/2005/8/layout/hierarchy2"/>
    <dgm:cxn modelId="{3B5A68BE-253B-4ECD-9671-5867E1C26342}" type="presParOf" srcId="{F05CF28A-EA14-472A-8714-8093D005D5D8}" destId="{D118572A-D5A9-4DCE-82A1-C1E4F45ACAA8}" srcOrd="6" destOrd="0" presId="urn:microsoft.com/office/officeart/2005/8/layout/hierarchy2"/>
    <dgm:cxn modelId="{BF5024DC-EF95-4FE6-A66B-91C3E4193DC0}" type="presParOf" srcId="{D118572A-D5A9-4DCE-82A1-C1E4F45ACAA8}" destId="{D8E38C36-4129-485B-86A3-80BEEE2526D6}" srcOrd="0" destOrd="0" presId="urn:microsoft.com/office/officeart/2005/8/layout/hierarchy2"/>
    <dgm:cxn modelId="{17AF30A9-F21F-4A3E-ABDC-229DDA5BE05D}" type="presParOf" srcId="{F05CF28A-EA14-472A-8714-8093D005D5D8}" destId="{F966291A-1CC3-4876-A3D1-F38DBA02A743}" srcOrd="7" destOrd="0" presId="urn:microsoft.com/office/officeart/2005/8/layout/hierarchy2"/>
    <dgm:cxn modelId="{7D4DCEF8-4004-4914-9A68-165CAA4A73D6}" type="presParOf" srcId="{F966291A-1CC3-4876-A3D1-F38DBA02A743}" destId="{C65FD9EE-AEF4-41BF-9814-4EF698418426}" srcOrd="0" destOrd="0" presId="urn:microsoft.com/office/officeart/2005/8/layout/hierarchy2"/>
    <dgm:cxn modelId="{6A7763E1-B6E7-4A21-BE2B-B146D590DF34}" type="presParOf" srcId="{F966291A-1CC3-4876-A3D1-F38DBA02A743}" destId="{DCF6E9A1-58D3-4B9D-A00F-2E10568FA10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AC0D3F-892B-4751-8B46-8CDF099F35EF}" type="doc">
      <dgm:prSet loTypeId="urn:microsoft.com/office/officeart/2011/layout/Tab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3AAA98-9D85-492F-AB3F-5D85D10B8E4E}">
      <dgm:prSet phldrT="[Text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2800" dirty="0" err="1">
              <a:solidFill>
                <a:schemeClr val="tx1"/>
              </a:solidFill>
            </a:rPr>
            <a:t>Pemaksaan</a:t>
          </a:r>
          <a:r>
            <a:rPr lang="en-US" sz="2800" dirty="0">
              <a:solidFill>
                <a:schemeClr val="tx1"/>
              </a:solidFill>
            </a:rPr>
            <a:t> </a:t>
          </a:r>
          <a:r>
            <a:rPr lang="en-US" sz="2800" dirty="0" err="1">
              <a:solidFill>
                <a:schemeClr val="tx1"/>
              </a:solidFill>
            </a:rPr>
            <a:t>Positif</a:t>
          </a:r>
          <a:endParaRPr lang="en-US" sz="2800" dirty="0">
            <a:solidFill>
              <a:schemeClr val="tx1"/>
            </a:solidFill>
          </a:endParaRPr>
        </a:p>
      </dgm:t>
    </dgm:pt>
    <dgm:pt modelId="{0E658A69-3481-413D-99BC-1DF8ABF32186}" type="parTrans" cxnId="{EA8404BE-A5FC-4A8E-AB2D-DEEF3B12E7B9}">
      <dgm:prSet/>
      <dgm:spPr/>
      <dgm:t>
        <a:bodyPr/>
        <a:lstStyle/>
        <a:p>
          <a:endParaRPr lang="en-US"/>
        </a:p>
      </dgm:t>
    </dgm:pt>
    <dgm:pt modelId="{4694071C-F72D-45B8-94A0-0B21A044A722}" type="sibTrans" cxnId="{EA8404BE-A5FC-4A8E-AB2D-DEEF3B12E7B9}">
      <dgm:prSet/>
      <dgm:spPr/>
      <dgm:t>
        <a:bodyPr/>
        <a:lstStyle/>
        <a:p>
          <a:endParaRPr lang="en-US"/>
        </a:p>
      </dgm:t>
    </dgm:pt>
    <dgm:pt modelId="{0DE8C8CD-3AF6-4172-982A-8D8E412A0380}">
      <dgm:prSet phldrT="[Text]" custT="1"/>
      <dgm:spPr/>
      <dgm:t>
        <a:bodyPr/>
        <a:lstStyle/>
        <a:p>
          <a:r>
            <a:rPr lang="en-US" sz="2400" dirty="0" err="1"/>
            <a:t>Pemaksaan</a:t>
          </a:r>
          <a:r>
            <a:rPr lang="en-US" sz="2400" dirty="0"/>
            <a:t> </a:t>
          </a:r>
          <a:r>
            <a:rPr lang="sv-SE" sz="2400" dirty="0"/>
            <a:t>dengan pancingan hadiah atau insentif</a:t>
          </a:r>
          <a:endParaRPr lang="en-US" sz="2400" dirty="0"/>
        </a:p>
      </dgm:t>
    </dgm:pt>
    <dgm:pt modelId="{AB45E6B8-9395-40E0-90F8-8FBD630320AA}" type="parTrans" cxnId="{E508AF13-CDB1-48D8-BE80-A5963980871B}">
      <dgm:prSet/>
      <dgm:spPr/>
      <dgm:t>
        <a:bodyPr/>
        <a:lstStyle/>
        <a:p>
          <a:endParaRPr lang="en-US"/>
        </a:p>
      </dgm:t>
    </dgm:pt>
    <dgm:pt modelId="{17301953-8EB2-422E-806C-373D5BFA4CF0}" type="sibTrans" cxnId="{E508AF13-CDB1-48D8-BE80-A5963980871B}">
      <dgm:prSet/>
      <dgm:spPr/>
      <dgm:t>
        <a:bodyPr/>
        <a:lstStyle/>
        <a:p>
          <a:endParaRPr lang="en-US"/>
        </a:p>
      </dgm:t>
    </dgm:pt>
    <dgm:pt modelId="{84B11D09-8D9A-4521-8127-B398EAD3047A}">
      <dgm:prSet phldrT="[Text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2800" dirty="0" err="1">
              <a:solidFill>
                <a:schemeClr val="tx1"/>
              </a:solidFill>
            </a:rPr>
            <a:t>Pemaksaan</a:t>
          </a:r>
          <a:r>
            <a:rPr lang="en-US" sz="2800" dirty="0">
              <a:solidFill>
                <a:schemeClr val="tx1"/>
              </a:solidFill>
            </a:rPr>
            <a:t> </a:t>
          </a:r>
          <a:r>
            <a:rPr lang="en-US" sz="2800" dirty="0" err="1">
              <a:solidFill>
                <a:schemeClr val="tx1"/>
              </a:solidFill>
            </a:rPr>
            <a:t>Negatif</a:t>
          </a:r>
          <a:endParaRPr lang="en-US" sz="2800" dirty="0">
            <a:solidFill>
              <a:schemeClr val="tx1"/>
            </a:solidFill>
          </a:endParaRPr>
        </a:p>
      </dgm:t>
    </dgm:pt>
    <dgm:pt modelId="{E0E0B35D-C7EB-4A68-806A-26A5B477A8C2}" type="parTrans" cxnId="{6859F378-0A4E-42A7-8570-5A1986EE15A3}">
      <dgm:prSet/>
      <dgm:spPr/>
      <dgm:t>
        <a:bodyPr/>
        <a:lstStyle/>
        <a:p>
          <a:endParaRPr lang="en-US"/>
        </a:p>
      </dgm:t>
    </dgm:pt>
    <dgm:pt modelId="{F836A4E1-0A37-4560-B722-7EF5AF54B8C7}" type="sibTrans" cxnId="{6859F378-0A4E-42A7-8570-5A1986EE15A3}">
      <dgm:prSet/>
      <dgm:spPr/>
      <dgm:t>
        <a:bodyPr/>
        <a:lstStyle/>
        <a:p>
          <a:endParaRPr lang="en-US"/>
        </a:p>
      </dgm:t>
    </dgm:pt>
    <dgm:pt modelId="{0ED8CF90-51BC-4739-825C-B1EA80B13180}">
      <dgm:prSet phldrT="[Text]" custT="1"/>
      <dgm:spPr/>
      <dgm:t>
        <a:bodyPr/>
        <a:lstStyle/>
        <a:p>
          <a:r>
            <a:rPr lang="en-US" sz="2400" dirty="0" err="1"/>
            <a:t>Upaya</a:t>
          </a:r>
          <a:r>
            <a:rPr lang="en-US" sz="2400" dirty="0"/>
            <a:t> </a:t>
          </a:r>
          <a:r>
            <a:rPr lang="en-US" sz="2400" dirty="0" err="1"/>
            <a:t>pemberian</a:t>
          </a:r>
          <a:r>
            <a:rPr lang="en-US" sz="2400" dirty="0"/>
            <a:t> </a:t>
          </a:r>
          <a:r>
            <a:rPr lang="en-US" sz="2400" dirty="0" err="1"/>
            <a:t>pengaruh</a:t>
          </a:r>
          <a:r>
            <a:rPr lang="en-US" sz="2400" dirty="0"/>
            <a:t> yang </a:t>
          </a:r>
          <a:r>
            <a:rPr lang="en-US" sz="2400" dirty="0" err="1"/>
            <a:t>berakhir</a:t>
          </a:r>
          <a:r>
            <a:rPr lang="en-US" sz="2400" dirty="0"/>
            <a:t> </a:t>
          </a:r>
          <a:r>
            <a:rPr lang="en-US" sz="2400" dirty="0" err="1"/>
            <a:t>dengan</a:t>
          </a:r>
          <a:r>
            <a:rPr lang="en-US" sz="2400" dirty="0"/>
            <a:t> </a:t>
          </a:r>
          <a:r>
            <a:rPr lang="en-US" sz="2400" dirty="0" err="1"/>
            <a:t>pemberian</a:t>
          </a:r>
          <a:r>
            <a:rPr lang="en-US" sz="2400" dirty="0"/>
            <a:t> </a:t>
          </a:r>
          <a:r>
            <a:rPr lang="en-US" sz="2400" dirty="0" err="1"/>
            <a:t>sanksi</a:t>
          </a:r>
          <a:endParaRPr lang="en-US" sz="2400" dirty="0"/>
        </a:p>
      </dgm:t>
    </dgm:pt>
    <dgm:pt modelId="{22569C96-C5F7-4B66-92D2-28D3F8B9875E}" type="parTrans" cxnId="{A7E642A4-FD3F-4026-8C12-E4F5490F8A05}">
      <dgm:prSet/>
      <dgm:spPr/>
      <dgm:t>
        <a:bodyPr/>
        <a:lstStyle/>
        <a:p>
          <a:endParaRPr lang="en-US"/>
        </a:p>
      </dgm:t>
    </dgm:pt>
    <dgm:pt modelId="{CC7AB1A9-4D30-4993-9646-08D253C199D3}" type="sibTrans" cxnId="{A7E642A4-FD3F-4026-8C12-E4F5490F8A05}">
      <dgm:prSet/>
      <dgm:spPr/>
      <dgm:t>
        <a:bodyPr/>
        <a:lstStyle/>
        <a:p>
          <a:endParaRPr lang="en-US"/>
        </a:p>
      </dgm:t>
    </dgm:pt>
    <dgm:pt modelId="{A4080036-921A-44C5-9247-6802FF56CC04}" type="pres">
      <dgm:prSet presAssocID="{EAAC0D3F-892B-4751-8B46-8CDF099F35EF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28090562-BD87-4757-BB62-60CD2F8B3034}" type="pres">
      <dgm:prSet presAssocID="{853AAA98-9D85-492F-AB3F-5D85D10B8E4E}" presName="composite" presStyleCnt="0"/>
      <dgm:spPr/>
    </dgm:pt>
    <dgm:pt modelId="{6323FD59-19BE-4B77-9373-57C636A1743B}" type="pres">
      <dgm:prSet presAssocID="{853AAA98-9D85-492F-AB3F-5D85D10B8E4E}" presName="FirstChild" presStyleLbl="revTx" presStyleIdx="0" presStyleCnt="2" custScaleX="82999" custScaleY="58800">
        <dgm:presLayoutVars>
          <dgm:chMax val="0"/>
          <dgm:chPref val="0"/>
          <dgm:bulletEnabled val="1"/>
        </dgm:presLayoutVars>
      </dgm:prSet>
      <dgm:spPr/>
    </dgm:pt>
    <dgm:pt modelId="{C4848FB0-B62B-4E11-A282-DAF3FA89CFDB}" type="pres">
      <dgm:prSet presAssocID="{853AAA98-9D85-492F-AB3F-5D85D10B8E4E}" presName="Parent" presStyleLbl="alignNode1" presStyleIdx="0" presStyleCnt="2" custScaleX="135374" custScaleY="58892">
        <dgm:presLayoutVars>
          <dgm:chMax val="3"/>
          <dgm:chPref val="3"/>
          <dgm:bulletEnabled val="1"/>
        </dgm:presLayoutVars>
      </dgm:prSet>
      <dgm:spPr/>
    </dgm:pt>
    <dgm:pt modelId="{862F6DBE-6AF2-4E9A-AB28-5BF384C871BF}" type="pres">
      <dgm:prSet presAssocID="{853AAA98-9D85-492F-AB3F-5D85D10B8E4E}" presName="Accent" presStyleLbl="parChTrans1D1" presStyleIdx="0" presStyleCnt="2"/>
      <dgm:spPr/>
    </dgm:pt>
    <dgm:pt modelId="{9543EBBF-F2BD-4A85-915B-40458023348B}" type="pres">
      <dgm:prSet presAssocID="{4694071C-F72D-45B8-94A0-0B21A044A722}" presName="sibTrans" presStyleCnt="0"/>
      <dgm:spPr/>
    </dgm:pt>
    <dgm:pt modelId="{C76F3783-BBCE-4E8A-8958-35FD5B2870DD}" type="pres">
      <dgm:prSet presAssocID="{84B11D09-8D9A-4521-8127-B398EAD3047A}" presName="composite" presStyleCnt="0"/>
      <dgm:spPr/>
    </dgm:pt>
    <dgm:pt modelId="{4A05F5AA-5DE3-4A79-BEC9-85984F4A3E14}" type="pres">
      <dgm:prSet presAssocID="{84B11D09-8D9A-4521-8127-B398EAD3047A}" presName="FirstChild" presStyleLbl="revTx" presStyleIdx="1" presStyleCnt="2" custScaleX="83298" custScaleY="49921">
        <dgm:presLayoutVars>
          <dgm:chMax val="0"/>
          <dgm:chPref val="0"/>
          <dgm:bulletEnabled val="1"/>
        </dgm:presLayoutVars>
      </dgm:prSet>
      <dgm:spPr/>
    </dgm:pt>
    <dgm:pt modelId="{CFB73961-FEE1-4BF4-9869-5268A9DE4DF8}" type="pres">
      <dgm:prSet presAssocID="{84B11D09-8D9A-4521-8127-B398EAD3047A}" presName="Parent" presStyleLbl="alignNode1" presStyleIdx="1" presStyleCnt="2" custScaleX="133669" custScaleY="62153">
        <dgm:presLayoutVars>
          <dgm:chMax val="3"/>
          <dgm:chPref val="3"/>
          <dgm:bulletEnabled val="1"/>
        </dgm:presLayoutVars>
      </dgm:prSet>
      <dgm:spPr/>
    </dgm:pt>
    <dgm:pt modelId="{0A943436-E38E-49CB-86B4-27C609D4EEDA}" type="pres">
      <dgm:prSet presAssocID="{84B11D09-8D9A-4521-8127-B398EAD3047A}" presName="Accent" presStyleLbl="parChTrans1D1" presStyleIdx="1" presStyleCnt="2"/>
      <dgm:spPr/>
    </dgm:pt>
  </dgm:ptLst>
  <dgm:cxnLst>
    <dgm:cxn modelId="{7F9B5A12-EB43-4F6B-B93B-5EF5958A0BD3}" type="presOf" srcId="{84B11D09-8D9A-4521-8127-B398EAD3047A}" destId="{CFB73961-FEE1-4BF4-9869-5268A9DE4DF8}" srcOrd="0" destOrd="0" presId="urn:microsoft.com/office/officeart/2011/layout/TabList"/>
    <dgm:cxn modelId="{E508AF13-CDB1-48D8-BE80-A5963980871B}" srcId="{853AAA98-9D85-492F-AB3F-5D85D10B8E4E}" destId="{0DE8C8CD-3AF6-4172-982A-8D8E412A0380}" srcOrd="0" destOrd="0" parTransId="{AB45E6B8-9395-40E0-90F8-8FBD630320AA}" sibTransId="{17301953-8EB2-422E-806C-373D5BFA4CF0}"/>
    <dgm:cxn modelId="{6859F378-0A4E-42A7-8570-5A1986EE15A3}" srcId="{EAAC0D3F-892B-4751-8B46-8CDF099F35EF}" destId="{84B11D09-8D9A-4521-8127-B398EAD3047A}" srcOrd="1" destOrd="0" parTransId="{E0E0B35D-C7EB-4A68-806A-26A5B477A8C2}" sibTransId="{F836A4E1-0A37-4560-B722-7EF5AF54B8C7}"/>
    <dgm:cxn modelId="{5FA7E08A-0B42-4735-BA1A-387EA5EF65FE}" type="presOf" srcId="{EAAC0D3F-892B-4751-8B46-8CDF099F35EF}" destId="{A4080036-921A-44C5-9247-6802FF56CC04}" srcOrd="0" destOrd="0" presId="urn:microsoft.com/office/officeart/2011/layout/TabList"/>
    <dgm:cxn modelId="{8FCD5496-2E6A-4DD7-BA3B-F6814166DFDF}" type="presOf" srcId="{0DE8C8CD-3AF6-4172-982A-8D8E412A0380}" destId="{6323FD59-19BE-4B77-9373-57C636A1743B}" srcOrd="0" destOrd="0" presId="urn:microsoft.com/office/officeart/2011/layout/TabList"/>
    <dgm:cxn modelId="{542F8B9D-5570-47AA-9E5A-BEB33C45119B}" type="presOf" srcId="{0ED8CF90-51BC-4739-825C-B1EA80B13180}" destId="{4A05F5AA-5DE3-4A79-BEC9-85984F4A3E14}" srcOrd="0" destOrd="0" presId="urn:microsoft.com/office/officeart/2011/layout/TabList"/>
    <dgm:cxn modelId="{A7E642A4-FD3F-4026-8C12-E4F5490F8A05}" srcId="{84B11D09-8D9A-4521-8127-B398EAD3047A}" destId="{0ED8CF90-51BC-4739-825C-B1EA80B13180}" srcOrd="0" destOrd="0" parTransId="{22569C96-C5F7-4B66-92D2-28D3F8B9875E}" sibTransId="{CC7AB1A9-4D30-4993-9646-08D253C199D3}"/>
    <dgm:cxn modelId="{D6874EB6-1C30-4C38-8576-281DB65D4801}" type="presOf" srcId="{853AAA98-9D85-492F-AB3F-5D85D10B8E4E}" destId="{C4848FB0-B62B-4E11-A282-DAF3FA89CFDB}" srcOrd="0" destOrd="0" presId="urn:microsoft.com/office/officeart/2011/layout/TabList"/>
    <dgm:cxn modelId="{EA8404BE-A5FC-4A8E-AB2D-DEEF3B12E7B9}" srcId="{EAAC0D3F-892B-4751-8B46-8CDF099F35EF}" destId="{853AAA98-9D85-492F-AB3F-5D85D10B8E4E}" srcOrd="0" destOrd="0" parTransId="{0E658A69-3481-413D-99BC-1DF8ABF32186}" sibTransId="{4694071C-F72D-45B8-94A0-0B21A044A722}"/>
    <dgm:cxn modelId="{EC4C3AED-BE25-4ED3-ADC0-29B820A7BDA5}" type="presParOf" srcId="{A4080036-921A-44C5-9247-6802FF56CC04}" destId="{28090562-BD87-4757-BB62-60CD2F8B3034}" srcOrd="0" destOrd="0" presId="urn:microsoft.com/office/officeart/2011/layout/TabList"/>
    <dgm:cxn modelId="{62D0AB16-81E4-4F69-AC81-82BF539A1055}" type="presParOf" srcId="{28090562-BD87-4757-BB62-60CD2F8B3034}" destId="{6323FD59-19BE-4B77-9373-57C636A1743B}" srcOrd="0" destOrd="0" presId="urn:microsoft.com/office/officeart/2011/layout/TabList"/>
    <dgm:cxn modelId="{341A430E-3236-4657-9107-03E74574ED84}" type="presParOf" srcId="{28090562-BD87-4757-BB62-60CD2F8B3034}" destId="{C4848FB0-B62B-4E11-A282-DAF3FA89CFDB}" srcOrd="1" destOrd="0" presId="urn:microsoft.com/office/officeart/2011/layout/TabList"/>
    <dgm:cxn modelId="{0A8EF044-F3EE-4F99-AA5D-4866F77229ED}" type="presParOf" srcId="{28090562-BD87-4757-BB62-60CD2F8B3034}" destId="{862F6DBE-6AF2-4E9A-AB28-5BF384C871BF}" srcOrd="2" destOrd="0" presId="urn:microsoft.com/office/officeart/2011/layout/TabList"/>
    <dgm:cxn modelId="{130F9E25-A781-447E-AF4E-034F42CC93A5}" type="presParOf" srcId="{A4080036-921A-44C5-9247-6802FF56CC04}" destId="{9543EBBF-F2BD-4A85-915B-40458023348B}" srcOrd="1" destOrd="0" presId="urn:microsoft.com/office/officeart/2011/layout/TabList"/>
    <dgm:cxn modelId="{92BC2854-38EA-4DDA-AE2C-8B9D6303EB77}" type="presParOf" srcId="{A4080036-921A-44C5-9247-6802FF56CC04}" destId="{C76F3783-BBCE-4E8A-8958-35FD5B2870DD}" srcOrd="2" destOrd="0" presId="urn:microsoft.com/office/officeart/2011/layout/TabList"/>
    <dgm:cxn modelId="{90B3CF45-8F53-4118-995A-C352E1297AD6}" type="presParOf" srcId="{C76F3783-BBCE-4E8A-8958-35FD5B2870DD}" destId="{4A05F5AA-5DE3-4A79-BEC9-85984F4A3E14}" srcOrd="0" destOrd="0" presId="urn:microsoft.com/office/officeart/2011/layout/TabList"/>
    <dgm:cxn modelId="{C9D363D7-A349-45D6-987D-E98E8FD25E63}" type="presParOf" srcId="{C76F3783-BBCE-4E8A-8958-35FD5B2870DD}" destId="{CFB73961-FEE1-4BF4-9869-5268A9DE4DF8}" srcOrd="1" destOrd="0" presId="urn:microsoft.com/office/officeart/2011/layout/TabList"/>
    <dgm:cxn modelId="{79ED1723-9BFA-4E4B-88B1-287E22015CC7}" type="presParOf" srcId="{C76F3783-BBCE-4E8A-8958-35FD5B2870DD}" destId="{0A943436-E38E-49CB-86B4-27C609D4EEDA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9317D-1ACD-4422-A403-FC4BAEB77F09}">
      <dsp:nvSpPr>
        <dsp:cNvPr id="0" name=""/>
        <dsp:cNvSpPr/>
      </dsp:nvSpPr>
      <dsp:spPr>
        <a:xfrm>
          <a:off x="0" y="1294580"/>
          <a:ext cx="2029271" cy="10146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4 Cara</a:t>
          </a:r>
        </a:p>
      </dsp:txBody>
      <dsp:txXfrm>
        <a:off x="29718" y="1324298"/>
        <a:ext cx="1969835" cy="955199"/>
      </dsp:txXfrm>
    </dsp:sp>
    <dsp:sp modelId="{8DD96EE7-24BD-4096-B289-A9D9E4FCE7E1}">
      <dsp:nvSpPr>
        <dsp:cNvPr id="0" name=""/>
        <dsp:cNvSpPr/>
      </dsp:nvSpPr>
      <dsp:spPr>
        <a:xfrm rot="19427463">
          <a:off x="1817828" y="1134944"/>
          <a:ext cx="218962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189620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857898" y="1100419"/>
        <a:ext cx="109481" cy="109481"/>
      </dsp:txXfrm>
    </dsp:sp>
    <dsp:sp modelId="{A045D775-3A53-4AEC-BDA7-267F7F071E25}">
      <dsp:nvSpPr>
        <dsp:cNvPr id="0" name=""/>
        <dsp:cNvSpPr/>
      </dsp:nvSpPr>
      <dsp:spPr>
        <a:xfrm>
          <a:off x="3796006" y="1102"/>
          <a:ext cx="4392967" cy="101463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Pemaksaan</a:t>
          </a:r>
          <a:r>
            <a:rPr lang="en-US" sz="3000" kern="1200" dirty="0"/>
            <a:t> (inducement);</a:t>
          </a:r>
        </a:p>
      </dsp:txBody>
      <dsp:txXfrm>
        <a:off x="3825724" y="30820"/>
        <a:ext cx="4333531" cy="955199"/>
      </dsp:txXfrm>
    </dsp:sp>
    <dsp:sp modelId="{53514301-B298-4F66-9A92-BA8B11AEE770}">
      <dsp:nvSpPr>
        <dsp:cNvPr id="0" name=""/>
        <dsp:cNvSpPr/>
      </dsp:nvSpPr>
      <dsp:spPr>
        <a:xfrm rot="21353989">
          <a:off x="2027004" y="1718360"/>
          <a:ext cx="177126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71268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2868357" y="1694293"/>
        <a:ext cx="88563" cy="88563"/>
      </dsp:txXfrm>
    </dsp:sp>
    <dsp:sp modelId="{4E805EDD-2FC2-4F90-B389-FA1EE49360B9}">
      <dsp:nvSpPr>
        <dsp:cNvPr id="0" name=""/>
        <dsp:cNvSpPr/>
      </dsp:nvSpPr>
      <dsp:spPr>
        <a:xfrm>
          <a:off x="3796006" y="1167934"/>
          <a:ext cx="2457731" cy="101463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  </a:t>
          </a:r>
          <a:r>
            <a:rPr lang="en-US" sz="2400" kern="1200" dirty="0" err="1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Persuasi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3825724" y="1197652"/>
        <a:ext cx="2398295" cy="955199"/>
      </dsp:txXfrm>
    </dsp:sp>
    <dsp:sp modelId="{CDD8504F-33F8-4D0C-9BDD-C60DFB9DD88F}">
      <dsp:nvSpPr>
        <dsp:cNvPr id="0" name=""/>
        <dsp:cNvSpPr/>
      </dsp:nvSpPr>
      <dsp:spPr>
        <a:xfrm rot="1829275">
          <a:off x="1887537" y="2301776"/>
          <a:ext cx="205020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050203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861383" y="2270735"/>
        <a:ext cx="102510" cy="102510"/>
      </dsp:txXfrm>
    </dsp:sp>
    <dsp:sp modelId="{901AC1AE-8016-4FE8-982A-AE7239756FF7}">
      <dsp:nvSpPr>
        <dsp:cNvPr id="0" name=""/>
        <dsp:cNvSpPr/>
      </dsp:nvSpPr>
      <dsp:spPr>
        <a:xfrm>
          <a:off x="3796006" y="2334765"/>
          <a:ext cx="3597208" cy="101463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  </a:t>
          </a:r>
          <a:r>
            <a:rPr lang="en-US" sz="2900" kern="1200" dirty="0" err="1"/>
            <a:t>Penggunaan</a:t>
          </a:r>
          <a:r>
            <a:rPr lang="en-US" sz="2900" kern="1200" dirty="0"/>
            <a:t> </a:t>
          </a:r>
          <a:r>
            <a:rPr lang="en-US" sz="2900" kern="1200" dirty="0" err="1"/>
            <a:t>relasi</a:t>
          </a:r>
          <a:endParaRPr lang="en-US" sz="2900" kern="1200" dirty="0"/>
        </a:p>
      </dsp:txBody>
      <dsp:txXfrm>
        <a:off x="3825724" y="2364483"/>
        <a:ext cx="3537772" cy="955199"/>
      </dsp:txXfrm>
    </dsp:sp>
    <dsp:sp modelId="{D118572A-D5A9-4DCE-82A1-C1E4F45ACAA8}">
      <dsp:nvSpPr>
        <dsp:cNvPr id="0" name=""/>
        <dsp:cNvSpPr/>
      </dsp:nvSpPr>
      <dsp:spPr>
        <a:xfrm rot="3079346">
          <a:off x="1499108" y="2885191"/>
          <a:ext cx="282706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827060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841962" y="2834729"/>
        <a:ext cx="141353" cy="141353"/>
      </dsp:txXfrm>
    </dsp:sp>
    <dsp:sp modelId="{C65FD9EE-AEF4-41BF-9814-4EF698418426}">
      <dsp:nvSpPr>
        <dsp:cNvPr id="0" name=""/>
        <dsp:cNvSpPr/>
      </dsp:nvSpPr>
      <dsp:spPr>
        <a:xfrm>
          <a:off x="3796006" y="3501596"/>
          <a:ext cx="4082204" cy="101463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Penggunaan</a:t>
          </a:r>
          <a:r>
            <a:rPr lang="en-US" sz="2900" kern="1200" dirty="0"/>
            <a:t> </a:t>
          </a:r>
          <a:r>
            <a:rPr lang="en-US" sz="2900" kern="1200" dirty="0" err="1"/>
            <a:t>lingkungan</a:t>
          </a:r>
          <a:endParaRPr lang="en-US" sz="2900" kern="1200" dirty="0"/>
        </a:p>
      </dsp:txBody>
      <dsp:txXfrm>
        <a:off x="3825724" y="3531314"/>
        <a:ext cx="4022768" cy="9551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43436-E38E-49CB-86B4-27C609D4EEDA}">
      <dsp:nvSpPr>
        <dsp:cNvPr id="0" name=""/>
        <dsp:cNvSpPr/>
      </dsp:nvSpPr>
      <dsp:spPr>
        <a:xfrm>
          <a:off x="214885" y="2802029"/>
          <a:ext cx="98189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F6DBE-6AF2-4E9A-AB28-5BF384C871BF}">
      <dsp:nvSpPr>
        <dsp:cNvPr id="0" name=""/>
        <dsp:cNvSpPr/>
      </dsp:nvSpPr>
      <dsp:spPr>
        <a:xfrm>
          <a:off x="225767" y="1766541"/>
          <a:ext cx="98189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23FD59-19BE-4B77-9373-57C636A1743B}">
      <dsp:nvSpPr>
        <dsp:cNvPr id="0" name=""/>
        <dsp:cNvSpPr/>
      </dsp:nvSpPr>
      <dsp:spPr>
        <a:xfrm>
          <a:off x="3396331" y="811370"/>
          <a:ext cx="6030705" cy="707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Pemaksaan</a:t>
          </a:r>
          <a:r>
            <a:rPr lang="en-US" sz="2400" kern="1200" dirty="0"/>
            <a:t> </a:t>
          </a:r>
          <a:r>
            <a:rPr lang="sv-SE" sz="2400" kern="1200" dirty="0"/>
            <a:t>dengan pancingan hadiah atau insentif</a:t>
          </a:r>
          <a:endParaRPr lang="en-US" sz="2400" kern="1200" dirty="0"/>
        </a:p>
      </dsp:txBody>
      <dsp:txXfrm>
        <a:off x="3396331" y="811370"/>
        <a:ext cx="6030705" cy="707355"/>
      </dsp:txXfrm>
    </dsp:sp>
    <dsp:sp modelId="{C4848FB0-B62B-4E11-A282-DAF3FA89CFDB}">
      <dsp:nvSpPr>
        <dsp:cNvPr id="0" name=""/>
        <dsp:cNvSpPr/>
      </dsp:nvSpPr>
      <dsp:spPr>
        <a:xfrm>
          <a:off x="-225767" y="810817"/>
          <a:ext cx="3455987" cy="708462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solidFill>
                <a:schemeClr val="tx1"/>
              </a:solidFill>
            </a:rPr>
            <a:t>Pemaksaan</a:t>
          </a:r>
          <a:r>
            <a:rPr lang="en-US" sz="2800" kern="1200" dirty="0">
              <a:solidFill>
                <a:schemeClr val="tx1"/>
              </a:solidFill>
            </a:rPr>
            <a:t> </a:t>
          </a:r>
          <a:r>
            <a:rPr lang="en-US" sz="2800" kern="1200" dirty="0" err="1">
              <a:solidFill>
                <a:schemeClr val="tx1"/>
              </a:solidFill>
            </a:rPr>
            <a:t>Positif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-191177" y="845407"/>
        <a:ext cx="3386807" cy="673872"/>
      </dsp:txXfrm>
    </dsp:sp>
    <dsp:sp modelId="{4A05F5AA-5DE3-4A79-BEC9-85984F4A3E14}">
      <dsp:nvSpPr>
        <dsp:cNvPr id="0" name=""/>
        <dsp:cNvSpPr/>
      </dsp:nvSpPr>
      <dsp:spPr>
        <a:xfrm>
          <a:off x="3374587" y="1900265"/>
          <a:ext cx="6052430" cy="600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Upaya</a:t>
          </a:r>
          <a:r>
            <a:rPr lang="en-US" sz="2400" kern="1200" dirty="0"/>
            <a:t> </a:t>
          </a:r>
          <a:r>
            <a:rPr lang="en-US" sz="2400" kern="1200" dirty="0" err="1"/>
            <a:t>pemberian</a:t>
          </a:r>
          <a:r>
            <a:rPr lang="en-US" sz="2400" kern="1200" dirty="0"/>
            <a:t> </a:t>
          </a:r>
          <a:r>
            <a:rPr lang="en-US" sz="2400" kern="1200" dirty="0" err="1"/>
            <a:t>pengaruh</a:t>
          </a:r>
          <a:r>
            <a:rPr lang="en-US" sz="2400" kern="1200" dirty="0"/>
            <a:t> yang </a:t>
          </a:r>
          <a:r>
            <a:rPr lang="en-US" sz="2400" kern="1200" dirty="0" err="1"/>
            <a:t>berakhir</a:t>
          </a:r>
          <a:r>
            <a:rPr lang="en-US" sz="2400" kern="1200" dirty="0"/>
            <a:t> </a:t>
          </a:r>
          <a:r>
            <a:rPr lang="en-US" sz="2400" kern="1200" dirty="0" err="1"/>
            <a:t>dengan</a:t>
          </a:r>
          <a:r>
            <a:rPr lang="en-US" sz="2400" kern="1200" dirty="0"/>
            <a:t> </a:t>
          </a:r>
          <a:r>
            <a:rPr lang="en-US" sz="2400" kern="1200" dirty="0" err="1"/>
            <a:t>pemberian</a:t>
          </a:r>
          <a:r>
            <a:rPr lang="en-US" sz="2400" kern="1200" dirty="0"/>
            <a:t> </a:t>
          </a:r>
          <a:r>
            <a:rPr lang="en-US" sz="2400" kern="1200" dirty="0" err="1"/>
            <a:t>sanksi</a:t>
          </a:r>
          <a:endParaRPr lang="en-US" sz="2400" kern="1200" dirty="0"/>
        </a:p>
      </dsp:txBody>
      <dsp:txXfrm>
        <a:off x="3374587" y="1900265"/>
        <a:ext cx="6052430" cy="600542"/>
      </dsp:txXfrm>
    </dsp:sp>
    <dsp:sp modelId="{CFB73961-FEE1-4BF4-9869-5268A9DE4DF8}">
      <dsp:nvSpPr>
        <dsp:cNvPr id="0" name=""/>
        <dsp:cNvSpPr/>
      </dsp:nvSpPr>
      <dsp:spPr>
        <a:xfrm>
          <a:off x="-214885" y="1826690"/>
          <a:ext cx="3412460" cy="747691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solidFill>
                <a:schemeClr val="tx1"/>
              </a:solidFill>
            </a:rPr>
            <a:t>Pemaksaan</a:t>
          </a:r>
          <a:r>
            <a:rPr lang="en-US" sz="2800" kern="1200" dirty="0">
              <a:solidFill>
                <a:schemeClr val="tx1"/>
              </a:solidFill>
            </a:rPr>
            <a:t> </a:t>
          </a:r>
          <a:r>
            <a:rPr lang="en-US" sz="2800" kern="1200" dirty="0" err="1">
              <a:solidFill>
                <a:schemeClr val="tx1"/>
              </a:solidFill>
            </a:rPr>
            <a:t>Negatif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-178379" y="1863196"/>
        <a:ext cx="3339448" cy="711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B13E6-C960-4E9E-B4FA-74B45B6D4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3F8ED-1C2C-4ABD-B4C3-39DC6602B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70996-4AF2-4BB1-8679-A5FA57C1A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4104A-4E54-46B7-AEAB-9761E312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622F2-9522-4832-AA38-5CBC3B27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5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6C9E2E-92AC-43B5-8BDA-3E69F135E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93B21-2733-4186-AEBE-2A860F8B3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243AF-34DC-4FF3-A34C-1C8E74F98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E31E8-29F0-4C05-B327-02125AB8FF72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EB295-4E2B-42FD-8FCB-B8979E047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733DD-6339-4234-8FDD-9E20F7404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6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Teknik-</a:t>
            </a:r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teknik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Intervensi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Sosial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(Proses </a:t>
            </a:r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Pemberian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Pengaruh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2D01E-C4C3-40CA-8BD9-3FAAB5034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6870"/>
            <a:ext cx="9144000" cy="1480930"/>
          </a:xfrm>
        </p:spPr>
        <p:txBody>
          <a:bodyPr>
            <a:normAutofit/>
          </a:bodyPr>
          <a:lstStyle/>
          <a:p>
            <a:r>
              <a:rPr lang="en-US" sz="3200" dirty="0" err="1"/>
              <a:t>Sesi</a:t>
            </a:r>
            <a:r>
              <a:rPr lang="en-US" sz="3200" dirty="0"/>
              <a:t> 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0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9735"/>
            <a:ext cx="9144000" cy="761263"/>
          </a:xfrm>
        </p:spPr>
        <p:txBody>
          <a:bodyPr>
            <a:noAutofit/>
          </a:bodyPr>
          <a:lstStyle/>
          <a:p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Proses </a:t>
            </a:r>
            <a:r>
              <a:rPr lang="en-US" sz="4800" dirty="0" err="1">
                <a:latin typeface="Aharoni" panose="02010803020104030203" pitchFamily="2" charset="-79"/>
                <a:cs typeface="Aharoni" panose="02010803020104030203" pitchFamily="2" charset="-79"/>
              </a:rPr>
              <a:t>Pemberian</a:t>
            </a:r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800" dirty="0" err="1">
                <a:latin typeface="Aharoni" panose="02010803020104030203" pitchFamily="2" charset="-79"/>
                <a:cs typeface="Aharoni" panose="02010803020104030203" pitchFamily="2" charset="-79"/>
              </a:rPr>
              <a:t>Pengaruh</a:t>
            </a:r>
            <a:endParaRPr lang="en-US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CB3968D-DB41-4F7B-A3D2-B3F5843006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3886762"/>
              </p:ext>
            </p:extLst>
          </p:nvPr>
        </p:nvGraphicFramePr>
        <p:xfrm>
          <a:off x="2032000" y="1620998"/>
          <a:ext cx="9144000" cy="4517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3212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000" y="719667"/>
            <a:ext cx="8636000" cy="761263"/>
          </a:xfrm>
        </p:spPr>
        <p:txBody>
          <a:bodyPr>
            <a:noAutofit/>
          </a:bodyPr>
          <a:lstStyle/>
          <a:p>
            <a:pPr algn="l"/>
            <a:r>
              <a:rPr lang="en-US" sz="4800" dirty="0" err="1">
                <a:latin typeface="Aharoni" panose="02010803020104030203" pitchFamily="2" charset="-79"/>
                <a:cs typeface="Aharoni" panose="02010803020104030203" pitchFamily="2" charset="-79"/>
              </a:rPr>
              <a:t>Pemaksaan</a:t>
            </a:r>
            <a:endParaRPr lang="en-US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4A82ECC-0B8E-4CCA-9E4F-7616704E212E}"/>
              </a:ext>
            </a:extLst>
          </p:cNvPr>
          <p:cNvSpPr/>
          <p:nvPr/>
        </p:nvSpPr>
        <p:spPr>
          <a:xfrm>
            <a:off x="1110341" y="1849343"/>
            <a:ext cx="9818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Istilah</a:t>
            </a:r>
            <a:r>
              <a:rPr lang="en-US" sz="2400" dirty="0"/>
              <a:t> </a:t>
            </a:r>
            <a:r>
              <a:rPr lang="en-US" sz="2400" dirty="0" err="1"/>
              <a:t>pemaksaan</a:t>
            </a:r>
            <a:r>
              <a:rPr lang="en-US" sz="2400" dirty="0"/>
              <a:t> (inducement),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Sosiologi</a:t>
            </a:r>
            <a:r>
              <a:rPr lang="en-US" sz="2400" dirty="0"/>
              <a:t> </a:t>
            </a:r>
            <a:r>
              <a:rPr lang="en-US" sz="2400" dirty="0" err="1"/>
              <a:t>dikaitkan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kata “</a:t>
            </a:r>
            <a:r>
              <a:rPr lang="en-US" sz="2400" dirty="0" err="1"/>
              <a:t>sanksi</a:t>
            </a:r>
            <a:r>
              <a:rPr lang="en-US" sz="2400" dirty="0"/>
              <a:t>”.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1A133CC-F89B-43D1-B59E-FB2B4940C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8436022"/>
              </p:ext>
            </p:extLst>
          </p:nvPr>
        </p:nvGraphicFramePr>
        <p:xfrm>
          <a:off x="1110341" y="2525486"/>
          <a:ext cx="9818916" cy="3612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1195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000" y="719667"/>
            <a:ext cx="8636000" cy="761263"/>
          </a:xfrm>
        </p:spPr>
        <p:txBody>
          <a:bodyPr>
            <a:noAutofit/>
          </a:bodyPr>
          <a:lstStyle/>
          <a:p>
            <a:pPr algn="l"/>
            <a:r>
              <a:rPr lang="en-US" sz="4800" dirty="0" err="1">
                <a:latin typeface="Aharoni" panose="02010803020104030203" pitchFamily="2" charset="-79"/>
                <a:cs typeface="Aharoni" panose="02010803020104030203" pitchFamily="2" charset="-79"/>
              </a:rPr>
              <a:t>Persuasi</a:t>
            </a:r>
            <a:endParaRPr lang="en-US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4A82ECC-0B8E-4CCA-9E4F-7616704E212E}"/>
              </a:ext>
            </a:extLst>
          </p:cNvPr>
          <p:cNvSpPr/>
          <p:nvPr/>
        </p:nvSpPr>
        <p:spPr>
          <a:xfrm>
            <a:off x="1110341" y="1849343"/>
            <a:ext cx="9818916" cy="206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Tujuan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utama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persuasi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Agar </a:t>
            </a:r>
            <a:r>
              <a:rPr lang="en-US" sz="2400" dirty="0" err="1"/>
              <a:t>klien</a:t>
            </a:r>
            <a:r>
              <a:rPr lang="en-US" sz="2400" dirty="0"/>
              <a:t> </a:t>
            </a:r>
            <a:r>
              <a:rPr lang="en-US" sz="2400" dirty="0" err="1"/>
              <a:t>sasaran</a:t>
            </a:r>
            <a:r>
              <a:rPr lang="en-US" sz="2400" dirty="0"/>
              <a:t> </a:t>
            </a:r>
            <a:r>
              <a:rPr lang="en-US" sz="2400" dirty="0" err="1"/>
              <a:t>mau</a:t>
            </a:r>
            <a:r>
              <a:rPr lang="en-US" sz="2400" dirty="0"/>
              <a:t> </a:t>
            </a:r>
            <a:r>
              <a:rPr lang="en-US" sz="2400" dirty="0" err="1"/>
              <a:t>menerima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sukarela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dituangkan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en-US" sz="2400" dirty="0" err="1"/>
              <a:t>kontraktual</a:t>
            </a:r>
            <a:r>
              <a:rPr lang="en-US" sz="2400" dirty="0"/>
              <a:t>,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dibicarakan</a:t>
            </a:r>
            <a:r>
              <a:rPr lang="en-US" sz="2400" dirty="0"/>
              <a:t> pada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992A88-BEDC-4696-8141-CCDB02E2F04F}"/>
              </a:ext>
            </a:extLst>
          </p:cNvPr>
          <p:cNvSpPr/>
          <p:nvPr/>
        </p:nvSpPr>
        <p:spPr>
          <a:xfrm>
            <a:off x="2917370" y="4411890"/>
            <a:ext cx="55236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400" dirty="0">
                <a:solidFill>
                  <a:srgbClr val="00B050"/>
                </a:solidFill>
              </a:rPr>
              <a:t>Tidak ada ancaman sanksi ataupun insentif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54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000" y="719667"/>
            <a:ext cx="8636000" cy="761263"/>
          </a:xfrm>
        </p:spPr>
        <p:txBody>
          <a:bodyPr>
            <a:noAutofit/>
          </a:bodyPr>
          <a:lstStyle/>
          <a:p>
            <a:pPr algn="l"/>
            <a:r>
              <a:rPr lang="en-US" sz="4800" dirty="0" err="1">
                <a:latin typeface="Aharoni" panose="02010803020104030203" pitchFamily="2" charset="-79"/>
                <a:cs typeface="Aharoni" panose="02010803020104030203" pitchFamily="2" charset="-79"/>
              </a:rPr>
              <a:t>Penggunaan</a:t>
            </a:r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800" dirty="0" err="1">
                <a:latin typeface="Aharoni" panose="02010803020104030203" pitchFamily="2" charset="-79"/>
                <a:cs typeface="Aharoni" panose="02010803020104030203" pitchFamily="2" charset="-79"/>
              </a:rPr>
              <a:t>Relasi</a:t>
            </a:r>
            <a:endParaRPr lang="en-US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4A82ECC-0B8E-4CCA-9E4F-7616704E212E}"/>
              </a:ext>
            </a:extLst>
          </p:cNvPr>
          <p:cNvSpPr/>
          <p:nvPr/>
        </p:nvSpPr>
        <p:spPr>
          <a:xfrm>
            <a:off x="1110341" y="1849343"/>
            <a:ext cx="98189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/>
              <a:t>Relasi mempunyai kedudukan penting dalam intervensi sosial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992A88-BEDC-4696-8141-CCDB02E2F04F}"/>
              </a:ext>
            </a:extLst>
          </p:cNvPr>
          <p:cNvSpPr/>
          <p:nvPr/>
        </p:nvSpPr>
        <p:spPr>
          <a:xfrm>
            <a:off x="1110341" y="2392576"/>
            <a:ext cx="95576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/>
              <a:t>PI menjalankan berbagai macam fungsinya (motivator, fasilitator, mobilisator, dan lain lain) dalam rangka memberikan pengaruh terhadap klien sasaran.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E77338-0D9E-4CF0-847C-90723FD40D94}"/>
              </a:ext>
            </a:extLst>
          </p:cNvPr>
          <p:cNvSpPr/>
          <p:nvPr/>
        </p:nvSpPr>
        <p:spPr>
          <a:xfrm>
            <a:off x="1110340" y="3776652"/>
            <a:ext cx="98582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Keberhasilan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klien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bersumber</a:t>
            </a:r>
            <a:r>
              <a:rPr lang="en-US" sz="2400" dirty="0"/>
              <a:t> pada </a:t>
            </a:r>
            <a:r>
              <a:rPr lang="en-US" sz="2400" dirty="0" err="1"/>
              <a:t>hakikat</a:t>
            </a:r>
            <a:endParaRPr lang="en-US" sz="2400" dirty="0"/>
          </a:p>
          <a:p>
            <a:r>
              <a:rPr lang="en-US" sz="2400" dirty="0"/>
              <a:t>dan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antar-pribadi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PI </a:t>
            </a:r>
            <a:r>
              <a:rPr lang="en-US" sz="2400" dirty="0" err="1"/>
              <a:t>dengan</a:t>
            </a:r>
            <a:r>
              <a:rPr lang="en-US" sz="2400" dirty="0"/>
              <a:t> orang-orang yang </a:t>
            </a:r>
            <a:r>
              <a:rPr lang="en-US" sz="2400" dirty="0" err="1"/>
              <a:t>akan</a:t>
            </a:r>
            <a:endParaRPr lang="en-US" sz="2400" dirty="0"/>
          </a:p>
          <a:p>
            <a:r>
              <a:rPr lang="en-US" sz="2400" dirty="0" err="1"/>
              <a:t>dipengaruhinya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klien</a:t>
            </a:r>
            <a:r>
              <a:rPr lang="en-US" sz="2400" dirty="0"/>
              <a:t>.</a:t>
            </a:r>
          </a:p>
        </p:txBody>
      </p:sp>
      <p:pic>
        <p:nvPicPr>
          <p:cNvPr id="10" name="Graphic 9" descr="Pin">
            <a:extLst>
              <a:ext uri="{FF2B5EF4-FFF2-40B4-BE49-F238E27FC236}">
                <a16:creationId xmlns:a16="http://schemas.microsoft.com/office/drawing/2014/main" id="{0D875775-0ABD-4498-A317-8F53B13519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3140" y="1751049"/>
            <a:ext cx="457200" cy="457200"/>
          </a:xfrm>
          <a:prstGeom prst="rect">
            <a:avLst/>
          </a:prstGeom>
        </p:spPr>
      </p:pic>
      <p:pic>
        <p:nvPicPr>
          <p:cNvPr id="11" name="Graphic 10" descr="Pin">
            <a:extLst>
              <a:ext uri="{FF2B5EF4-FFF2-40B4-BE49-F238E27FC236}">
                <a16:creationId xmlns:a16="http://schemas.microsoft.com/office/drawing/2014/main" id="{6AE78D18-7FBF-45B1-94D2-C4C2461F03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3140" y="2359407"/>
            <a:ext cx="457200" cy="457200"/>
          </a:xfrm>
          <a:prstGeom prst="rect">
            <a:avLst/>
          </a:prstGeom>
        </p:spPr>
      </p:pic>
      <p:pic>
        <p:nvPicPr>
          <p:cNvPr id="12" name="Graphic 11" descr="Pin">
            <a:extLst>
              <a:ext uri="{FF2B5EF4-FFF2-40B4-BE49-F238E27FC236}">
                <a16:creationId xmlns:a16="http://schemas.microsoft.com/office/drawing/2014/main" id="{C35C512C-4A3B-42AE-8B02-F3626436E6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3140" y="3847614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1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000" y="719667"/>
            <a:ext cx="8636000" cy="761263"/>
          </a:xfrm>
        </p:spPr>
        <p:txBody>
          <a:bodyPr>
            <a:noAutofit/>
          </a:bodyPr>
          <a:lstStyle/>
          <a:p>
            <a:pPr algn="l"/>
            <a:r>
              <a:rPr lang="en-US" sz="4800" dirty="0" err="1">
                <a:latin typeface="Aharoni" panose="02010803020104030203" pitchFamily="2" charset="-79"/>
                <a:cs typeface="Aharoni" panose="02010803020104030203" pitchFamily="2" charset="-79"/>
              </a:rPr>
              <a:t>Penggunaan</a:t>
            </a:r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800" dirty="0" err="1">
                <a:latin typeface="Aharoni" panose="02010803020104030203" pitchFamily="2" charset="-79"/>
                <a:cs typeface="Aharoni" panose="02010803020104030203" pitchFamily="2" charset="-79"/>
              </a:rPr>
              <a:t>Lingkungan</a:t>
            </a:r>
            <a:endParaRPr lang="en-US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4A82ECC-0B8E-4CCA-9E4F-7616704E212E}"/>
              </a:ext>
            </a:extLst>
          </p:cNvPr>
          <p:cNvSpPr/>
          <p:nvPr/>
        </p:nvSpPr>
        <p:spPr>
          <a:xfrm>
            <a:off x="1110341" y="1849343"/>
            <a:ext cx="9818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/>
              <a:t>Cara pemberian pengaruh dengan penggunaan lingkungan ini dilakukan</a:t>
            </a:r>
          </a:p>
          <a:p>
            <a:r>
              <a:rPr lang="sv-SE" sz="2400" dirty="0"/>
              <a:t>melalui suatu manipulasi lingkungan fisik dan sosial yang terdekat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E77338-0D9E-4CF0-847C-90723FD40D94}"/>
              </a:ext>
            </a:extLst>
          </p:cNvPr>
          <p:cNvSpPr/>
          <p:nvPr/>
        </p:nvSpPr>
        <p:spPr>
          <a:xfrm>
            <a:off x="1110340" y="2727171"/>
            <a:ext cx="98582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komposisi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(orang-orang yang </a:t>
            </a:r>
            <a:r>
              <a:rPr lang="en-US" sz="2400" dirty="0" err="1"/>
              <a:t>diajak</a:t>
            </a:r>
            <a:r>
              <a:rPr lang="en-US" sz="2400" dirty="0"/>
              <a:t> PI </a:t>
            </a:r>
            <a:r>
              <a:rPr lang="en-US" sz="2400" dirty="0" err="1"/>
              <a:t>terlibat</a:t>
            </a:r>
            <a:r>
              <a:rPr lang="en-US" sz="2400" dirty="0"/>
              <a:t> </a:t>
            </a:r>
            <a:r>
              <a:rPr lang="sv-SE" sz="2400" dirty="0"/>
              <a:t>dalam pemberian pengaruh, bisa perorangan, kelompok atau organisasi) yang digunakan PI dalam memberikan pengaruh.</a:t>
            </a:r>
            <a:endParaRPr lang="en-US" sz="2400" dirty="0"/>
          </a:p>
        </p:txBody>
      </p:sp>
      <p:pic>
        <p:nvPicPr>
          <p:cNvPr id="10" name="Graphic 9" descr="Pin">
            <a:extLst>
              <a:ext uri="{FF2B5EF4-FFF2-40B4-BE49-F238E27FC236}">
                <a16:creationId xmlns:a16="http://schemas.microsoft.com/office/drawing/2014/main" id="{0D875775-0ABD-4498-A317-8F53B13519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3140" y="1751049"/>
            <a:ext cx="457200" cy="457200"/>
          </a:xfrm>
          <a:prstGeom prst="rect">
            <a:avLst/>
          </a:prstGeom>
        </p:spPr>
      </p:pic>
      <p:pic>
        <p:nvPicPr>
          <p:cNvPr id="11" name="Graphic 10" descr="Pin">
            <a:extLst>
              <a:ext uri="{FF2B5EF4-FFF2-40B4-BE49-F238E27FC236}">
                <a16:creationId xmlns:a16="http://schemas.microsoft.com/office/drawing/2014/main" id="{6AE78D18-7FBF-45B1-94D2-C4C2461F03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3140" y="2817003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70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203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Office Theme</vt:lpstr>
      <vt:lpstr>Teknik-teknik Intervensi Sosial (Proses Pemberian Pengaruh)</vt:lpstr>
      <vt:lpstr>Proses Pemberian Pengaruh</vt:lpstr>
      <vt:lpstr>Pemaksaan</vt:lpstr>
      <vt:lpstr>Persuasi</vt:lpstr>
      <vt:lpstr>Penggunaan Relasi</vt:lpstr>
      <vt:lpstr>Penggunaan Lingkungan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Teknik-teknik Intervensi Sosial (Proses Pemberian Pengaruh)</dc:title>
  <dc:creator>NUR HAYATI</dc:creator>
  <cp:lastModifiedBy>NUR HAYATI</cp:lastModifiedBy>
  <cp:revision>4</cp:revision>
  <dcterms:created xsi:type="dcterms:W3CDTF">2021-02-19T03:22:14Z</dcterms:created>
  <dcterms:modified xsi:type="dcterms:W3CDTF">2021-02-19T04:24:28Z</dcterms:modified>
</cp:coreProperties>
</file>