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24"/>
  </p:notesMasterIdLst>
  <p:sldIdLst>
    <p:sldId id="256" r:id="rId4"/>
    <p:sldId id="263" r:id="rId5"/>
    <p:sldId id="259" r:id="rId6"/>
    <p:sldId id="277" r:id="rId7"/>
    <p:sldId id="278" r:id="rId8"/>
    <p:sldId id="279" r:id="rId9"/>
    <p:sldId id="264" r:id="rId10"/>
    <p:sldId id="280" r:id="rId11"/>
    <p:sldId id="269" r:id="rId12"/>
    <p:sldId id="281" r:id="rId13"/>
    <p:sldId id="282" r:id="rId14"/>
    <p:sldId id="283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62" r:id="rId23"/>
  </p:sldIdLst>
  <p:sldSz cx="13004800" cy="9753600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7509" autoAdjust="0"/>
  </p:normalViewPr>
  <p:slideViewPr>
    <p:cSldViewPr>
      <p:cViewPr varScale="1">
        <p:scale>
          <a:sx n="41" d="100"/>
          <a:sy n="41" d="100"/>
        </p:scale>
        <p:origin x="1744" y="52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492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9FF5B1-FC2D-4DBC-90FA-83B2FD45E5E2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1595A9-0C3D-451A-9FB7-80A16E06914F}">
      <dgm:prSet phldrT="[Text]"/>
      <dgm:spPr/>
      <dgm:t>
        <a:bodyPr/>
        <a:lstStyle/>
        <a:p>
          <a:r>
            <a:rPr lang="en-US" dirty="0"/>
            <a:t>Increasing variety of product</a:t>
          </a:r>
        </a:p>
      </dgm:t>
    </dgm:pt>
    <dgm:pt modelId="{C0C449F9-5B65-4169-8664-4CF34C8E9FC5}" type="parTrans" cxnId="{E52E3954-6502-465E-A169-94B3C933F85F}">
      <dgm:prSet/>
      <dgm:spPr/>
      <dgm:t>
        <a:bodyPr/>
        <a:lstStyle/>
        <a:p>
          <a:endParaRPr lang="en-US"/>
        </a:p>
      </dgm:t>
    </dgm:pt>
    <dgm:pt modelId="{566B0F15-651B-4D99-B4B0-B70C12949795}" type="sibTrans" cxnId="{E52E3954-6502-465E-A169-94B3C933F85F}">
      <dgm:prSet/>
      <dgm:spPr/>
      <dgm:t>
        <a:bodyPr/>
        <a:lstStyle/>
        <a:p>
          <a:endParaRPr lang="en-US"/>
        </a:p>
      </dgm:t>
    </dgm:pt>
    <dgm:pt modelId="{DFBE0749-0151-4531-8CB9-13F79A2A20C4}">
      <dgm:prSet phldrT="[Text]"/>
      <dgm:spPr/>
      <dgm:t>
        <a:bodyPr/>
        <a:lstStyle/>
        <a:p>
          <a:r>
            <a:rPr lang="en-US" dirty="0"/>
            <a:t>Decreasing product life cycles</a:t>
          </a:r>
        </a:p>
      </dgm:t>
    </dgm:pt>
    <dgm:pt modelId="{CBABCB3F-B283-4204-BFF7-909B8C879C3E}" type="parTrans" cxnId="{09BE03C3-83F6-4CED-8818-CF1DE0E033BA}">
      <dgm:prSet/>
      <dgm:spPr/>
      <dgm:t>
        <a:bodyPr/>
        <a:lstStyle/>
        <a:p>
          <a:endParaRPr lang="en-US"/>
        </a:p>
      </dgm:t>
    </dgm:pt>
    <dgm:pt modelId="{27AC7B62-5461-49EA-BC3A-4FA125227727}" type="sibTrans" cxnId="{09BE03C3-83F6-4CED-8818-CF1DE0E033BA}">
      <dgm:prSet/>
      <dgm:spPr/>
      <dgm:t>
        <a:bodyPr/>
        <a:lstStyle/>
        <a:p>
          <a:endParaRPr lang="en-US"/>
        </a:p>
      </dgm:t>
    </dgm:pt>
    <dgm:pt modelId="{4B0E8856-EBE3-44E4-A76E-41FF47412EC2}">
      <dgm:prSet phldrT="[Text]"/>
      <dgm:spPr/>
      <dgm:t>
        <a:bodyPr/>
        <a:lstStyle/>
        <a:p>
          <a:r>
            <a:rPr lang="en-US" dirty="0"/>
            <a:t>Increasing demand costumer</a:t>
          </a:r>
        </a:p>
      </dgm:t>
    </dgm:pt>
    <dgm:pt modelId="{ADEFBC20-6A0C-4B97-8383-467698F8336B}" type="parTrans" cxnId="{94A54B16-7FCA-441D-98BC-AB48D6DF4BE9}">
      <dgm:prSet/>
      <dgm:spPr/>
      <dgm:t>
        <a:bodyPr/>
        <a:lstStyle/>
        <a:p>
          <a:endParaRPr lang="en-US"/>
        </a:p>
      </dgm:t>
    </dgm:pt>
    <dgm:pt modelId="{7585C0E0-9E95-4BF1-9546-A26F03CBBC39}" type="sibTrans" cxnId="{94A54B16-7FCA-441D-98BC-AB48D6DF4BE9}">
      <dgm:prSet/>
      <dgm:spPr/>
      <dgm:t>
        <a:bodyPr/>
        <a:lstStyle/>
        <a:p>
          <a:endParaRPr lang="en-US"/>
        </a:p>
      </dgm:t>
    </dgm:pt>
    <dgm:pt modelId="{D8B8BE49-3E0A-43DF-ADEB-8A3EFF4169FB}">
      <dgm:prSet phldrT="[Text]"/>
      <dgm:spPr/>
      <dgm:t>
        <a:bodyPr/>
        <a:lstStyle/>
        <a:p>
          <a:r>
            <a:rPr lang="en-US" dirty="0"/>
            <a:t>Fragmentation of supply chain ownership</a:t>
          </a:r>
        </a:p>
      </dgm:t>
    </dgm:pt>
    <dgm:pt modelId="{581D4320-2821-49A9-8925-C7CC97A05715}" type="parTrans" cxnId="{62C42529-0021-4FF4-96BF-255ACB62F9F6}">
      <dgm:prSet/>
      <dgm:spPr/>
      <dgm:t>
        <a:bodyPr/>
        <a:lstStyle/>
        <a:p>
          <a:endParaRPr lang="en-US"/>
        </a:p>
      </dgm:t>
    </dgm:pt>
    <dgm:pt modelId="{3C64E72C-0799-4F57-B469-12F8E1D8A33C}" type="sibTrans" cxnId="{62C42529-0021-4FF4-96BF-255ACB62F9F6}">
      <dgm:prSet/>
      <dgm:spPr/>
      <dgm:t>
        <a:bodyPr/>
        <a:lstStyle/>
        <a:p>
          <a:endParaRPr lang="en-US"/>
        </a:p>
      </dgm:t>
    </dgm:pt>
    <dgm:pt modelId="{B116188A-33DD-48CC-BBE4-36F102A70CA9}">
      <dgm:prSet phldrT="[Text]"/>
      <dgm:spPr/>
      <dgm:t>
        <a:bodyPr/>
        <a:lstStyle/>
        <a:p>
          <a:r>
            <a:rPr lang="en-US" dirty="0"/>
            <a:t>Globalization</a:t>
          </a:r>
        </a:p>
      </dgm:t>
    </dgm:pt>
    <dgm:pt modelId="{DDF2D201-2C64-44A0-B895-5875B6B80513}" type="parTrans" cxnId="{6DAFAD38-FD4B-4569-A949-4EDA47E109EC}">
      <dgm:prSet/>
      <dgm:spPr/>
      <dgm:t>
        <a:bodyPr/>
        <a:lstStyle/>
        <a:p>
          <a:endParaRPr lang="en-US"/>
        </a:p>
      </dgm:t>
    </dgm:pt>
    <dgm:pt modelId="{7A11271D-C8E9-4C2C-84E6-F519F2E55B2A}" type="sibTrans" cxnId="{6DAFAD38-FD4B-4569-A949-4EDA47E109EC}">
      <dgm:prSet/>
      <dgm:spPr/>
      <dgm:t>
        <a:bodyPr/>
        <a:lstStyle/>
        <a:p>
          <a:endParaRPr lang="en-US"/>
        </a:p>
      </dgm:t>
    </dgm:pt>
    <dgm:pt modelId="{B09E160A-57BD-4121-AF70-7B9F6000CE6C}" type="pres">
      <dgm:prSet presAssocID="{239FF5B1-FC2D-4DBC-90FA-83B2FD45E5E2}" presName="linear" presStyleCnt="0">
        <dgm:presLayoutVars>
          <dgm:dir/>
          <dgm:animLvl val="lvl"/>
          <dgm:resizeHandles val="exact"/>
        </dgm:presLayoutVars>
      </dgm:prSet>
      <dgm:spPr/>
    </dgm:pt>
    <dgm:pt modelId="{D1FEF957-9188-4A59-A511-D20109724919}" type="pres">
      <dgm:prSet presAssocID="{811595A9-0C3D-451A-9FB7-80A16E06914F}" presName="parentLin" presStyleCnt="0"/>
      <dgm:spPr/>
    </dgm:pt>
    <dgm:pt modelId="{85938C83-DB53-46F5-9375-8EDFBABDDD04}" type="pres">
      <dgm:prSet presAssocID="{811595A9-0C3D-451A-9FB7-80A16E06914F}" presName="parentLeftMargin" presStyleLbl="node1" presStyleIdx="0" presStyleCnt="5"/>
      <dgm:spPr/>
    </dgm:pt>
    <dgm:pt modelId="{BF6F9C56-E116-479C-9314-E9FF443D2B98}" type="pres">
      <dgm:prSet presAssocID="{811595A9-0C3D-451A-9FB7-80A16E06914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DB8CE46-0F0A-4227-808B-D30144DBC303}" type="pres">
      <dgm:prSet presAssocID="{811595A9-0C3D-451A-9FB7-80A16E06914F}" presName="negativeSpace" presStyleCnt="0"/>
      <dgm:spPr/>
    </dgm:pt>
    <dgm:pt modelId="{959A4DA6-C276-4F5B-ABEF-B7C5C12E8EBD}" type="pres">
      <dgm:prSet presAssocID="{811595A9-0C3D-451A-9FB7-80A16E06914F}" presName="childText" presStyleLbl="conFgAcc1" presStyleIdx="0" presStyleCnt="5">
        <dgm:presLayoutVars>
          <dgm:bulletEnabled val="1"/>
        </dgm:presLayoutVars>
      </dgm:prSet>
      <dgm:spPr/>
    </dgm:pt>
    <dgm:pt modelId="{35C22279-C54A-43D4-876B-8F517C7214D8}" type="pres">
      <dgm:prSet presAssocID="{566B0F15-651B-4D99-B4B0-B70C12949795}" presName="spaceBetweenRectangles" presStyleCnt="0"/>
      <dgm:spPr/>
    </dgm:pt>
    <dgm:pt modelId="{6FA3EC2D-4254-4AD9-9D73-E3F48DE95C6E}" type="pres">
      <dgm:prSet presAssocID="{DFBE0749-0151-4531-8CB9-13F79A2A20C4}" presName="parentLin" presStyleCnt="0"/>
      <dgm:spPr/>
    </dgm:pt>
    <dgm:pt modelId="{30EFEE5E-6CAD-4ECD-97AC-DCFA0234FE4B}" type="pres">
      <dgm:prSet presAssocID="{DFBE0749-0151-4531-8CB9-13F79A2A20C4}" presName="parentLeftMargin" presStyleLbl="node1" presStyleIdx="0" presStyleCnt="5"/>
      <dgm:spPr/>
    </dgm:pt>
    <dgm:pt modelId="{31288198-AD1A-4D8E-A096-AD3C6F5C45E4}" type="pres">
      <dgm:prSet presAssocID="{DFBE0749-0151-4531-8CB9-13F79A2A20C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6A6C78B-15E7-4A11-8D81-584563476410}" type="pres">
      <dgm:prSet presAssocID="{DFBE0749-0151-4531-8CB9-13F79A2A20C4}" presName="negativeSpace" presStyleCnt="0"/>
      <dgm:spPr/>
    </dgm:pt>
    <dgm:pt modelId="{85934ED6-678A-46AA-AFF2-906F07AE2D22}" type="pres">
      <dgm:prSet presAssocID="{DFBE0749-0151-4531-8CB9-13F79A2A20C4}" presName="childText" presStyleLbl="conFgAcc1" presStyleIdx="1" presStyleCnt="5">
        <dgm:presLayoutVars>
          <dgm:bulletEnabled val="1"/>
        </dgm:presLayoutVars>
      </dgm:prSet>
      <dgm:spPr/>
    </dgm:pt>
    <dgm:pt modelId="{1ABE1000-5AFB-4A19-A4B1-7BAFC3CC6A1B}" type="pres">
      <dgm:prSet presAssocID="{27AC7B62-5461-49EA-BC3A-4FA125227727}" presName="spaceBetweenRectangles" presStyleCnt="0"/>
      <dgm:spPr/>
    </dgm:pt>
    <dgm:pt modelId="{07503EA5-A32C-4846-9423-EFA645349BFE}" type="pres">
      <dgm:prSet presAssocID="{4B0E8856-EBE3-44E4-A76E-41FF47412EC2}" presName="parentLin" presStyleCnt="0"/>
      <dgm:spPr/>
    </dgm:pt>
    <dgm:pt modelId="{65B9DAD9-D527-470B-9FA4-5AFEF2D03060}" type="pres">
      <dgm:prSet presAssocID="{4B0E8856-EBE3-44E4-A76E-41FF47412EC2}" presName="parentLeftMargin" presStyleLbl="node1" presStyleIdx="1" presStyleCnt="5"/>
      <dgm:spPr/>
    </dgm:pt>
    <dgm:pt modelId="{7FED275C-771E-4450-95DA-25D8DEBEB06D}" type="pres">
      <dgm:prSet presAssocID="{4B0E8856-EBE3-44E4-A76E-41FF47412EC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B226C5E-3977-4851-8065-8B8E940F203C}" type="pres">
      <dgm:prSet presAssocID="{4B0E8856-EBE3-44E4-A76E-41FF47412EC2}" presName="negativeSpace" presStyleCnt="0"/>
      <dgm:spPr/>
    </dgm:pt>
    <dgm:pt modelId="{DDAAEA15-A2FD-49A1-AC91-F1CF609B950E}" type="pres">
      <dgm:prSet presAssocID="{4B0E8856-EBE3-44E4-A76E-41FF47412EC2}" presName="childText" presStyleLbl="conFgAcc1" presStyleIdx="2" presStyleCnt="5">
        <dgm:presLayoutVars>
          <dgm:bulletEnabled val="1"/>
        </dgm:presLayoutVars>
      </dgm:prSet>
      <dgm:spPr/>
    </dgm:pt>
    <dgm:pt modelId="{1B908DEA-2C9E-4851-B446-A46247B255DD}" type="pres">
      <dgm:prSet presAssocID="{7585C0E0-9E95-4BF1-9546-A26F03CBBC39}" presName="spaceBetweenRectangles" presStyleCnt="0"/>
      <dgm:spPr/>
    </dgm:pt>
    <dgm:pt modelId="{8E0202DC-2F34-45CE-A4A8-A19ED622AF87}" type="pres">
      <dgm:prSet presAssocID="{D8B8BE49-3E0A-43DF-ADEB-8A3EFF4169FB}" presName="parentLin" presStyleCnt="0"/>
      <dgm:spPr/>
    </dgm:pt>
    <dgm:pt modelId="{5F6A681B-05EB-41AA-9D3C-D93992627257}" type="pres">
      <dgm:prSet presAssocID="{D8B8BE49-3E0A-43DF-ADEB-8A3EFF4169FB}" presName="parentLeftMargin" presStyleLbl="node1" presStyleIdx="2" presStyleCnt="5"/>
      <dgm:spPr/>
    </dgm:pt>
    <dgm:pt modelId="{25C8C533-16DF-4893-A007-98D4B50D6E53}" type="pres">
      <dgm:prSet presAssocID="{D8B8BE49-3E0A-43DF-ADEB-8A3EFF4169F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53C43D8-DA37-434D-B0C8-C9802AE10E94}" type="pres">
      <dgm:prSet presAssocID="{D8B8BE49-3E0A-43DF-ADEB-8A3EFF4169FB}" presName="negativeSpace" presStyleCnt="0"/>
      <dgm:spPr/>
    </dgm:pt>
    <dgm:pt modelId="{E7B57602-001D-42E2-8414-5B153945638E}" type="pres">
      <dgm:prSet presAssocID="{D8B8BE49-3E0A-43DF-ADEB-8A3EFF4169FB}" presName="childText" presStyleLbl="conFgAcc1" presStyleIdx="3" presStyleCnt="5">
        <dgm:presLayoutVars>
          <dgm:bulletEnabled val="1"/>
        </dgm:presLayoutVars>
      </dgm:prSet>
      <dgm:spPr/>
    </dgm:pt>
    <dgm:pt modelId="{FC816F55-6EDF-49DC-80E9-BC7A6BAC0F42}" type="pres">
      <dgm:prSet presAssocID="{3C64E72C-0799-4F57-B469-12F8E1D8A33C}" presName="spaceBetweenRectangles" presStyleCnt="0"/>
      <dgm:spPr/>
    </dgm:pt>
    <dgm:pt modelId="{51B4C835-0F6B-4DE6-99CD-BA241B8DD2FB}" type="pres">
      <dgm:prSet presAssocID="{B116188A-33DD-48CC-BBE4-36F102A70CA9}" presName="parentLin" presStyleCnt="0"/>
      <dgm:spPr/>
    </dgm:pt>
    <dgm:pt modelId="{C123C52D-F4E2-46E7-A3DD-333648A625A9}" type="pres">
      <dgm:prSet presAssocID="{B116188A-33DD-48CC-BBE4-36F102A70CA9}" presName="parentLeftMargin" presStyleLbl="node1" presStyleIdx="3" presStyleCnt="5"/>
      <dgm:spPr/>
    </dgm:pt>
    <dgm:pt modelId="{2CE51FD2-5FEF-46F9-A3D1-08DDD237554F}" type="pres">
      <dgm:prSet presAssocID="{B116188A-33DD-48CC-BBE4-36F102A70CA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864E0E6D-F6B1-4E84-91D5-3EC4124BCFB0}" type="pres">
      <dgm:prSet presAssocID="{B116188A-33DD-48CC-BBE4-36F102A70CA9}" presName="negativeSpace" presStyleCnt="0"/>
      <dgm:spPr/>
    </dgm:pt>
    <dgm:pt modelId="{190B31F3-4485-45EF-9D8D-703DA1F9B8F1}" type="pres">
      <dgm:prSet presAssocID="{B116188A-33DD-48CC-BBE4-36F102A70CA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3F03A0B-BC7C-4129-ADEC-B50C8CAB7BCD}" type="presOf" srcId="{4B0E8856-EBE3-44E4-A76E-41FF47412EC2}" destId="{7FED275C-771E-4450-95DA-25D8DEBEB06D}" srcOrd="1" destOrd="0" presId="urn:microsoft.com/office/officeart/2005/8/layout/list1"/>
    <dgm:cxn modelId="{94A54B16-7FCA-441D-98BC-AB48D6DF4BE9}" srcId="{239FF5B1-FC2D-4DBC-90FA-83B2FD45E5E2}" destId="{4B0E8856-EBE3-44E4-A76E-41FF47412EC2}" srcOrd="2" destOrd="0" parTransId="{ADEFBC20-6A0C-4B97-8383-467698F8336B}" sibTransId="{7585C0E0-9E95-4BF1-9546-A26F03CBBC39}"/>
    <dgm:cxn modelId="{0CE6BE1F-B157-4826-97A8-EA0C9A79ED2F}" type="presOf" srcId="{D8B8BE49-3E0A-43DF-ADEB-8A3EFF4169FB}" destId="{25C8C533-16DF-4893-A007-98D4B50D6E53}" srcOrd="1" destOrd="0" presId="urn:microsoft.com/office/officeart/2005/8/layout/list1"/>
    <dgm:cxn modelId="{B7C20A26-4DF9-4727-B24A-DE78D2943B1B}" type="presOf" srcId="{811595A9-0C3D-451A-9FB7-80A16E06914F}" destId="{85938C83-DB53-46F5-9375-8EDFBABDDD04}" srcOrd="0" destOrd="0" presId="urn:microsoft.com/office/officeart/2005/8/layout/list1"/>
    <dgm:cxn modelId="{62C42529-0021-4FF4-96BF-255ACB62F9F6}" srcId="{239FF5B1-FC2D-4DBC-90FA-83B2FD45E5E2}" destId="{D8B8BE49-3E0A-43DF-ADEB-8A3EFF4169FB}" srcOrd="3" destOrd="0" parTransId="{581D4320-2821-49A9-8925-C7CC97A05715}" sibTransId="{3C64E72C-0799-4F57-B469-12F8E1D8A33C}"/>
    <dgm:cxn modelId="{6D742D31-8F6A-48F0-B7FB-8700C80C90B7}" type="presOf" srcId="{4B0E8856-EBE3-44E4-A76E-41FF47412EC2}" destId="{65B9DAD9-D527-470B-9FA4-5AFEF2D03060}" srcOrd="0" destOrd="0" presId="urn:microsoft.com/office/officeart/2005/8/layout/list1"/>
    <dgm:cxn modelId="{14630938-5E7F-4ED4-95BD-8796AEC75C0B}" type="presOf" srcId="{B116188A-33DD-48CC-BBE4-36F102A70CA9}" destId="{C123C52D-F4E2-46E7-A3DD-333648A625A9}" srcOrd="0" destOrd="0" presId="urn:microsoft.com/office/officeart/2005/8/layout/list1"/>
    <dgm:cxn modelId="{6DAFAD38-FD4B-4569-A949-4EDA47E109EC}" srcId="{239FF5B1-FC2D-4DBC-90FA-83B2FD45E5E2}" destId="{B116188A-33DD-48CC-BBE4-36F102A70CA9}" srcOrd="4" destOrd="0" parTransId="{DDF2D201-2C64-44A0-B895-5875B6B80513}" sibTransId="{7A11271D-C8E9-4C2C-84E6-F519F2E55B2A}"/>
    <dgm:cxn modelId="{D63AE53D-3284-4F1C-A873-77CB646C69E5}" type="presOf" srcId="{239FF5B1-FC2D-4DBC-90FA-83B2FD45E5E2}" destId="{B09E160A-57BD-4121-AF70-7B9F6000CE6C}" srcOrd="0" destOrd="0" presId="urn:microsoft.com/office/officeart/2005/8/layout/list1"/>
    <dgm:cxn modelId="{D6DD9E63-0C9A-415E-8988-FF6C1CAB8534}" type="presOf" srcId="{DFBE0749-0151-4531-8CB9-13F79A2A20C4}" destId="{31288198-AD1A-4D8E-A096-AD3C6F5C45E4}" srcOrd="1" destOrd="0" presId="urn:microsoft.com/office/officeart/2005/8/layout/list1"/>
    <dgm:cxn modelId="{2AF1904A-7A6F-47EE-BCD5-73ED9B28E3A4}" type="presOf" srcId="{DFBE0749-0151-4531-8CB9-13F79A2A20C4}" destId="{30EFEE5E-6CAD-4ECD-97AC-DCFA0234FE4B}" srcOrd="0" destOrd="0" presId="urn:microsoft.com/office/officeart/2005/8/layout/list1"/>
    <dgm:cxn modelId="{E52E3954-6502-465E-A169-94B3C933F85F}" srcId="{239FF5B1-FC2D-4DBC-90FA-83B2FD45E5E2}" destId="{811595A9-0C3D-451A-9FB7-80A16E06914F}" srcOrd="0" destOrd="0" parTransId="{C0C449F9-5B65-4169-8664-4CF34C8E9FC5}" sibTransId="{566B0F15-651B-4D99-B4B0-B70C12949795}"/>
    <dgm:cxn modelId="{D6BA457F-4AF4-4666-8E73-62F274338E74}" type="presOf" srcId="{B116188A-33DD-48CC-BBE4-36F102A70CA9}" destId="{2CE51FD2-5FEF-46F9-A3D1-08DDD237554F}" srcOrd="1" destOrd="0" presId="urn:microsoft.com/office/officeart/2005/8/layout/list1"/>
    <dgm:cxn modelId="{144E96AA-B9CD-4829-840F-E92D4D192C6E}" type="presOf" srcId="{811595A9-0C3D-451A-9FB7-80A16E06914F}" destId="{BF6F9C56-E116-479C-9314-E9FF443D2B98}" srcOrd="1" destOrd="0" presId="urn:microsoft.com/office/officeart/2005/8/layout/list1"/>
    <dgm:cxn modelId="{09BE03C3-83F6-4CED-8818-CF1DE0E033BA}" srcId="{239FF5B1-FC2D-4DBC-90FA-83B2FD45E5E2}" destId="{DFBE0749-0151-4531-8CB9-13F79A2A20C4}" srcOrd="1" destOrd="0" parTransId="{CBABCB3F-B283-4204-BFF7-909B8C879C3E}" sibTransId="{27AC7B62-5461-49EA-BC3A-4FA125227727}"/>
    <dgm:cxn modelId="{C2119CCD-C230-4F78-ADF7-EAB5A2DB2BE5}" type="presOf" srcId="{D8B8BE49-3E0A-43DF-ADEB-8A3EFF4169FB}" destId="{5F6A681B-05EB-41AA-9D3C-D93992627257}" srcOrd="0" destOrd="0" presId="urn:microsoft.com/office/officeart/2005/8/layout/list1"/>
    <dgm:cxn modelId="{5066DF9B-61FD-4372-9B27-2ED63D8FA977}" type="presParOf" srcId="{B09E160A-57BD-4121-AF70-7B9F6000CE6C}" destId="{D1FEF957-9188-4A59-A511-D20109724919}" srcOrd="0" destOrd="0" presId="urn:microsoft.com/office/officeart/2005/8/layout/list1"/>
    <dgm:cxn modelId="{57E5C66F-C034-4699-9B18-8AC22254DC51}" type="presParOf" srcId="{D1FEF957-9188-4A59-A511-D20109724919}" destId="{85938C83-DB53-46F5-9375-8EDFBABDDD04}" srcOrd="0" destOrd="0" presId="urn:microsoft.com/office/officeart/2005/8/layout/list1"/>
    <dgm:cxn modelId="{F84D3AEF-624E-4259-96E9-778BF9580EB3}" type="presParOf" srcId="{D1FEF957-9188-4A59-A511-D20109724919}" destId="{BF6F9C56-E116-479C-9314-E9FF443D2B98}" srcOrd="1" destOrd="0" presId="urn:microsoft.com/office/officeart/2005/8/layout/list1"/>
    <dgm:cxn modelId="{D2CE8564-E92C-46F3-99E3-08D246AD35FA}" type="presParOf" srcId="{B09E160A-57BD-4121-AF70-7B9F6000CE6C}" destId="{5DB8CE46-0F0A-4227-808B-D30144DBC303}" srcOrd="1" destOrd="0" presId="urn:microsoft.com/office/officeart/2005/8/layout/list1"/>
    <dgm:cxn modelId="{D993DD60-890F-4E9A-A385-99E3E695B5B4}" type="presParOf" srcId="{B09E160A-57BD-4121-AF70-7B9F6000CE6C}" destId="{959A4DA6-C276-4F5B-ABEF-B7C5C12E8EBD}" srcOrd="2" destOrd="0" presId="urn:microsoft.com/office/officeart/2005/8/layout/list1"/>
    <dgm:cxn modelId="{0399114A-7CBD-410B-AAE6-64115F0E5A6A}" type="presParOf" srcId="{B09E160A-57BD-4121-AF70-7B9F6000CE6C}" destId="{35C22279-C54A-43D4-876B-8F517C7214D8}" srcOrd="3" destOrd="0" presId="urn:microsoft.com/office/officeart/2005/8/layout/list1"/>
    <dgm:cxn modelId="{4F035A77-C046-4B62-BC43-B38D340EAF34}" type="presParOf" srcId="{B09E160A-57BD-4121-AF70-7B9F6000CE6C}" destId="{6FA3EC2D-4254-4AD9-9D73-E3F48DE95C6E}" srcOrd="4" destOrd="0" presId="urn:microsoft.com/office/officeart/2005/8/layout/list1"/>
    <dgm:cxn modelId="{7B90A02B-5E60-499F-8FE8-C94CEE6F52D4}" type="presParOf" srcId="{6FA3EC2D-4254-4AD9-9D73-E3F48DE95C6E}" destId="{30EFEE5E-6CAD-4ECD-97AC-DCFA0234FE4B}" srcOrd="0" destOrd="0" presId="urn:microsoft.com/office/officeart/2005/8/layout/list1"/>
    <dgm:cxn modelId="{556CEDD2-C91A-4CC3-8DB5-58E3478644EF}" type="presParOf" srcId="{6FA3EC2D-4254-4AD9-9D73-E3F48DE95C6E}" destId="{31288198-AD1A-4D8E-A096-AD3C6F5C45E4}" srcOrd="1" destOrd="0" presId="urn:microsoft.com/office/officeart/2005/8/layout/list1"/>
    <dgm:cxn modelId="{C84669B6-E0A9-4A31-AC34-E9485E0D17F6}" type="presParOf" srcId="{B09E160A-57BD-4121-AF70-7B9F6000CE6C}" destId="{06A6C78B-15E7-4A11-8D81-584563476410}" srcOrd="5" destOrd="0" presId="urn:microsoft.com/office/officeart/2005/8/layout/list1"/>
    <dgm:cxn modelId="{F1089312-187B-4A26-977E-97BCC2CF3899}" type="presParOf" srcId="{B09E160A-57BD-4121-AF70-7B9F6000CE6C}" destId="{85934ED6-678A-46AA-AFF2-906F07AE2D22}" srcOrd="6" destOrd="0" presId="urn:microsoft.com/office/officeart/2005/8/layout/list1"/>
    <dgm:cxn modelId="{B4059BBE-161A-4241-B732-C30B05C0BF27}" type="presParOf" srcId="{B09E160A-57BD-4121-AF70-7B9F6000CE6C}" destId="{1ABE1000-5AFB-4A19-A4B1-7BAFC3CC6A1B}" srcOrd="7" destOrd="0" presId="urn:microsoft.com/office/officeart/2005/8/layout/list1"/>
    <dgm:cxn modelId="{802B47F4-CA58-478C-96D3-7580D52DC459}" type="presParOf" srcId="{B09E160A-57BD-4121-AF70-7B9F6000CE6C}" destId="{07503EA5-A32C-4846-9423-EFA645349BFE}" srcOrd="8" destOrd="0" presId="urn:microsoft.com/office/officeart/2005/8/layout/list1"/>
    <dgm:cxn modelId="{3574E873-8001-403C-86F5-6939437103E7}" type="presParOf" srcId="{07503EA5-A32C-4846-9423-EFA645349BFE}" destId="{65B9DAD9-D527-470B-9FA4-5AFEF2D03060}" srcOrd="0" destOrd="0" presId="urn:microsoft.com/office/officeart/2005/8/layout/list1"/>
    <dgm:cxn modelId="{F9CA2F6C-DB1B-4682-B01E-B75CB347E6D3}" type="presParOf" srcId="{07503EA5-A32C-4846-9423-EFA645349BFE}" destId="{7FED275C-771E-4450-95DA-25D8DEBEB06D}" srcOrd="1" destOrd="0" presId="urn:microsoft.com/office/officeart/2005/8/layout/list1"/>
    <dgm:cxn modelId="{1F310EEF-ADA4-4F1D-911B-EB40C240821B}" type="presParOf" srcId="{B09E160A-57BD-4121-AF70-7B9F6000CE6C}" destId="{BB226C5E-3977-4851-8065-8B8E940F203C}" srcOrd="9" destOrd="0" presId="urn:microsoft.com/office/officeart/2005/8/layout/list1"/>
    <dgm:cxn modelId="{1F3D9BF3-031A-42D2-8621-7A4E58C05057}" type="presParOf" srcId="{B09E160A-57BD-4121-AF70-7B9F6000CE6C}" destId="{DDAAEA15-A2FD-49A1-AC91-F1CF609B950E}" srcOrd="10" destOrd="0" presId="urn:microsoft.com/office/officeart/2005/8/layout/list1"/>
    <dgm:cxn modelId="{C33ACC7C-5C80-4684-8DBA-91AAF4C748E9}" type="presParOf" srcId="{B09E160A-57BD-4121-AF70-7B9F6000CE6C}" destId="{1B908DEA-2C9E-4851-B446-A46247B255DD}" srcOrd="11" destOrd="0" presId="urn:microsoft.com/office/officeart/2005/8/layout/list1"/>
    <dgm:cxn modelId="{085601B5-C3FC-4398-90B2-4DC834BE99E0}" type="presParOf" srcId="{B09E160A-57BD-4121-AF70-7B9F6000CE6C}" destId="{8E0202DC-2F34-45CE-A4A8-A19ED622AF87}" srcOrd="12" destOrd="0" presId="urn:microsoft.com/office/officeart/2005/8/layout/list1"/>
    <dgm:cxn modelId="{0952FF79-137B-43CA-B6F4-5AFCEB70F5D9}" type="presParOf" srcId="{8E0202DC-2F34-45CE-A4A8-A19ED622AF87}" destId="{5F6A681B-05EB-41AA-9D3C-D93992627257}" srcOrd="0" destOrd="0" presId="urn:microsoft.com/office/officeart/2005/8/layout/list1"/>
    <dgm:cxn modelId="{EB4B8293-B277-4B39-8426-24E16C031B3B}" type="presParOf" srcId="{8E0202DC-2F34-45CE-A4A8-A19ED622AF87}" destId="{25C8C533-16DF-4893-A007-98D4B50D6E53}" srcOrd="1" destOrd="0" presId="urn:microsoft.com/office/officeart/2005/8/layout/list1"/>
    <dgm:cxn modelId="{C9C57F2A-66A1-4B5B-9A36-289350BB76A8}" type="presParOf" srcId="{B09E160A-57BD-4121-AF70-7B9F6000CE6C}" destId="{D53C43D8-DA37-434D-B0C8-C9802AE10E94}" srcOrd="13" destOrd="0" presId="urn:microsoft.com/office/officeart/2005/8/layout/list1"/>
    <dgm:cxn modelId="{A5CB930D-C89C-4BA5-9F56-3DF84A71A728}" type="presParOf" srcId="{B09E160A-57BD-4121-AF70-7B9F6000CE6C}" destId="{E7B57602-001D-42E2-8414-5B153945638E}" srcOrd="14" destOrd="0" presId="urn:microsoft.com/office/officeart/2005/8/layout/list1"/>
    <dgm:cxn modelId="{4A549894-8484-4492-93DE-44CBE0D5D7C6}" type="presParOf" srcId="{B09E160A-57BD-4121-AF70-7B9F6000CE6C}" destId="{FC816F55-6EDF-49DC-80E9-BC7A6BAC0F42}" srcOrd="15" destOrd="0" presId="urn:microsoft.com/office/officeart/2005/8/layout/list1"/>
    <dgm:cxn modelId="{DDA93512-9CC4-42CA-BA05-DAFB4D8C031E}" type="presParOf" srcId="{B09E160A-57BD-4121-AF70-7B9F6000CE6C}" destId="{51B4C835-0F6B-4DE6-99CD-BA241B8DD2FB}" srcOrd="16" destOrd="0" presId="urn:microsoft.com/office/officeart/2005/8/layout/list1"/>
    <dgm:cxn modelId="{3F6571B4-A282-4DD0-B109-EC5E2B608728}" type="presParOf" srcId="{51B4C835-0F6B-4DE6-99CD-BA241B8DD2FB}" destId="{C123C52D-F4E2-46E7-A3DD-333648A625A9}" srcOrd="0" destOrd="0" presId="urn:microsoft.com/office/officeart/2005/8/layout/list1"/>
    <dgm:cxn modelId="{A10034E4-64E9-471D-AA59-525A76E9101B}" type="presParOf" srcId="{51B4C835-0F6B-4DE6-99CD-BA241B8DD2FB}" destId="{2CE51FD2-5FEF-46F9-A3D1-08DDD237554F}" srcOrd="1" destOrd="0" presId="urn:microsoft.com/office/officeart/2005/8/layout/list1"/>
    <dgm:cxn modelId="{894AC372-632E-43D5-A7DB-0D3A284B8C0B}" type="presParOf" srcId="{B09E160A-57BD-4121-AF70-7B9F6000CE6C}" destId="{864E0E6D-F6B1-4E84-91D5-3EC4124BCFB0}" srcOrd="17" destOrd="0" presId="urn:microsoft.com/office/officeart/2005/8/layout/list1"/>
    <dgm:cxn modelId="{C885F3C3-5F6D-4C90-9F2B-94495EC106DE}" type="presParOf" srcId="{B09E160A-57BD-4121-AF70-7B9F6000CE6C}" destId="{190B31F3-4485-45EF-9D8D-703DA1F9B8F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FF5B1-FC2D-4DBC-90FA-83B2FD45E5E2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1595A9-0C3D-451A-9FB7-80A16E06914F}">
      <dgm:prSet phldrT="[Text]" custT="1"/>
      <dgm:spPr/>
      <dgm:t>
        <a:bodyPr/>
        <a:lstStyle/>
        <a:p>
          <a:r>
            <a:rPr lang="en-US" sz="2800" dirty="0" err="1"/>
            <a:t>Rantai</a:t>
          </a:r>
          <a:r>
            <a:rPr lang="en-US" sz="2800" dirty="0"/>
            <a:t> </a:t>
          </a:r>
          <a:r>
            <a:rPr lang="en-US" sz="2800" dirty="0" err="1"/>
            <a:t>suplai</a:t>
          </a:r>
          <a:r>
            <a:rPr lang="en-US" sz="2800" dirty="0"/>
            <a:t> </a:t>
          </a:r>
          <a:r>
            <a:rPr lang="en-US" sz="2800" dirty="0" err="1"/>
            <a:t>hulu</a:t>
          </a:r>
          <a:r>
            <a:rPr lang="en-US" sz="2800" dirty="0"/>
            <a:t>/ upstream supply chain</a:t>
          </a:r>
        </a:p>
      </dgm:t>
    </dgm:pt>
    <dgm:pt modelId="{C0C449F9-5B65-4169-8664-4CF34C8E9FC5}" type="parTrans" cxnId="{E52E3954-6502-465E-A169-94B3C933F85F}">
      <dgm:prSet/>
      <dgm:spPr/>
      <dgm:t>
        <a:bodyPr/>
        <a:lstStyle/>
        <a:p>
          <a:endParaRPr lang="en-US"/>
        </a:p>
      </dgm:t>
    </dgm:pt>
    <dgm:pt modelId="{566B0F15-651B-4D99-B4B0-B70C12949795}" type="sibTrans" cxnId="{E52E3954-6502-465E-A169-94B3C933F85F}">
      <dgm:prSet/>
      <dgm:spPr/>
      <dgm:t>
        <a:bodyPr/>
        <a:lstStyle/>
        <a:p>
          <a:endParaRPr lang="en-US"/>
        </a:p>
      </dgm:t>
    </dgm:pt>
    <dgm:pt modelId="{DFBE0749-0151-4531-8CB9-13F79A2A20C4}">
      <dgm:prSet phldrT="[Text]" custT="1"/>
      <dgm:spPr/>
      <dgm:t>
        <a:bodyPr/>
        <a:lstStyle/>
        <a:p>
          <a:r>
            <a:rPr lang="en-US" sz="2800" dirty="0" err="1"/>
            <a:t>Manajemen</a:t>
          </a:r>
          <a:r>
            <a:rPr lang="en-US" sz="2800" dirty="0"/>
            <a:t> internal </a:t>
          </a:r>
          <a:r>
            <a:rPr lang="en-US" sz="2800" dirty="0" err="1"/>
            <a:t>suplay</a:t>
          </a:r>
          <a:r>
            <a:rPr lang="en-US" sz="2800" dirty="0"/>
            <a:t> </a:t>
          </a:r>
          <a:r>
            <a:rPr lang="en-US" sz="2800" dirty="0" err="1"/>
            <a:t>rantai</a:t>
          </a:r>
          <a:r>
            <a:rPr lang="en-US" sz="2800" dirty="0"/>
            <a:t>/ internal supply chain</a:t>
          </a:r>
        </a:p>
      </dgm:t>
    </dgm:pt>
    <dgm:pt modelId="{CBABCB3F-B283-4204-BFF7-909B8C879C3E}" type="parTrans" cxnId="{09BE03C3-83F6-4CED-8818-CF1DE0E033BA}">
      <dgm:prSet/>
      <dgm:spPr/>
      <dgm:t>
        <a:bodyPr/>
        <a:lstStyle/>
        <a:p>
          <a:endParaRPr lang="en-US"/>
        </a:p>
      </dgm:t>
    </dgm:pt>
    <dgm:pt modelId="{27AC7B62-5461-49EA-BC3A-4FA125227727}" type="sibTrans" cxnId="{09BE03C3-83F6-4CED-8818-CF1DE0E033BA}">
      <dgm:prSet/>
      <dgm:spPr/>
      <dgm:t>
        <a:bodyPr/>
        <a:lstStyle/>
        <a:p>
          <a:endParaRPr lang="en-US"/>
        </a:p>
      </dgm:t>
    </dgm:pt>
    <dgm:pt modelId="{4B0E8856-EBE3-44E4-A76E-41FF47412EC2}">
      <dgm:prSet phldrT="[Text]" custT="1"/>
      <dgm:spPr/>
      <dgm:t>
        <a:bodyPr/>
        <a:lstStyle/>
        <a:p>
          <a:r>
            <a:rPr lang="en-US" sz="2800" dirty="0" err="1"/>
            <a:t>Segmen</a:t>
          </a:r>
          <a:r>
            <a:rPr lang="en-US" sz="2800" dirty="0"/>
            <a:t> </a:t>
          </a:r>
          <a:r>
            <a:rPr lang="en-US" sz="2800" dirty="0" err="1"/>
            <a:t>rantai</a:t>
          </a:r>
          <a:r>
            <a:rPr lang="en-US" sz="2800" dirty="0"/>
            <a:t> </a:t>
          </a:r>
          <a:r>
            <a:rPr lang="en-US" sz="2800" dirty="0" err="1"/>
            <a:t>suplay</a:t>
          </a:r>
          <a:r>
            <a:rPr lang="en-US" sz="2800" dirty="0"/>
            <a:t> </a:t>
          </a:r>
          <a:r>
            <a:rPr lang="en-US" sz="2800" dirty="0" err="1"/>
            <a:t>hilir</a:t>
          </a:r>
          <a:r>
            <a:rPr lang="en-US" sz="2800" dirty="0"/>
            <a:t>/ downstream supply chain segment</a:t>
          </a:r>
        </a:p>
      </dgm:t>
    </dgm:pt>
    <dgm:pt modelId="{ADEFBC20-6A0C-4B97-8383-467698F8336B}" type="parTrans" cxnId="{94A54B16-7FCA-441D-98BC-AB48D6DF4BE9}">
      <dgm:prSet/>
      <dgm:spPr/>
      <dgm:t>
        <a:bodyPr/>
        <a:lstStyle/>
        <a:p>
          <a:endParaRPr lang="en-US"/>
        </a:p>
      </dgm:t>
    </dgm:pt>
    <dgm:pt modelId="{7585C0E0-9E95-4BF1-9546-A26F03CBBC39}" type="sibTrans" cxnId="{94A54B16-7FCA-441D-98BC-AB48D6DF4BE9}">
      <dgm:prSet/>
      <dgm:spPr/>
      <dgm:t>
        <a:bodyPr/>
        <a:lstStyle/>
        <a:p>
          <a:endParaRPr lang="en-US"/>
        </a:p>
      </dgm:t>
    </dgm:pt>
    <dgm:pt modelId="{B09E160A-57BD-4121-AF70-7B9F6000CE6C}" type="pres">
      <dgm:prSet presAssocID="{239FF5B1-FC2D-4DBC-90FA-83B2FD45E5E2}" presName="linear" presStyleCnt="0">
        <dgm:presLayoutVars>
          <dgm:dir/>
          <dgm:animLvl val="lvl"/>
          <dgm:resizeHandles val="exact"/>
        </dgm:presLayoutVars>
      </dgm:prSet>
      <dgm:spPr/>
    </dgm:pt>
    <dgm:pt modelId="{D1FEF957-9188-4A59-A511-D20109724919}" type="pres">
      <dgm:prSet presAssocID="{811595A9-0C3D-451A-9FB7-80A16E06914F}" presName="parentLin" presStyleCnt="0"/>
      <dgm:spPr/>
    </dgm:pt>
    <dgm:pt modelId="{85938C83-DB53-46F5-9375-8EDFBABDDD04}" type="pres">
      <dgm:prSet presAssocID="{811595A9-0C3D-451A-9FB7-80A16E06914F}" presName="parentLeftMargin" presStyleLbl="node1" presStyleIdx="0" presStyleCnt="3"/>
      <dgm:spPr/>
    </dgm:pt>
    <dgm:pt modelId="{BF6F9C56-E116-479C-9314-E9FF443D2B98}" type="pres">
      <dgm:prSet presAssocID="{811595A9-0C3D-451A-9FB7-80A16E06914F}" presName="parentText" presStyleLbl="node1" presStyleIdx="0" presStyleCnt="3" custScaleX="106439" custScaleY="199390">
        <dgm:presLayoutVars>
          <dgm:chMax val="0"/>
          <dgm:bulletEnabled val="1"/>
        </dgm:presLayoutVars>
      </dgm:prSet>
      <dgm:spPr/>
    </dgm:pt>
    <dgm:pt modelId="{5DB8CE46-0F0A-4227-808B-D30144DBC303}" type="pres">
      <dgm:prSet presAssocID="{811595A9-0C3D-451A-9FB7-80A16E06914F}" presName="negativeSpace" presStyleCnt="0"/>
      <dgm:spPr/>
    </dgm:pt>
    <dgm:pt modelId="{959A4DA6-C276-4F5B-ABEF-B7C5C12E8EBD}" type="pres">
      <dgm:prSet presAssocID="{811595A9-0C3D-451A-9FB7-80A16E06914F}" presName="childText" presStyleLbl="conFgAcc1" presStyleIdx="0" presStyleCnt="3">
        <dgm:presLayoutVars>
          <dgm:bulletEnabled val="1"/>
        </dgm:presLayoutVars>
      </dgm:prSet>
      <dgm:spPr/>
    </dgm:pt>
    <dgm:pt modelId="{35C22279-C54A-43D4-876B-8F517C7214D8}" type="pres">
      <dgm:prSet presAssocID="{566B0F15-651B-4D99-B4B0-B70C12949795}" presName="spaceBetweenRectangles" presStyleCnt="0"/>
      <dgm:spPr/>
    </dgm:pt>
    <dgm:pt modelId="{6FA3EC2D-4254-4AD9-9D73-E3F48DE95C6E}" type="pres">
      <dgm:prSet presAssocID="{DFBE0749-0151-4531-8CB9-13F79A2A20C4}" presName="parentLin" presStyleCnt="0"/>
      <dgm:spPr/>
    </dgm:pt>
    <dgm:pt modelId="{30EFEE5E-6CAD-4ECD-97AC-DCFA0234FE4B}" type="pres">
      <dgm:prSet presAssocID="{DFBE0749-0151-4531-8CB9-13F79A2A20C4}" presName="parentLeftMargin" presStyleLbl="node1" presStyleIdx="0" presStyleCnt="3"/>
      <dgm:spPr/>
    </dgm:pt>
    <dgm:pt modelId="{31288198-AD1A-4D8E-A096-AD3C6F5C45E4}" type="pres">
      <dgm:prSet presAssocID="{DFBE0749-0151-4531-8CB9-13F79A2A20C4}" presName="parentText" presStyleLbl="node1" presStyleIdx="1" presStyleCnt="3" custScaleX="106439" custScaleY="199390">
        <dgm:presLayoutVars>
          <dgm:chMax val="0"/>
          <dgm:bulletEnabled val="1"/>
        </dgm:presLayoutVars>
      </dgm:prSet>
      <dgm:spPr/>
    </dgm:pt>
    <dgm:pt modelId="{06A6C78B-15E7-4A11-8D81-584563476410}" type="pres">
      <dgm:prSet presAssocID="{DFBE0749-0151-4531-8CB9-13F79A2A20C4}" presName="negativeSpace" presStyleCnt="0"/>
      <dgm:spPr/>
    </dgm:pt>
    <dgm:pt modelId="{85934ED6-678A-46AA-AFF2-906F07AE2D22}" type="pres">
      <dgm:prSet presAssocID="{DFBE0749-0151-4531-8CB9-13F79A2A20C4}" presName="childText" presStyleLbl="conFgAcc1" presStyleIdx="1" presStyleCnt="3">
        <dgm:presLayoutVars>
          <dgm:bulletEnabled val="1"/>
        </dgm:presLayoutVars>
      </dgm:prSet>
      <dgm:spPr/>
    </dgm:pt>
    <dgm:pt modelId="{1ABE1000-5AFB-4A19-A4B1-7BAFC3CC6A1B}" type="pres">
      <dgm:prSet presAssocID="{27AC7B62-5461-49EA-BC3A-4FA125227727}" presName="spaceBetweenRectangles" presStyleCnt="0"/>
      <dgm:spPr/>
    </dgm:pt>
    <dgm:pt modelId="{07503EA5-A32C-4846-9423-EFA645349BFE}" type="pres">
      <dgm:prSet presAssocID="{4B0E8856-EBE3-44E4-A76E-41FF47412EC2}" presName="parentLin" presStyleCnt="0"/>
      <dgm:spPr/>
    </dgm:pt>
    <dgm:pt modelId="{65B9DAD9-D527-470B-9FA4-5AFEF2D03060}" type="pres">
      <dgm:prSet presAssocID="{4B0E8856-EBE3-44E4-A76E-41FF47412EC2}" presName="parentLeftMargin" presStyleLbl="node1" presStyleIdx="1" presStyleCnt="3"/>
      <dgm:spPr/>
    </dgm:pt>
    <dgm:pt modelId="{7FED275C-771E-4450-95DA-25D8DEBEB06D}" type="pres">
      <dgm:prSet presAssocID="{4B0E8856-EBE3-44E4-A76E-41FF47412EC2}" presName="parentText" presStyleLbl="node1" presStyleIdx="2" presStyleCnt="3" custScaleX="106439" custScaleY="199390">
        <dgm:presLayoutVars>
          <dgm:chMax val="0"/>
          <dgm:bulletEnabled val="1"/>
        </dgm:presLayoutVars>
      </dgm:prSet>
      <dgm:spPr/>
    </dgm:pt>
    <dgm:pt modelId="{BB226C5E-3977-4851-8065-8B8E940F203C}" type="pres">
      <dgm:prSet presAssocID="{4B0E8856-EBE3-44E4-A76E-41FF47412EC2}" presName="negativeSpace" presStyleCnt="0"/>
      <dgm:spPr/>
    </dgm:pt>
    <dgm:pt modelId="{DDAAEA15-A2FD-49A1-AC91-F1CF609B950E}" type="pres">
      <dgm:prSet presAssocID="{4B0E8856-EBE3-44E4-A76E-41FF47412E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4A54B16-7FCA-441D-98BC-AB48D6DF4BE9}" srcId="{239FF5B1-FC2D-4DBC-90FA-83B2FD45E5E2}" destId="{4B0E8856-EBE3-44E4-A76E-41FF47412EC2}" srcOrd="2" destOrd="0" parTransId="{ADEFBC20-6A0C-4B97-8383-467698F8336B}" sibTransId="{7585C0E0-9E95-4BF1-9546-A26F03CBBC39}"/>
    <dgm:cxn modelId="{AB8F3118-6C4C-4DD5-AE1D-E3FC8FBC931A}" type="presOf" srcId="{811595A9-0C3D-451A-9FB7-80A16E06914F}" destId="{85938C83-DB53-46F5-9375-8EDFBABDDD04}" srcOrd="0" destOrd="0" presId="urn:microsoft.com/office/officeart/2005/8/layout/list1"/>
    <dgm:cxn modelId="{37403C1C-67CD-4C01-B5A1-999AB61E0B4D}" type="presOf" srcId="{DFBE0749-0151-4531-8CB9-13F79A2A20C4}" destId="{31288198-AD1A-4D8E-A096-AD3C6F5C45E4}" srcOrd="1" destOrd="0" presId="urn:microsoft.com/office/officeart/2005/8/layout/list1"/>
    <dgm:cxn modelId="{F6B82E3F-D312-4E78-9392-FB46EF6347B7}" type="presOf" srcId="{DFBE0749-0151-4531-8CB9-13F79A2A20C4}" destId="{30EFEE5E-6CAD-4ECD-97AC-DCFA0234FE4B}" srcOrd="0" destOrd="0" presId="urn:microsoft.com/office/officeart/2005/8/layout/list1"/>
    <dgm:cxn modelId="{E52E3954-6502-465E-A169-94B3C933F85F}" srcId="{239FF5B1-FC2D-4DBC-90FA-83B2FD45E5E2}" destId="{811595A9-0C3D-451A-9FB7-80A16E06914F}" srcOrd="0" destOrd="0" parTransId="{C0C449F9-5B65-4169-8664-4CF34C8E9FC5}" sibTransId="{566B0F15-651B-4D99-B4B0-B70C12949795}"/>
    <dgm:cxn modelId="{3D2A009F-0CDD-4FF0-9E8E-01082C911092}" type="presOf" srcId="{4B0E8856-EBE3-44E4-A76E-41FF47412EC2}" destId="{65B9DAD9-D527-470B-9FA4-5AFEF2D03060}" srcOrd="0" destOrd="0" presId="urn:microsoft.com/office/officeart/2005/8/layout/list1"/>
    <dgm:cxn modelId="{B37977A2-0F98-4F9F-8868-F147C412EBF0}" type="presOf" srcId="{811595A9-0C3D-451A-9FB7-80A16E06914F}" destId="{BF6F9C56-E116-479C-9314-E9FF443D2B98}" srcOrd="1" destOrd="0" presId="urn:microsoft.com/office/officeart/2005/8/layout/list1"/>
    <dgm:cxn modelId="{09BE03C3-83F6-4CED-8818-CF1DE0E033BA}" srcId="{239FF5B1-FC2D-4DBC-90FA-83B2FD45E5E2}" destId="{DFBE0749-0151-4531-8CB9-13F79A2A20C4}" srcOrd="1" destOrd="0" parTransId="{CBABCB3F-B283-4204-BFF7-909B8C879C3E}" sibTransId="{27AC7B62-5461-49EA-BC3A-4FA125227727}"/>
    <dgm:cxn modelId="{44ADA9EB-A9D8-4CBC-BCE5-B67835F77CDE}" type="presOf" srcId="{239FF5B1-FC2D-4DBC-90FA-83B2FD45E5E2}" destId="{B09E160A-57BD-4121-AF70-7B9F6000CE6C}" srcOrd="0" destOrd="0" presId="urn:microsoft.com/office/officeart/2005/8/layout/list1"/>
    <dgm:cxn modelId="{8CE4A5EE-0AC9-417C-826D-3CED818EAD70}" type="presOf" srcId="{4B0E8856-EBE3-44E4-A76E-41FF47412EC2}" destId="{7FED275C-771E-4450-95DA-25D8DEBEB06D}" srcOrd="1" destOrd="0" presId="urn:microsoft.com/office/officeart/2005/8/layout/list1"/>
    <dgm:cxn modelId="{CFBB72B2-79AD-41FE-B68B-7A4F5FBF13B3}" type="presParOf" srcId="{B09E160A-57BD-4121-AF70-7B9F6000CE6C}" destId="{D1FEF957-9188-4A59-A511-D20109724919}" srcOrd="0" destOrd="0" presId="urn:microsoft.com/office/officeart/2005/8/layout/list1"/>
    <dgm:cxn modelId="{68437F8C-7360-4B45-9E70-BE15B54EC927}" type="presParOf" srcId="{D1FEF957-9188-4A59-A511-D20109724919}" destId="{85938C83-DB53-46F5-9375-8EDFBABDDD04}" srcOrd="0" destOrd="0" presId="urn:microsoft.com/office/officeart/2005/8/layout/list1"/>
    <dgm:cxn modelId="{5FCBF000-9ACF-41C2-AB95-BE51C46A62A2}" type="presParOf" srcId="{D1FEF957-9188-4A59-A511-D20109724919}" destId="{BF6F9C56-E116-479C-9314-E9FF443D2B98}" srcOrd="1" destOrd="0" presId="urn:microsoft.com/office/officeart/2005/8/layout/list1"/>
    <dgm:cxn modelId="{EBEFA231-4F9A-4746-81DB-46B6C5573DC7}" type="presParOf" srcId="{B09E160A-57BD-4121-AF70-7B9F6000CE6C}" destId="{5DB8CE46-0F0A-4227-808B-D30144DBC303}" srcOrd="1" destOrd="0" presId="urn:microsoft.com/office/officeart/2005/8/layout/list1"/>
    <dgm:cxn modelId="{18BF0E84-E916-4EB6-AC83-915C10F83A00}" type="presParOf" srcId="{B09E160A-57BD-4121-AF70-7B9F6000CE6C}" destId="{959A4DA6-C276-4F5B-ABEF-B7C5C12E8EBD}" srcOrd="2" destOrd="0" presId="urn:microsoft.com/office/officeart/2005/8/layout/list1"/>
    <dgm:cxn modelId="{5D55A381-6D94-4C39-B2A7-3D1E406A708D}" type="presParOf" srcId="{B09E160A-57BD-4121-AF70-7B9F6000CE6C}" destId="{35C22279-C54A-43D4-876B-8F517C7214D8}" srcOrd="3" destOrd="0" presId="urn:microsoft.com/office/officeart/2005/8/layout/list1"/>
    <dgm:cxn modelId="{E7676C8B-511A-4A52-8A06-356C16255D20}" type="presParOf" srcId="{B09E160A-57BD-4121-AF70-7B9F6000CE6C}" destId="{6FA3EC2D-4254-4AD9-9D73-E3F48DE95C6E}" srcOrd="4" destOrd="0" presId="urn:microsoft.com/office/officeart/2005/8/layout/list1"/>
    <dgm:cxn modelId="{B791F33C-F3C2-461B-AE59-72F11EBB5CF8}" type="presParOf" srcId="{6FA3EC2D-4254-4AD9-9D73-E3F48DE95C6E}" destId="{30EFEE5E-6CAD-4ECD-97AC-DCFA0234FE4B}" srcOrd="0" destOrd="0" presId="urn:microsoft.com/office/officeart/2005/8/layout/list1"/>
    <dgm:cxn modelId="{9EEFDAA9-3513-4AA4-8520-19C9847115C5}" type="presParOf" srcId="{6FA3EC2D-4254-4AD9-9D73-E3F48DE95C6E}" destId="{31288198-AD1A-4D8E-A096-AD3C6F5C45E4}" srcOrd="1" destOrd="0" presId="urn:microsoft.com/office/officeart/2005/8/layout/list1"/>
    <dgm:cxn modelId="{43F79DDC-E772-4620-A3B7-FF4AD42A20F1}" type="presParOf" srcId="{B09E160A-57BD-4121-AF70-7B9F6000CE6C}" destId="{06A6C78B-15E7-4A11-8D81-584563476410}" srcOrd="5" destOrd="0" presId="urn:microsoft.com/office/officeart/2005/8/layout/list1"/>
    <dgm:cxn modelId="{B835C638-2D8D-4AF7-9F2D-DDDC364E9BEE}" type="presParOf" srcId="{B09E160A-57BD-4121-AF70-7B9F6000CE6C}" destId="{85934ED6-678A-46AA-AFF2-906F07AE2D22}" srcOrd="6" destOrd="0" presId="urn:microsoft.com/office/officeart/2005/8/layout/list1"/>
    <dgm:cxn modelId="{357FE50A-D7C2-4976-A365-5448FD932CB3}" type="presParOf" srcId="{B09E160A-57BD-4121-AF70-7B9F6000CE6C}" destId="{1ABE1000-5AFB-4A19-A4B1-7BAFC3CC6A1B}" srcOrd="7" destOrd="0" presId="urn:microsoft.com/office/officeart/2005/8/layout/list1"/>
    <dgm:cxn modelId="{85ACF074-1010-42E5-8B2D-1CB91766F233}" type="presParOf" srcId="{B09E160A-57BD-4121-AF70-7B9F6000CE6C}" destId="{07503EA5-A32C-4846-9423-EFA645349BFE}" srcOrd="8" destOrd="0" presId="urn:microsoft.com/office/officeart/2005/8/layout/list1"/>
    <dgm:cxn modelId="{0B3561AC-7E22-46C8-B0E7-22A6DCDA5AE4}" type="presParOf" srcId="{07503EA5-A32C-4846-9423-EFA645349BFE}" destId="{65B9DAD9-D527-470B-9FA4-5AFEF2D03060}" srcOrd="0" destOrd="0" presId="urn:microsoft.com/office/officeart/2005/8/layout/list1"/>
    <dgm:cxn modelId="{3A6D65E5-EE76-4348-86B4-18287A93F008}" type="presParOf" srcId="{07503EA5-A32C-4846-9423-EFA645349BFE}" destId="{7FED275C-771E-4450-95DA-25D8DEBEB06D}" srcOrd="1" destOrd="0" presId="urn:microsoft.com/office/officeart/2005/8/layout/list1"/>
    <dgm:cxn modelId="{E1303C83-87CB-4456-8C77-C6473D68C689}" type="presParOf" srcId="{B09E160A-57BD-4121-AF70-7B9F6000CE6C}" destId="{BB226C5E-3977-4851-8065-8B8E940F203C}" srcOrd="9" destOrd="0" presId="urn:microsoft.com/office/officeart/2005/8/layout/list1"/>
    <dgm:cxn modelId="{F48AF267-AAD3-4C4E-BFF5-3FEE5A5C4DF4}" type="presParOf" srcId="{B09E160A-57BD-4121-AF70-7B9F6000CE6C}" destId="{DDAAEA15-A2FD-49A1-AC91-F1CF609B950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E5B2D9-2A4A-4677-BA1D-013EF208A457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DE1CC91-89D0-4717-9B1B-3806EAD08279}">
      <dgm:prSet phldrT="[Text]"/>
      <dgm:spPr/>
      <dgm:t>
        <a:bodyPr/>
        <a:lstStyle/>
        <a:p>
          <a:r>
            <a:rPr lang="en-US" dirty="0" err="1"/>
            <a:t>Pelaku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Rantai</a:t>
          </a:r>
          <a:r>
            <a:rPr lang="en-US" dirty="0"/>
            <a:t> </a:t>
          </a:r>
          <a:r>
            <a:rPr lang="en-US" dirty="0" err="1"/>
            <a:t>Distribusi</a:t>
          </a:r>
          <a:endParaRPr lang="en-US" dirty="0"/>
        </a:p>
      </dgm:t>
    </dgm:pt>
    <dgm:pt modelId="{DD7A1099-3C26-404B-B32F-01071EE2EF10}" type="parTrans" cxnId="{4C2C23B8-3165-4E76-9BC8-E633393031A7}">
      <dgm:prSet/>
      <dgm:spPr/>
      <dgm:t>
        <a:bodyPr/>
        <a:lstStyle/>
        <a:p>
          <a:endParaRPr lang="en-US"/>
        </a:p>
      </dgm:t>
    </dgm:pt>
    <dgm:pt modelId="{5C91CB2B-2036-438B-8B55-17D3F713677B}" type="sibTrans" cxnId="{4C2C23B8-3165-4E76-9BC8-E633393031A7}">
      <dgm:prSet/>
      <dgm:spPr/>
      <dgm:t>
        <a:bodyPr/>
        <a:lstStyle/>
        <a:p>
          <a:endParaRPr lang="en-US"/>
        </a:p>
      </dgm:t>
    </dgm:pt>
    <dgm:pt modelId="{DDA7A910-BED6-4BA4-9EDB-F9DE04C4D571}">
      <dgm:prSet phldrT="[Text]" custT="1"/>
      <dgm:spPr/>
      <dgm:t>
        <a:bodyPr/>
        <a:lstStyle/>
        <a:p>
          <a:r>
            <a:rPr lang="en-US" sz="2400" dirty="0"/>
            <a:t>Supplier (chain 1)</a:t>
          </a:r>
        </a:p>
      </dgm:t>
    </dgm:pt>
    <dgm:pt modelId="{CEAA1C6F-35D3-4BC1-BC62-9926FFE604A6}" type="parTrans" cxnId="{005C7255-F45C-4BD8-A1A5-F311D73D4BC3}">
      <dgm:prSet/>
      <dgm:spPr/>
      <dgm:t>
        <a:bodyPr/>
        <a:lstStyle/>
        <a:p>
          <a:endParaRPr lang="en-US"/>
        </a:p>
      </dgm:t>
    </dgm:pt>
    <dgm:pt modelId="{E69FEC76-EFBF-402A-A70F-6DFD1A2121A0}" type="sibTrans" cxnId="{005C7255-F45C-4BD8-A1A5-F311D73D4BC3}">
      <dgm:prSet/>
      <dgm:spPr/>
      <dgm:t>
        <a:bodyPr/>
        <a:lstStyle/>
        <a:p>
          <a:endParaRPr lang="en-US"/>
        </a:p>
      </dgm:t>
    </dgm:pt>
    <dgm:pt modelId="{9DA6D4AB-7E7A-4773-A7BC-7CC905373817}">
      <dgm:prSet phldrT="[Text]" custT="1"/>
      <dgm:spPr/>
      <dgm:t>
        <a:bodyPr/>
        <a:lstStyle/>
        <a:p>
          <a:r>
            <a:rPr lang="en-US" sz="2400" dirty="0"/>
            <a:t>Supplier-manufacturer (chain 1-2)</a:t>
          </a:r>
        </a:p>
      </dgm:t>
    </dgm:pt>
    <dgm:pt modelId="{1D02B655-3C7D-47D9-B9A2-3C1F8333FCB5}" type="parTrans" cxnId="{0B955F87-3D5A-473B-B489-FD2715B44933}">
      <dgm:prSet/>
      <dgm:spPr/>
      <dgm:t>
        <a:bodyPr/>
        <a:lstStyle/>
        <a:p>
          <a:endParaRPr lang="en-US"/>
        </a:p>
      </dgm:t>
    </dgm:pt>
    <dgm:pt modelId="{F6DA868C-6AA8-4CF6-9F90-D2DC98FAF83E}" type="sibTrans" cxnId="{0B955F87-3D5A-473B-B489-FD2715B44933}">
      <dgm:prSet/>
      <dgm:spPr/>
      <dgm:t>
        <a:bodyPr/>
        <a:lstStyle/>
        <a:p>
          <a:endParaRPr lang="en-US"/>
        </a:p>
      </dgm:t>
    </dgm:pt>
    <dgm:pt modelId="{DFC56F19-F2C8-40DD-9C10-7536A7088C26}">
      <dgm:prSet phldrT="[Text]" custT="1"/>
      <dgm:spPr/>
      <dgm:t>
        <a:bodyPr/>
        <a:lstStyle/>
        <a:p>
          <a:r>
            <a:rPr lang="en-US" sz="2400" dirty="0"/>
            <a:t>Supplier-manufacturer-distribution-retail outlet (chain 1 2 3 4)</a:t>
          </a:r>
        </a:p>
      </dgm:t>
    </dgm:pt>
    <dgm:pt modelId="{3C32CD54-E040-4C4D-8F0F-A1061B037754}" type="parTrans" cxnId="{A7CBEB50-5396-4BC5-8929-73EC686FA5B7}">
      <dgm:prSet/>
      <dgm:spPr/>
      <dgm:t>
        <a:bodyPr/>
        <a:lstStyle/>
        <a:p>
          <a:endParaRPr lang="en-US"/>
        </a:p>
      </dgm:t>
    </dgm:pt>
    <dgm:pt modelId="{4B02505C-916D-42DB-B629-18BBA14F3BF0}" type="sibTrans" cxnId="{A7CBEB50-5396-4BC5-8929-73EC686FA5B7}">
      <dgm:prSet/>
      <dgm:spPr/>
      <dgm:t>
        <a:bodyPr/>
        <a:lstStyle/>
        <a:p>
          <a:endParaRPr lang="en-US"/>
        </a:p>
      </dgm:t>
    </dgm:pt>
    <dgm:pt modelId="{A3FE4ECB-CF1F-4503-A656-B5F50CC05530}">
      <dgm:prSet phldrT="[Text]"/>
      <dgm:spPr/>
      <dgm:t>
        <a:bodyPr/>
        <a:lstStyle/>
        <a:p>
          <a:r>
            <a:rPr lang="en-US" dirty="0"/>
            <a:t>Perusahaan </a:t>
          </a:r>
          <a:r>
            <a:rPr lang="en-US" dirty="0" err="1"/>
            <a:t>Penyedia</a:t>
          </a:r>
          <a:r>
            <a:rPr lang="en-US" dirty="0"/>
            <a:t> </a:t>
          </a:r>
          <a:r>
            <a:rPr lang="en-US" dirty="0" err="1"/>
            <a:t>Jasa</a:t>
          </a:r>
          <a:r>
            <a:rPr lang="en-US" dirty="0"/>
            <a:t> </a:t>
          </a:r>
          <a:r>
            <a:rPr lang="en-US" dirty="0" err="1"/>
            <a:t>Distribusi</a:t>
          </a:r>
          <a:endParaRPr lang="en-US" dirty="0"/>
        </a:p>
      </dgm:t>
    </dgm:pt>
    <dgm:pt modelId="{C26B0BFF-3897-4643-9B92-C7C47C4776C0}" type="parTrans" cxnId="{228A7ADE-6ACD-452B-95A5-3A5CDF6B271C}">
      <dgm:prSet/>
      <dgm:spPr/>
      <dgm:t>
        <a:bodyPr/>
        <a:lstStyle/>
        <a:p>
          <a:endParaRPr lang="en-US"/>
        </a:p>
      </dgm:t>
    </dgm:pt>
    <dgm:pt modelId="{5F2DECC2-7227-469A-B3B3-F4DDB3AB4B44}" type="sibTrans" cxnId="{228A7ADE-6ACD-452B-95A5-3A5CDF6B271C}">
      <dgm:prSet/>
      <dgm:spPr/>
      <dgm:t>
        <a:bodyPr/>
        <a:lstStyle/>
        <a:p>
          <a:endParaRPr lang="en-US"/>
        </a:p>
      </dgm:t>
    </dgm:pt>
    <dgm:pt modelId="{2FF34CD1-B164-44FA-8AA6-D626BB529D46}">
      <dgm:prSet phldrT="[Text]" custT="1"/>
      <dgm:spPr/>
      <dgm:t>
        <a:bodyPr/>
        <a:lstStyle/>
        <a:p>
          <a:r>
            <a:rPr lang="en-US" sz="2400" dirty="0" err="1"/>
            <a:t>Perantara</a:t>
          </a:r>
          <a:r>
            <a:rPr lang="en-US" sz="2400" dirty="0"/>
            <a:t> </a:t>
          </a:r>
          <a:r>
            <a:rPr lang="en-US" sz="2400" dirty="0" err="1"/>
            <a:t>pedagang</a:t>
          </a:r>
          <a:endParaRPr lang="en-US" sz="2400" dirty="0"/>
        </a:p>
      </dgm:t>
    </dgm:pt>
    <dgm:pt modelId="{EC580FCE-1EC2-4D50-86BD-CB2C658E5AC3}" type="parTrans" cxnId="{ABFFF941-CA7C-4DEE-87BC-95AF098BD340}">
      <dgm:prSet/>
      <dgm:spPr/>
      <dgm:t>
        <a:bodyPr/>
        <a:lstStyle/>
        <a:p>
          <a:endParaRPr lang="en-US"/>
        </a:p>
      </dgm:t>
    </dgm:pt>
    <dgm:pt modelId="{3174F9DB-340D-4872-B662-A5B0A147D9C8}" type="sibTrans" cxnId="{ABFFF941-CA7C-4DEE-87BC-95AF098BD340}">
      <dgm:prSet/>
      <dgm:spPr/>
      <dgm:t>
        <a:bodyPr/>
        <a:lstStyle/>
        <a:p>
          <a:endParaRPr lang="en-US"/>
        </a:p>
      </dgm:t>
    </dgm:pt>
    <dgm:pt modelId="{D2699850-A3F9-4A8D-BE64-65CAB9204CD0}">
      <dgm:prSet phldrT="[Text]" custT="1"/>
      <dgm:spPr/>
      <dgm:t>
        <a:bodyPr/>
        <a:lstStyle/>
        <a:p>
          <a:r>
            <a:rPr lang="en-US" sz="2400" dirty="0" err="1"/>
            <a:t>Perantara</a:t>
          </a:r>
          <a:r>
            <a:rPr lang="en-US" sz="2400" dirty="0"/>
            <a:t> </a:t>
          </a:r>
          <a:r>
            <a:rPr lang="en-US" sz="2400" dirty="0" err="1"/>
            <a:t>agen</a:t>
          </a:r>
          <a:endParaRPr lang="en-US" sz="2400" dirty="0"/>
        </a:p>
      </dgm:t>
    </dgm:pt>
    <dgm:pt modelId="{5C1D7FCD-5369-4A99-8A41-94FEBE163975}" type="parTrans" cxnId="{1CCFA280-9129-4F9B-9039-DEF82662AA9D}">
      <dgm:prSet/>
      <dgm:spPr/>
      <dgm:t>
        <a:bodyPr/>
        <a:lstStyle/>
        <a:p>
          <a:endParaRPr lang="en-US"/>
        </a:p>
      </dgm:t>
    </dgm:pt>
    <dgm:pt modelId="{749C43B8-7078-4B14-8E63-62A025602308}" type="sibTrans" cxnId="{1CCFA280-9129-4F9B-9039-DEF82662AA9D}">
      <dgm:prSet/>
      <dgm:spPr/>
      <dgm:t>
        <a:bodyPr/>
        <a:lstStyle/>
        <a:p>
          <a:endParaRPr lang="en-US"/>
        </a:p>
      </dgm:t>
    </dgm:pt>
    <dgm:pt modelId="{045B79F8-818A-41CF-BC34-EA3602536249}">
      <dgm:prSet phldrT="[Text]" custT="1"/>
      <dgm:spPr/>
      <dgm:t>
        <a:bodyPr/>
        <a:lstStyle/>
        <a:p>
          <a:r>
            <a:rPr lang="en-US" sz="2400" dirty="0"/>
            <a:t>Supplier-manufacturer-distribution (chain 1 2 3)</a:t>
          </a:r>
        </a:p>
      </dgm:t>
    </dgm:pt>
    <dgm:pt modelId="{9EF35018-AC1D-4696-A97B-B272EF322EAF}" type="parTrans" cxnId="{84326CD4-9D07-4851-905D-17E9F1BE549D}">
      <dgm:prSet/>
      <dgm:spPr/>
      <dgm:t>
        <a:bodyPr/>
        <a:lstStyle/>
        <a:p>
          <a:endParaRPr lang="en-US"/>
        </a:p>
      </dgm:t>
    </dgm:pt>
    <dgm:pt modelId="{93C4729E-EFE5-4922-A477-3B0B880C6023}" type="sibTrans" cxnId="{84326CD4-9D07-4851-905D-17E9F1BE549D}">
      <dgm:prSet/>
      <dgm:spPr/>
      <dgm:t>
        <a:bodyPr/>
        <a:lstStyle/>
        <a:p>
          <a:endParaRPr lang="en-US"/>
        </a:p>
      </dgm:t>
    </dgm:pt>
    <dgm:pt modelId="{74734FAA-52F7-47AD-810A-AEEB1DA5EC65}">
      <dgm:prSet phldrT="[Text]" custT="1"/>
      <dgm:spPr/>
      <dgm:t>
        <a:bodyPr/>
        <a:lstStyle/>
        <a:p>
          <a:r>
            <a:rPr lang="en-US" sz="2400" dirty="0"/>
            <a:t>Supplier-manufacturer-distribution-retail outlet-costumer (chain 1 2 3 4 5)</a:t>
          </a:r>
        </a:p>
      </dgm:t>
    </dgm:pt>
    <dgm:pt modelId="{285AD83C-6F20-4415-8AA0-8027C224744D}" type="parTrans" cxnId="{9338F295-332B-4E43-A8D5-FAA902E9C799}">
      <dgm:prSet/>
      <dgm:spPr/>
      <dgm:t>
        <a:bodyPr/>
        <a:lstStyle/>
        <a:p>
          <a:endParaRPr lang="en-US"/>
        </a:p>
      </dgm:t>
    </dgm:pt>
    <dgm:pt modelId="{E1D1D37E-A54C-4C90-B96D-527D20ECD4BF}" type="sibTrans" cxnId="{9338F295-332B-4E43-A8D5-FAA902E9C799}">
      <dgm:prSet/>
      <dgm:spPr/>
      <dgm:t>
        <a:bodyPr/>
        <a:lstStyle/>
        <a:p>
          <a:endParaRPr lang="en-US"/>
        </a:p>
      </dgm:t>
    </dgm:pt>
    <dgm:pt modelId="{C8540B32-072D-4A44-89B3-75232629EB2E}" type="pres">
      <dgm:prSet presAssocID="{1BE5B2D9-2A4A-4677-BA1D-013EF208A457}" presName="layout" presStyleCnt="0">
        <dgm:presLayoutVars>
          <dgm:chMax/>
          <dgm:chPref/>
          <dgm:dir/>
          <dgm:resizeHandles/>
        </dgm:presLayoutVars>
      </dgm:prSet>
      <dgm:spPr/>
    </dgm:pt>
    <dgm:pt modelId="{CA4F90BF-0D34-4504-AC94-AA55760DE2CC}" type="pres">
      <dgm:prSet presAssocID="{5DE1CC91-89D0-4717-9B1B-3806EAD08279}" presName="root" presStyleCnt="0">
        <dgm:presLayoutVars>
          <dgm:chMax/>
          <dgm:chPref/>
        </dgm:presLayoutVars>
      </dgm:prSet>
      <dgm:spPr/>
    </dgm:pt>
    <dgm:pt modelId="{371793A8-C6C9-48BC-BEF2-4F2A9FAB06CF}" type="pres">
      <dgm:prSet presAssocID="{5DE1CC91-89D0-4717-9B1B-3806EAD08279}" presName="rootComposite" presStyleCnt="0">
        <dgm:presLayoutVars/>
      </dgm:prSet>
      <dgm:spPr/>
    </dgm:pt>
    <dgm:pt modelId="{EBD35C5B-92E3-4636-8360-7BB10C6FDE8B}" type="pres">
      <dgm:prSet presAssocID="{5DE1CC91-89D0-4717-9B1B-3806EAD08279}" presName="ParentAccent" presStyleLbl="alignNode1" presStyleIdx="0" presStyleCnt="2"/>
      <dgm:spPr/>
    </dgm:pt>
    <dgm:pt modelId="{713F723B-C3DB-48EA-B624-28FE0F93FEBA}" type="pres">
      <dgm:prSet presAssocID="{5DE1CC91-89D0-4717-9B1B-3806EAD08279}" presName="ParentSmallAccent" presStyleLbl="fgAcc1" presStyleIdx="0" presStyleCnt="2"/>
      <dgm:spPr/>
    </dgm:pt>
    <dgm:pt modelId="{ECA6344B-7B98-4C3F-B9DC-CEAE626A4C6A}" type="pres">
      <dgm:prSet presAssocID="{5DE1CC91-89D0-4717-9B1B-3806EAD08279}" presName="Parent" presStyleLbl="revTx" presStyleIdx="0" presStyleCnt="9">
        <dgm:presLayoutVars>
          <dgm:chMax/>
          <dgm:chPref val="4"/>
          <dgm:bulletEnabled val="1"/>
        </dgm:presLayoutVars>
      </dgm:prSet>
      <dgm:spPr/>
    </dgm:pt>
    <dgm:pt modelId="{19CD3BB4-5CDB-4F2C-81F5-B78A8F0652C6}" type="pres">
      <dgm:prSet presAssocID="{5DE1CC91-89D0-4717-9B1B-3806EAD08279}" presName="childShape" presStyleCnt="0">
        <dgm:presLayoutVars>
          <dgm:chMax val="0"/>
          <dgm:chPref val="0"/>
        </dgm:presLayoutVars>
      </dgm:prSet>
      <dgm:spPr/>
    </dgm:pt>
    <dgm:pt modelId="{23D56B28-0C94-4BA9-9CFA-6BB3B1336FFD}" type="pres">
      <dgm:prSet presAssocID="{DDA7A910-BED6-4BA4-9EDB-F9DE04C4D571}" presName="childComposite" presStyleCnt="0">
        <dgm:presLayoutVars>
          <dgm:chMax val="0"/>
          <dgm:chPref val="0"/>
        </dgm:presLayoutVars>
      </dgm:prSet>
      <dgm:spPr/>
    </dgm:pt>
    <dgm:pt modelId="{7F23C2F0-57AB-4F13-A7CA-531CF5A6A4E2}" type="pres">
      <dgm:prSet presAssocID="{DDA7A910-BED6-4BA4-9EDB-F9DE04C4D571}" presName="ChildAccent" presStyleLbl="solidFgAcc1" presStyleIdx="0" presStyleCnt="7"/>
      <dgm:spPr/>
    </dgm:pt>
    <dgm:pt modelId="{5DE410DF-7765-4C2B-8C74-BD6DB477AF1D}" type="pres">
      <dgm:prSet presAssocID="{DDA7A910-BED6-4BA4-9EDB-F9DE04C4D571}" presName="Child" presStyleLbl="revTx" presStyleIdx="1" presStyleCnt="9">
        <dgm:presLayoutVars>
          <dgm:chMax val="0"/>
          <dgm:chPref val="0"/>
          <dgm:bulletEnabled val="1"/>
        </dgm:presLayoutVars>
      </dgm:prSet>
      <dgm:spPr/>
    </dgm:pt>
    <dgm:pt modelId="{E9132FF6-73C5-42F8-B067-CFC3B618278A}" type="pres">
      <dgm:prSet presAssocID="{9DA6D4AB-7E7A-4773-A7BC-7CC905373817}" presName="childComposite" presStyleCnt="0">
        <dgm:presLayoutVars>
          <dgm:chMax val="0"/>
          <dgm:chPref val="0"/>
        </dgm:presLayoutVars>
      </dgm:prSet>
      <dgm:spPr/>
    </dgm:pt>
    <dgm:pt modelId="{40A4A43E-E521-4054-8EB2-1B5A05758518}" type="pres">
      <dgm:prSet presAssocID="{9DA6D4AB-7E7A-4773-A7BC-7CC905373817}" presName="ChildAccent" presStyleLbl="solidFgAcc1" presStyleIdx="1" presStyleCnt="7"/>
      <dgm:spPr/>
    </dgm:pt>
    <dgm:pt modelId="{7DB027E6-6AF1-474D-A6FC-3DC33BE56437}" type="pres">
      <dgm:prSet presAssocID="{9DA6D4AB-7E7A-4773-A7BC-7CC905373817}" presName="Child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0A62F281-1F19-4834-9B1B-93A7805CB954}" type="pres">
      <dgm:prSet presAssocID="{045B79F8-818A-41CF-BC34-EA3602536249}" presName="childComposite" presStyleCnt="0">
        <dgm:presLayoutVars>
          <dgm:chMax val="0"/>
          <dgm:chPref val="0"/>
        </dgm:presLayoutVars>
      </dgm:prSet>
      <dgm:spPr/>
    </dgm:pt>
    <dgm:pt modelId="{2B64952A-3604-4181-8AF1-0D4313F40D6A}" type="pres">
      <dgm:prSet presAssocID="{045B79F8-818A-41CF-BC34-EA3602536249}" presName="ChildAccent" presStyleLbl="solidFgAcc1" presStyleIdx="2" presStyleCnt="7"/>
      <dgm:spPr/>
    </dgm:pt>
    <dgm:pt modelId="{6E095D2F-2537-49B9-8008-016E46B59FA1}" type="pres">
      <dgm:prSet presAssocID="{045B79F8-818A-41CF-BC34-EA3602536249}" presName="Child" presStyleLbl="revTx" presStyleIdx="3" presStyleCnt="9">
        <dgm:presLayoutVars>
          <dgm:chMax val="0"/>
          <dgm:chPref val="0"/>
          <dgm:bulletEnabled val="1"/>
        </dgm:presLayoutVars>
      </dgm:prSet>
      <dgm:spPr/>
    </dgm:pt>
    <dgm:pt modelId="{29C7F736-4613-44C6-AE33-3868878F700C}" type="pres">
      <dgm:prSet presAssocID="{DFC56F19-F2C8-40DD-9C10-7536A7088C26}" presName="childComposite" presStyleCnt="0">
        <dgm:presLayoutVars>
          <dgm:chMax val="0"/>
          <dgm:chPref val="0"/>
        </dgm:presLayoutVars>
      </dgm:prSet>
      <dgm:spPr/>
    </dgm:pt>
    <dgm:pt modelId="{E3ED97DF-BF47-4685-8330-E923FC28A646}" type="pres">
      <dgm:prSet presAssocID="{DFC56F19-F2C8-40DD-9C10-7536A7088C26}" presName="ChildAccent" presStyleLbl="solidFgAcc1" presStyleIdx="3" presStyleCnt="7"/>
      <dgm:spPr/>
    </dgm:pt>
    <dgm:pt modelId="{F87E391C-79EF-4F80-8503-BC6B2D70FBDA}" type="pres">
      <dgm:prSet presAssocID="{DFC56F19-F2C8-40DD-9C10-7536A7088C26}" presName="Child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CB19F991-3EBF-4BF9-B2FD-C18866410F16}" type="pres">
      <dgm:prSet presAssocID="{74734FAA-52F7-47AD-810A-AEEB1DA5EC65}" presName="childComposite" presStyleCnt="0">
        <dgm:presLayoutVars>
          <dgm:chMax val="0"/>
          <dgm:chPref val="0"/>
        </dgm:presLayoutVars>
      </dgm:prSet>
      <dgm:spPr/>
    </dgm:pt>
    <dgm:pt modelId="{0A82AE62-A2DC-46AF-809B-9E61F198BA25}" type="pres">
      <dgm:prSet presAssocID="{74734FAA-52F7-47AD-810A-AEEB1DA5EC65}" presName="ChildAccent" presStyleLbl="solidFgAcc1" presStyleIdx="4" presStyleCnt="7"/>
      <dgm:spPr/>
    </dgm:pt>
    <dgm:pt modelId="{F0ED3D04-5341-45A5-B929-5A541DE02FAF}" type="pres">
      <dgm:prSet presAssocID="{74734FAA-52F7-47AD-810A-AEEB1DA5EC65}" presName="Child" presStyleLbl="revTx" presStyleIdx="5" presStyleCnt="9">
        <dgm:presLayoutVars>
          <dgm:chMax val="0"/>
          <dgm:chPref val="0"/>
          <dgm:bulletEnabled val="1"/>
        </dgm:presLayoutVars>
      </dgm:prSet>
      <dgm:spPr/>
    </dgm:pt>
    <dgm:pt modelId="{2ABC966C-7B2F-4B25-AEC0-BF07DE6616B1}" type="pres">
      <dgm:prSet presAssocID="{A3FE4ECB-CF1F-4503-A656-B5F50CC05530}" presName="root" presStyleCnt="0">
        <dgm:presLayoutVars>
          <dgm:chMax/>
          <dgm:chPref/>
        </dgm:presLayoutVars>
      </dgm:prSet>
      <dgm:spPr/>
    </dgm:pt>
    <dgm:pt modelId="{3DC8AEAC-5B16-4BCD-9137-B3F02E58492E}" type="pres">
      <dgm:prSet presAssocID="{A3FE4ECB-CF1F-4503-A656-B5F50CC05530}" presName="rootComposite" presStyleCnt="0">
        <dgm:presLayoutVars/>
      </dgm:prSet>
      <dgm:spPr/>
    </dgm:pt>
    <dgm:pt modelId="{0EBDD095-5A89-453B-A2E7-3F0082F640DB}" type="pres">
      <dgm:prSet presAssocID="{A3FE4ECB-CF1F-4503-A656-B5F50CC05530}" presName="ParentAccent" presStyleLbl="alignNode1" presStyleIdx="1" presStyleCnt="2"/>
      <dgm:spPr/>
    </dgm:pt>
    <dgm:pt modelId="{F2F428D0-9471-4F8E-84A4-2B6648207D9C}" type="pres">
      <dgm:prSet presAssocID="{A3FE4ECB-CF1F-4503-A656-B5F50CC05530}" presName="ParentSmallAccent" presStyleLbl="fgAcc1" presStyleIdx="1" presStyleCnt="2"/>
      <dgm:spPr/>
    </dgm:pt>
    <dgm:pt modelId="{1175F283-97B7-4349-8C25-6E4EC8757C6D}" type="pres">
      <dgm:prSet presAssocID="{A3FE4ECB-CF1F-4503-A656-B5F50CC05530}" presName="Parent" presStyleLbl="revTx" presStyleIdx="6" presStyleCnt="9">
        <dgm:presLayoutVars>
          <dgm:chMax/>
          <dgm:chPref val="4"/>
          <dgm:bulletEnabled val="1"/>
        </dgm:presLayoutVars>
      </dgm:prSet>
      <dgm:spPr/>
    </dgm:pt>
    <dgm:pt modelId="{D72C2877-963E-4F08-916A-DF931F598A71}" type="pres">
      <dgm:prSet presAssocID="{A3FE4ECB-CF1F-4503-A656-B5F50CC05530}" presName="childShape" presStyleCnt="0">
        <dgm:presLayoutVars>
          <dgm:chMax val="0"/>
          <dgm:chPref val="0"/>
        </dgm:presLayoutVars>
      </dgm:prSet>
      <dgm:spPr/>
    </dgm:pt>
    <dgm:pt modelId="{4027E316-C603-4BCC-99F8-F25B32AFA9BA}" type="pres">
      <dgm:prSet presAssocID="{2FF34CD1-B164-44FA-8AA6-D626BB529D46}" presName="childComposite" presStyleCnt="0">
        <dgm:presLayoutVars>
          <dgm:chMax val="0"/>
          <dgm:chPref val="0"/>
        </dgm:presLayoutVars>
      </dgm:prSet>
      <dgm:spPr/>
    </dgm:pt>
    <dgm:pt modelId="{AA19CD28-F3A7-4134-8402-6000AE86E675}" type="pres">
      <dgm:prSet presAssocID="{2FF34CD1-B164-44FA-8AA6-D626BB529D46}" presName="ChildAccent" presStyleLbl="solidFgAcc1" presStyleIdx="5" presStyleCnt="7"/>
      <dgm:spPr/>
    </dgm:pt>
    <dgm:pt modelId="{679E7CEF-6960-49CA-9048-BE082378C215}" type="pres">
      <dgm:prSet presAssocID="{2FF34CD1-B164-44FA-8AA6-D626BB529D46}" presName="Child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D4824BD1-C7A9-4B80-A533-9FAF299A8E05}" type="pres">
      <dgm:prSet presAssocID="{D2699850-A3F9-4A8D-BE64-65CAB9204CD0}" presName="childComposite" presStyleCnt="0">
        <dgm:presLayoutVars>
          <dgm:chMax val="0"/>
          <dgm:chPref val="0"/>
        </dgm:presLayoutVars>
      </dgm:prSet>
      <dgm:spPr/>
    </dgm:pt>
    <dgm:pt modelId="{593D04CF-9C4F-42FE-9550-1255432D89C0}" type="pres">
      <dgm:prSet presAssocID="{D2699850-A3F9-4A8D-BE64-65CAB9204CD0}" presName="ChildAccent" presStyleLbl="solidFgAcc1" presStyleIdx="6" presStyleCnt="7"/>
      <dgm:spPr/>
    </dgm:pt>
    <dgm:pt modelId="{1A6995A5-E385-478A-B970-CE8B698E3839}" type="pres">
      <dgm:prSet presAssocID="{D2699850-A3F9-4A8D-BE64-65CAB9204CD0}" presName="Child" presStyleLbl="revTx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ADFA7A06-1258-45B8-823A-1CF64DA6CC45}" type="presOf" srcId="{D2699850-A3F9-4A8D-BE64-65CAB9204CD0}" destId="{1A6995A5-E385-478A-B970-CE8B698E3839}" srcOrd="0" destOrd="0" presId="urn:microsoft.com/office/officeart/2008/layout/SquareAccentList"/>
    <dgm:cxn modelId="{ABFFF941-CA7C-4DEE-87BC-95AF098BD340}" srcId="{A3FE4ECB-CF1F-4503-A656-B5F50CC05530}" destId="{2FF34CD1-B164-44FA-8AA6-D626BB529D46}" srcOrd="0" destOrd="0" parTransId="{EC580FCE-1EC2-4D50-86BD-CB2C658E5AC3}" sibTransId="{3174F9DB-340D-4872-B662-A5B0A147D9C8}"/>
    <dgm:cxn modelId="{9D83E869-793E-4D64-AF57-35368B4CE777}" type="presOf" srcId="{2FF34CD1-B164-44FA-8AA6-D626BB529D46}" destId="{679E7CEF-6960-49CA-9048-BE082378C215}" srcOrd="0" destOrd="0" presId="urn:microsoft.com/office/officeart/2008/layout/SquareAccentList"/>
    <dgm:cxn modelId="{A7CBEB50-5396-4BC5-8929-73EC686FA5B7}" srcId="{5DE1CC91-89D0-4717-9B1B-3806EAD08279}" destId="{DFC56F19-F2C8-40DD-9C10-7536A7088C26}" srcOrd="3" destOrd="0" parTransId="{3C32CD54-E040-4C4D-8F0F-A1061B037754}" sibTransId="{4B02505C-916D-42DB-B629-18BBA14F3BF0}"/>
    <dgm:cxn modelId="{005C7255-F45C-4BD8-A1A5-F311D73D4BC3}" srcId="{5DE1CC91-89D0-4717-9B1B-3806EAD08279}" destId="{DDA7A910-BED6-4BA4-9EDB-F9DE04C4D571}" srcOrd="0" destOrd="0" parTransId="{CEAA1C6F-35D3-4BC1-BC62-9926FFE604A6}" sibTransId="{E69FEC76-EFBF-402A-A70F-6DFD1A2121A0}"/>
    <dgm:cxn modelId="{309AEF7A-6672-424F-BED6-AF1A57C8FC01}" type="presOf" srcId="{DFC56F19-F2C8-40DD-9C10-7536A7088C26}" destId="{F87E391C-79EF-4F80-8503-BC6B2D70FBDA}" srcOrd="0" destOrd="0" presId="urn:microsoft.com/office/officeart/2008/layout/SquareAccentList"/>
    <dgm:cxn modelId="{1CCFA280-9129-4F9B-9039-DEF82662AA9D}" srcId="{A3FE4ECB-CF1F-4503-A656-B5F50CC05530}" destId="{D2699850-A3F9-4A8D-BE64-65CAB9204CD0}" srcOrd="1" destOrd="0" parTransId="{5C1D7FCD-5369-4A99-8A41-94FEBE163975}" sibTransId="{749C43B8-7078-4B14-8E63-62A025602308}"/>
    <dgm:cxn modelId="{0B955F87-3D5A-473B-B489-FD2715B44933}" srcId="{5DE1CC91-89D0-4717-9B1B-3806EAD08279}" destId="{9DA6D4AB-7E7A-4773-A7BC-7CC905373817}" srcOrd="1" destOrd="0" parTransId="{1D02B655-3C7D-47D9-B9A2-3C1F8333FCB5}" sibTransId="{F6DA868C-6AA8-4CF6-9F90-D2DC98FAF83E}"/>
    <dgm:cxn modelId="{9338F295-332B-4E43-A8D5-FAA902E9C799}" srcId="{5DE1CC91-89D0-4717-9B1B-3806EAD08279}" destId="{74734FAA-52F7-47AD-810A-AEEB1DA5EC65}" srcOrd="4" destOrd="0" parTransId="{285AD83C-6F20-4415-8AA0-8027C224744D}" sibTransId="{E1D1D37E-A54C-4C90-B96D-527D20ECD4BF}"/>
    <dgm:cxn modelId="{2FF7ECB2-ED5B-41CF-A91A-55C81E90954D}" type="presOf" srcId="{1BE5B2D9-2A4A-4677-BA1D-013EF208A457}" destId="{C8540B32-072D-4A44-89B3-75232629EB2E}" srcOrd="0" destOrd="0" presId="urn:microsoft.com/office/officeart/2008/layout/SquareAccentList"/>
    <dgm:cxn modelId="{4C2C23B8-3165-4E76-9BC8-E633393031A7}" srcId="{1BE5B2D9-2A4A-4677-BA1D-013EF208A457}" destId="{5DE1CC91-89D0-4717-9B1B-3806EAD08279}" srcOrd="0" destOrd="0" parTransId="{DD7A1099-3C26-404B-B32F-01071EE2EF10}" sibTransId="{5C91CB2B-2036-438B-8B55-17D3F713677B}"/>
    <dgm:cxn modelId="{E114FCBA-F74B-41AB-8FB1-C9E937D23071}" type="presOf" srcId="{74734FAA-52F7-47AD-810A-AEEB1DA5EC65}" destId="{F0ED3D04-5341-45A5-B929-5A541DE02FAF}" srcOrd="0" destOrd="0" presId="urn:microsoft.com/office/officeart/2008/layout/SquareAccentList"/>
    <dgm:cxn modelId="{2C890BBC-8DC7-408A-BA7F-D4879961A2A9}" type="presOf" srcId="{A3FE4ECB-CF1F-4503-A656-B5F50CC05530}" destId="{1175F283-97B7-4349-8C25-6E4EC8757C6D}" srcOrd="0" destOrd="0" presId="urn:microsoft.com/office/officeart/2008/layout/SquareAccentList"/>
    <dgm:cxn modelId="{D087A8C3-22A1-4DD9-8E8A-EE3ADB53EC6D}" type="presOf" srcId="{045B79F8-818A-41CF-BC34-EA3602536249}" destId="{6E095D2F-2537-49B9-8008-016E46B59FA1}" srcOrd="0" destOrd="0" presId="urn:microsoft.com/office/officeart/2008/layout/SquareAccentList"/>
    <dgm:cxn modelId="{84326CD4-9D07-4851-905D-17E9F1BE549D}" srcId="{5DE1CC91-89D0-4717-9B1B-3806EAD08279}" destId="{045B79F8-818A-41CF-BC34-EA3602536249}" srcOrd="2" destOrd="0" parTransId="{9EF35018-AC1D-4696-A97B-B272EF322EAF}" sibTransId="{93C4729E-EFE5-4922-A477-3B0B880C6023}"/>
    <dgm:cxn modelId="{228A7ADE-6ACD-452B-95A5-3A5CDF6B271C}" srcId="{1BE5B2D9-2A4A-4677-BA1D-013EF208A457}" destId="{A3FE4ECB-CF1F-4503-A656-B5F50CC05530}" srcOrd="1" destOrd="0" parTransId="{C26B0BFF-3897-4643-9B92-C7C47C4776C0}" sibTransId="{5F2DECC2-7227-469A-B3B3-F4DDB3AB4B44}"/>
    <dgm:cxn modelId="{B20498DE-41AC-4C23-9FF3-0125EC12ED39}" type="presOf" srcId="{DDA7A910-BED6-4BA4-9EDB-F9DE04C4D571}" destId="{5DE410DF-7765-4C2B-8C74-BD6DB477AF1D}" srcOrd="0" destOrd="0" presId="urn:microsoft.com/office/officeart/2008/layout/SquareAccentList"/>
    <dgm:cxn modelId="{FBDF42F5-CA72-4B2D-8261-22135FE36B1F}" type="presOf" srcId="{9DA6D4AB-7E7A-4773-A7BC-7CC905373817}" destId="{7DB027E6-6AF1-474D-A6FC-3DC33BE56437}" srcOrd="0" destOrd="0" presId="urn:microsoft.com/office/officeart/2008/layout/SquareAccentList"/>
    <dgm:cxn modelId="{4414DDF5-DB7C-4A80-8182-A799B69117D5}" type="presOf" srcId="{5DE1CC91-89D0-4717-9B1B-3806EAD08279}" destId="{ECA6344B-7B98-4C3F-B9DC-CEAE626A4C6A}" srcOrd="0" destOrd="0" presId="urn:microsoft.com/office/officeart/2008/layout/SquareAccentList"/>
    <dgm:cxn modelId="{621AD3A9-B0AC-4871-9ACB-D876DD1AE2FF}" type="presParOf" srcId="{C8540B32-072D-4A44-89B3-75232629EB2E}" destId="{CA4F90BF-0D34-4504-AC94-AA55760DE2CC}" srcOrd="0" destOrd="0" presId="urn:microsoft.com/office/officeart/2008/layout/SquareAccentList"/>
    <dgm:cxn modelId="{BF38BED3-6D24-4A10-A84E-70EE2FE5137F}" type="presParOf" srcId="{CA4F90BF-0D34-4504-AC94-AA55760DE2CC}" destId="{371793A8-C6C9-48BC-BEF2-4F2A9FAB06CF}" srcOrd="0" destOrd="0" presId="urn:microsoft.com/office/officeart/2008/layout/SquareAccentList"/>
    <dgm:cxn modelId="{771933F3-636D-4FD2-B583-3FF5F2A682C3}" type="presParOf" srcId="{371793A8-C6C9-48BC-BEF2-4F2A9FAB06CF}" destId="{EBD35C5B-92E3-4636-8360-7BB10C6FDE8B}" srcOrd="0" destOrd="0" presId="urn:microsoft.com/office/officeart/2008/layout/SquareAccentList"/>
    <dgm:cxn modelId="{2F1DAE3D-8D04-4E5F-9135-8ABC9526C4C3}" type="presParOf" srcId="{371793A8-C6C9-48BC-BEF2-4F2A9FAB06CF}" destId="{713F723B-C3DB-48EA-B624-28FE0F93FEBA}" srcOrd="1" destOrd="0" presId="urn:microsoft.com/office/officeart/2008/layout/SquareAccentList"/>
    <dgm:cxn modelId="{11FD06A1-3BF0-48B2-BD76-6FF587CBEE49}" type="presParOf" srcId="{371793A8-C6C9-48BC-BEF2-4F2A9FAB06CF}" destId="{ECA6344B-7B98-4C3F-B9DC-CEAE626A4C6A}" srcOrd="2" destOrd="0" presId="urn:microsoft.com/office/officeart/2008/layout/SquareAccentList"/>
    <dgm:cxn modelId="{EC4EB092-DE69-4AF3-81B8-3CB6A8B16FCC}" type="presParOf" srcId="{CA4F90BF-0D34-4504-AC94-AA55760DE2CC}" destId="{19CD3BB4-5CDB-4F2C-81F5-B78A8F0652C6}" srcOrd="1" destOrd="0" presId="urn:microsoft.com/office/officeart/2008/layout/SquareAccentList"/>
    <dgm:cxn modelId="{02772552-D163-4DDC-B650-F6FD23B234F8}" type="presParOf" srcId="{19CD3BB4-5CDB-4F2C-81F5-B78A8F0652C6}" destId="{23D56B28-0C94-4BA9-9CFA-6BB3B1336FFD}" srcOrd="0" destOrd="0" presId="urn:microsoft.com/office/officeart/2008/layout/SquareAccentList"/>
    <dgm:cxn modelId="{66960F83-2022-4EF2-818D-3EDEB60C5BFF}" type="presParOf" srcId="{23D56B28-0C94-4BA9-9CFA-6BB3B1336FFD}" destId="{7F23C2F0-57AB-4F13-A7CA-531CF5A6A4E2}" srcOrd="0" destOrd="0" presId="urn:microsoft.com/office/officeart/2008/layout/SquareAccentList"/>
    <dgm:cxn modelId="{8C8B9B6F-80F5-4DCF-808A-40183F4D9B71}" type="presParOf" srcId="{23D56B28-0C94-4BA9-9CFA-6BB3B1336FFD}" destId="{5DE410DF-7765-4C2B-8C74-BD6DB477AF1D}" srcOrd="1" destOrd="0" presId="urn:microsoft.com/office/officeart/2008/layout/SquareAccentList"/>
    <dgm:cxn modelId="{5D3B4C11-0117-4621-940E-0F0F818139EB}" type="presParOf" srcId="{19CD3BB4-5CDB-4F2C-81F5-B78A8F0652C6}" destId="{E9132FF6-73C5-42F8-B067-CFC3B618278A}" srcOrd="1" destOrd="0" presId="urn:microsoft.com/office/officeart/2008/layout/SquareAccentList"/>
    <dgm:cxn modelId="{7E7A4A3C-88E6-40D3-A311-D2381B75F735}" type="presParOf" srcId="{E9132FF6-73C5-42F8-B067-CFC3B618278A}" destId="{40A4A43E-E521-4054-8EB2-1B5A05758518}" srcOrd="0" destOrd="0" presId="urn:microsoft.com/office/officeart/2008/layout/SquareAccentList"/>
    <dgm:cxn modelId="{04D4B73D-095E-417D-BD78-1D972B2C1DBB}" type="presParOf" srcId="{E9132FF6-73C5-42F8-B067-CFC3B618278A}" destId="{7DB027E6-6AF1-474D-A6FC-3DC33BE56437}" srcOrd="1" destOrd="0" presId="urn:microsoft.com/office/officeart/2008/layout/SquareAccentList"/>
    <dgm:cxn modelId="{5C774B92-19BC-4BEA-9F80-743EA52F7E53}" type="presParOf" srcId="{19CD3BB4-5CDB-4F2C-81F5-B78A8F0652C6}" destId="{0A62F281-1F19-4834-9B1B-93A7805CB954}" srcOrd="2" destOrd="0" presId="urn:microsoft.com/office/officeart/2008/layout/SquareAccentList"/>
    <dgm:cxn modelId="{2794453A-C8A1-4C18-9F4A-849F591C0D45}" type="presParOf" srcId="{0A62F281-1F19-4834-9B1B-93A7805CB954}" destId="{2B64952A-3604-4181-8AF1-0D4313F40D6A}" srcOrd="0" destOrd="0" presId="urn:microsoft.com/office/officeart/2008/layout/SquareAccentList"/>
    <dgm:cxn modelId="{260F6A2B-F518-4637-B11F-C74F1250B685}" type="presParOf" srcId="{0A62F281-1F19-4834-9B1B-93A7805CB954}" destId="{6E095D2F-2537-49B9-8008-016E46B59FA1}" srcOrd="1" destOrd="0" presId="urn:microsoft.com/office/officeart/2008/layout/SquareAccentList"/>
    <dgm:cxn modelId="{692A0F24-A961-477A-81FD-1C1774DB2C2A}" type="presParOf" srcId="{19CD3BB4-5CDB-4F2C-81F5-B78A8F0652C6}" destId="{29C7F736-4613-44C6-AE33-3868878F700C}" srcOrd="3" destOrd="0" presId="urn:microsoft.com/office/officeart/2008/layout/SquareAccentList"/>
    <dgm:cxn modelId="{55A02895-1E54-41BF-A17C-ABE4FE42A87A}" type="presParOf" srcId="{29C7F736-4613-44C6-AE33-3868878F700C}" destId="{E3ED97DF-BF47-4685-8330-E923FC28A646}" srcOrd="0" destOrd="0" presId="urn:microsoft.com/office/officeart/2008/layout/SquareAccentList"/>
    <dgm:cxn modelId="{45E2DEB4-42DF-4DA6-A2AA-787E8C21D4CB}" type="presParOf" srcId="{29C7F736-4613-44C6-AE33-3868878F700C}" destId="{F87E391C-79EF-4F80-8503-BC6B2D70FBDA}" srcOrd="1" destOrd="0" presId="urn:microsoft.com/office/officeart/2008/layout/SquareAccentList"/>
    <dgm:cxn modelId="{55E6AA3F-7607-4AF7-A7D4-FFFCA57FF8EA}" type="presParOf" srcId="{19CD3BB4-5CDB-4F2C-81F5-B78A8F0652C6}" destId="{CB19F991-3EBF-4BF9-B2FD-C18866410F16}" srcOrd="4" destOrd="0" presId="urn:microsoft.com/office/officeart/2008/layout/SquareAccentList"/>
    <dgm:cxn modelId="{16E1B6AC-C7C8-4D7B-9863-36ACB5271B80}" type="presParOf" srcId="{CB19F991-3EBF-4BF9-B2FD-C18866410F16}" destId="{0A82AE62-A2DC-46AF-809B-9E61F198BA25}" srcOrd="0" destOrd="0" presId="urn:microsoft.com/office/officeart/2008/layout/SquareAccentList"/>
    <dgm:cxn modelId="{2B73378F-B016-4AC8-9FF3-73B2255BD3B9}" type="presParOf" srcId="{CB19F991-3EBF-4BF9-B2FD-C18866410F16}" destId="{F0ED3D04-5341-45A5-B929-5A541DE02FAF}" srcOrd="1" destOrd="0" presId="urn:microsoft.com/office/officeart/2008/layout/SquareAccentList"/>
    <dgm:cxn modelId="{AC4B2826-6A42-4192-A425-60284DFE7C40}" type="presParOf" srcId="{C8540B32-072D-4A44-89B3-75232629EB2E}" destId="{2ABC966C-7B2F-4B25-AEC0-BF07DE6616B1}" srcOrd="1" destOrd="0" presId="urn:microsoft.com/office/officeart/2008/layout/SquareAccentList"/>
    <dgm:cxn modelId="{DDF2E599-056E-4D06-B0BE-227412594CE9}" type="presParOf" srcId="{2ABC966C-7B2F-4B25-AEC0-BF07DE6616B1}" destId="{3DC8AEAC-5B16-4BCD-9137-B3F02E58492E}" srcOrd="0" destOrd="0" presId="urn:microsoft.com/office/officeart/2008/layout/SquareAccentList"/>
    <dgm:cxn modelId="{C0CD74F4-E56D-4056-AAA7-ABE8CC3B1342}" type="presParOf" srcId="{3DC8AEAC-5B16-4BCD-9137-B3F02E58492E}" destId="{0EBDD095-5A89-453B-A2E7-3F0082F640DB}" srcOrd="0" destOrd="0" presId="urn:microsoft.com/office/officeart/2008/layout/SquareAccentList"/>
    <dgm:cxn modelId="{8F5DCF76-CA57-48F5-ACC9-BF7429F57054}" type="presParOf" srcId="{3DC8AEAC-5B16-4BCD-9137-B3F02E58492E}" destId="{F2F428D0-9471-4F8E-84A4-2B6648207D9C}" srcOrd="1" destOrd="0" presId="urn:microsoft.com/office/officeart/2008/layout/SquareAccentList"/>
    <dgm:cxn modelId="{8D912FDF-8CC6-4F20-AB22-3B877B827A1B}" type="presParOf" srcId="{3DC8AEAC-5B16-4BCD-9137-B3F02E58492E}" destId="{1175F283-97B7-4349-8C25-6E4EC8757C6D}" srcOrd="2" destOrd="0" presId="urn:microsoft.com/office/officeart/2008/layout/SquareAccentList"/>
    <dgm:cxn modelId="{152466B6-81A1-499B-BA4B-D3CEC5300CF7}" type="presParOf" srcId="{2ABC966C-7B2F-4B25-AEC0-BF07DE6616B1}" destId="{D72C2877-963E-4F08-916A-DF931F598A71}" srcOrd="1" destOrd="0" presId="urn:microsoft.com/office/officeart/2008/layout/SquareAccentList"/>
    <dgm:cxn modelId="{E21E4A4F-E40B-4363-AEA7-7C83E69120E6}" type="presParOf" srcId="{D72C2877-963E-4F08-916A-DF931F598A71}" destId="{4027E316-C603-4BCC-99F8-F25B32AFA9BA}" srcOrd="0" destOrd="0" presId="urn:microsoft.com/office/officeart/2008/layout/SquareAccentList"/>
    <dgm:cxn modelId="{2FAC71C5-E579-46EA-ABDC-5CECCF8E138B}" type="presParOf" srcId="{4027E316-C603-4BCC-99F8-F25B32AFA9BA}" destId="{AA19CD28-F3A7-4134-8402-6000AE86E675}" srcOrd="0" destOrd="0" presId="urn:microsoft.com/office/officeart/2008/layout/SquareAccentList"/>
    <dgm:cxn modelId="{BE82CD0D-FD72-45E9-9FA8-A049A7366016}" type="presParOf" srcId="{4027E316-C603-4BCC-99F8-F25B32AFA9BA}" destId="{679E7CEF-6960-49CA-9048-BE082378C215}" srcOrd="1" destOrd="0" presId="urn:microsoft.com/office/officeart/2008/layout/SquareAccentList"/>
    <dgm:cxn modelId="{A51BC088-F6DA-4A2A-B826-1801AA847CAB}" type="presParOf" srcId="{D72C2877-963E-4F08-916A-DF931F598A71}" destId="{D4824BD1-C7A9-4B80-A533-9FAF299A8E05}" srcOrd="1" destOrd="0" presId="urn:microsoft.com/office/officeart/2008/layout/SquareAccentList"/>
    <dgm:cxn modelId="{931FC579-5D37-4B3B-A3D4-5D5F13BB2804}" type="presParOf" srcId="{D4824BD1-C7A9-4B80-A533-9FAF299A8E05}" destId="{593D04CF-9C4F-42FE-9550-1255432D89C0}" srcOrd="0" destOrd="0" presId="urn:microsoft.com/office/officeart/2008/layout/SquareAccentList"/>
    <dgm:cxn modelId="{64DC9193-D413-4D04-9AB9-B50D8FC49BC3}" type="presParOf" srcId="{D4824BD1-C7A9-4B80-A533-9FAF299A8E05}" destId="{1A6995A5-E385-478A-B970-CE8B698E383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E5B2D9-2A4A-4677-BA1D-013EF208A457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DE1CC91-89D0-4717-9B1B-3806EAD08279}">
      <dgm:prSet phldrT="[Text]"/>
      <dgm:spPr/>
      <dgm:t>
        <a:bodyPr/>
        <a:lstStyle/>
        <a:p>
          <a:r>
            <a:rPr lang="en-US" dirty="0" err="1"/>
            <a:t>Pelaku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Rantai</a:t>
          </a:r>
          <a:r>
            <a:rPr lang="en-US" dirty="0"/>
            <a:t> </a:t>
          </a:r>
          <a:r>
            <a:rPr lang="en-US" dirty="0" err="1"/>
            <a:t>Distribusi</a:t>
          </a:r>
          <a:endParaRPr lang="en-US" dirty="0"/>
        </a:p>
      </dgm:t>
    </dgm:pt>
    <dgm:pt modelId="{DD7A1099-3C26-404B-B32F-01071EE2EF10}" type="parTrans" cxnId="{4C2C23B8-3165-4E76-9BC8-E633393031A7}">
      <dgm:prSet/>
      <dgm:spPr/>
      <dgm:t>
        <a:bodyPr/>
        <a:lstStyle/>
        <a:p>
          <a:endParaRPr lang="en-US"/>
        </a:p>
      </dgm:t>
    </dgm:pt>
    <dgm:pt modelId="{5C91CB2B-2036-438B-8B55-17D3F713677B}" type="sibTrans" cxnId="{4C2C23B8-3165-4E76-9BC8-E633393031A7}">
      <dgm:prSet/>
      <dgm:spPr/>
      <dgm:t>
        <a:bodyPr/>
        <a:lstStyle/>
        <a:p>
          <a:endParaRPr lang="en-US"/>
        </a:p>
      </dgm:t>
    </dgm:pt>
    <dgm:pt modelId="{DDA7A910-BED6-4BA4-9EDB-F9DE04C4D571}">
      <dgm:prSet phldrT="[Text]" custT="1"/>
      <dgm:spPr/>
      <dgm:t>
        <a:bodyPr/>
        <a:lstStyle/>
        <a:p>
          <a:r>
            <a:rPr lang="en-US" sz="2400" dirty="0"/>
            <a:t>Supplier (chain 1)</a:t>
          </a:r>
        </a:p>
      </dgm:t>
    </dgm:pt>
    <dgm:pt modelId="{CEAA1C6F-35D3-4BC1-BC62-9926FFE604A6}" type="parTrans" cxnId="{005C7255-F45C-4BD8-A1A5-F311D73D4BC3}">
      <dgm:prSet/>
      <dgm:spPr/>
      <dgm:t>
        <a:bodyPr/>
        <a:lstStyle/>
        <a:p>
          <a:endParaRPr lang="en-US"/>
        </a:p>
      </dgm:t>
    </dgm:pt>
    <dgm:pt modelId="{E69FEC76-EFBF-402A-A70F-6DFD1A2121A0}" type="sibTrans" cxnId="{005C7255-F45C-4BD8-A1A5-F311D73D4BC3}">
      <dgm:prSet/>
      <dgm:spPr/>
      <dgm:t>
        <a:bodyPr/>
        <a:lstStyle/>
        <a:p>
          <a:endParaRPr lang="en-US"/>
        </a:p>
      </dgm:t>
    </dgm:pt>
    <dgm:pt modelId="{9DA6D4AB-7E7A-4773-A7BC-7CC905373817}">
      <dgm:prSet phldrT="[Text]" custT="1"/>
      <dgm:spPr/>
      <dgm:t>
        <a:bodyPr/>
        <a:lstStyle/>
        <a:p>
          <a:r>
            <a:rPr lang="en-US" sz="2400" dirty="0"/>
            <a:t>Supplier-manufacturer (chain 1-2)</a:t>
          </a:r>
        </a:p>
      </dgm:t>
    </dgm:pt>
    <dgm:pt modelId="{1D02B655-3C7D-47D9-B9A2-3C1F8333FCB5}" type="parTrans" cxnId="{0B955F87-3D5A-473B-B489-FD2715B44933}">
      <dgm:prSet/>
      <dgm:spPr/>
      <dgm:t>
        <a:bodyPr/>
        <a:lstStyle/>
        <a:p>
          <a:endParaRPr lang="en-US"/>
        </a:p>
      </dgm:t>
    </dgm:pt>
    <dgm:pt modelId="{F6DA868C-6AA8-4CF6-9F90-D2DC98FAF83E}" type="sibTrans" cxnId="{0B955F87-3D5A-473B-B489-FD2715B44933}">
      <dgm:prSet/>
      <dgm:spPr/>
      <dgm:t>
        <a:bodyPr/>
        <a:lstStyle/>
        <a:p>
          <a:endParaRPr lang="en-US"/>
        </a:p>
      </dgm:t>
    </dgm:pt>
    <dgm:pt modelId="{DFC56F19-F2C8-40DD-9C10-7536A7088C26}">
      <dgm:prSet phldrT="[Text]" custT="1"/>
      <dgm:spPr/>
      <dgm:t>
        <a:bodyPr/>
        <a:lstStyle/>
        <a:p>
          <a:r>
            <a:rPr lang="en-US" sz="2400" dirty="0"/>
            <a:t>Supplier-manufacturer-distribution-retail outlet (chain 1 2 3 4)</a:t>
          </a:r>
        </a:p>
      </dgm:t>
    </dgm:pt>
    <dgm:pt modelId="{3C32CD54-E040-4C4D-8F0F-A1061B037754}" type="parTrans" cxnId="{A7CBEB50-5396-4BC5-8929-73EC686FA5B7}">
      <dgm:prSet/>
      <dgm:spPr/>
      <dgm:t>
        <a:bodyPr/>
        <a:lstStyle/>
        <a:p>
          <a:endParaRPr lang="en-US"/>
        </a:p>
      </dgm:t>
    </dgm:pt>
    <dgm:pt modelId="{4B02505C-916D-42DB-B629-18BBA14F3BF0}" type="sibTrans" cxnId="{A7CBEB50-5396-4BC5-8929-73EC686FA5B7}">
      <dgm:prSet/>
      <dgm:spPr/>
      <dgm:t>
        <a:bodyPr/>
        <a:lstStyle/>
        <a:p>
          <a:endParaRPr lang="en-US"/>
        </a:p>
      </dgm:t>
    </dgm:pt>
    <dgm:pt modelId="{A3FE4ECB-CF1F-4503-A656-B5F50CC05530}">
      <dgm:prSet phldrT="[Text]"/>
      <dgm:spPr/>
      <dgm:t>
        <a:bodyPr/>
        <a:lstStyle/>
        <a:p>
          <a:r>
            <a:rPr lang="en-US" dirty="0"/>
            <a:t>Perusahaan </a:t>
          </a:r>
          <a:r>
            <a:rPr lang="en-US" dirty="0" err="1"/>
            <a:t>Penyedia</a:t>
          </a:r>
          <a:r>
            <a:rPr lang="en-US" dirty="0"/>
            <a:t> </a:t>
          </a:r>
          <a:r>
            <a:rPr lang="en-US" dirty="0" err="1"/>
            <a:t>Jasa</a:t>
          </a:r>
          <a:r>
            <a:rPr lang="en-US" dirty="0"/>
            <a:t> </a:t>
          </a:r>
          <a:r>
            <a:rPr lang="en-US" dirty="0" err="1"/>
            <a:t>Distribusi</a:t>
          </a:r>
          <a:endParaRPr lang="en-US" dirty="0"/>
        </a:p>
      </dgm:t>
    </dgm:pt>
    <dgm:pt modelId="{C26B0BFF-3897-4643-9B92-C7C47C4776C0}" type="parTrans" cxnId="{228A7ADE-6ACD-452B-95A5-3A5CDF6B271C}">
      <dgm:prSet/>
      <dgm:spPr/>
      <dgm:t>
        <a:bodyPr/>
        <a:lstStyle/>
        <a:p>
          <a:endParaRPr lang="en-US"/>
        </a:p>
      </dgm:t>
    </dgm:pt>
    <dgm:pt modelId="{5F2DECC2-7227-469A-B3B3-F4DDB3AB4B44}" type="sibTrans" cxnId="{228A7ADE-6ACD-452B-95A5-3A5CDF6B271C}">
      <dgm:prSet/>
      <dgm:spPr/>
      <dgm:t>
        <a:bodyPr/>
        <a:lstStyle/>
        <a:p>
          <a:endParaRPr lang="en-US"/>
        </a:p>
      </dgm:t>
    </dgm:pt>
    <dgm:pt modelId="{2FF34CD1-B164-44FA-8AA6-D626BB529D46}">
      <dgm:prSet phldrT="[Text]" custT="1"/>
      <dgm:spPr/>
      <dgm:t>
        <a:bodyPr/>
        <a:lstStyle/>
        <a:p>
          <a:r>
            <a:rPr lang="en-US" sz="2400" dirty="0" err="1"/>
            <a:t>Perantara</a:t>
          </a:r>
          <a:r>
            <a:rPr lang="en-US" sz="2400" dirty="0"/>
            <a:t> </a:t>
          </a:r>
          <a:r>
            <a:rPr lang="en-US" sz="2400" dirty="0" err="1"/>
            <a:t>pedagang</a:t>
          </a:r>
          <a:endParaRPr lang="en-US" sz="2400" dirty="0"/>
        </a:p>
      </dgm:t>
    </dgm:pt>
    <dgm:pt modelId="{EC580FCE-1EC2-4D50-86BD-CB2C658E5AC3}" type="parTrans" cxnId="{ABFFF941-CA7C-4DEE-87BC-95AF098BD340}">
      <dgm:prSet/>
      <dgm:spPr/>
      <dgm:t>
        <a:bodyPr/>
        <a:lstStyle/>
        <a:p>
          <a:endParaRPr lang="en-US"/>
        </a:p>
      </dgm:t>
    </dgm:pt>
    <dgm:pt modelId="{3174F9DB-340D-4872-B662-A5B0A147D9C8}" type="sibTrans" cxnId="{ABFFF941-CA7C-4DEE-87BC-95AF098BD340}">
      <dgm:prSet/>
      <dgm:spPr/>
      <dgm:t>
        <a:bodyPr/>
        <a:lstStyle/>
        <a:p>
          <a:endParaRPr lang="en-US"/>
        </a:p>
      </dgm:t>
    </dgm:pt>
    <dgm:pt modelId="{D2699850-A3F9-4A8D-BE64-65CAB9204CD0}">
      <dgm:prSet phldrT="[Text]" custT="1"/>
      <dgm:spPr/>
      <dgm:t>
        <a:bodyPr/>
        <a:lstStyle/>
        <a:p>
          <a:r>
            <a:rPr lang="en-US" sz="2400" dirty="0" err="1"/>
            <a:t>Perantara</a:t>
          </a:r>
          <a:r>
            <a:rPr lang="en-US" sz="2400" dirty="0"/>
            <a:t> </a:t>
          </a:r>
          <a:r>
            <a:rPr lang="en-US" sz="2400" dirty="0" err="1"/>
            <a:t>agen</a:t>
          </a:r>
          <a:endParaRPr lang="en-US" sz="2400" dirty="0"/>
        </a:p>
      </dgm:t>
    </dgm:pt>
    <dgm:pt modelId="{5C1D7FCD-5369-4A99-8A41-94FEBE163975}" type="parTrans" cxnId="{1CCFA280-9129-4F9B-9039-DEF82662AA9D}">
      <dgm:prSet/>
      <dgm:spPr/>
      <dgm:t>
        <a:bodyPr/>
        <a:lstStyle/>
        <a:p>
          <a:endParaRPr lang="en-US"/>
        </a:p>
      </dgm:t>
    </dgm:pt>
    <dgm:pt modelId="{749C43B8-7078-4B14-8E63-62A025602308}" type="sibTrans" cxnId="{1CCFA280-9129-4F9B-9039-DEF82662AA9D}">
      <dgm:prSet/>
      <dgm:spPr/>
      <dgm:t>
        <a:bodyPr/>
        <a:lstStyle/>
        <a:p>
          <a:endParaRPr lang="en-US"/>
        </a:p>
      </dgm:t>
    </dgm:pt>
    <dgm:pt modelId="{045B79F8-818A-41CF-BC34-EA3602536249}">
      <dgm:prSet phldrT="[Text]" custT="1"/>
      <dgm:spPr/>
      <dgm:t>
        <a:bodyPr/>
        <a:lstStyle/>
        <a:p>
          <a:r>
            <a:rPr lang="en-US" sz="2400" dirty="0"/>
            <a:t>Supplier-manufacturer-distribution (chain 1 2 3)</a:t>
          </a:r>
        </a:p>
      </dgm:t>
    </dgm:pt>
    <dgm:pt modelId="{9EF35018-AC1D-4696-A97B-B272EF322EAF}" type="parTrans" cxnId="{84326CD4-9D07-4851-905D-17E9F1BE549D}">
      <dgm:prSet/>
      <dgm:spPr/>
      <dgm:t>
        <a:bodyPr/>
        <a:lstStyle/>
        <a:p>
          <a:endParaRPr lang="en-US"/>
        </a:p>
      </dgm:t>
    </dgm:pt>
    <dgm:pt modelId="{93C4729E-EFE5-4922-A477-3B0B880C6023}" type="sibTrans" cxnId="{84326CD4-9D07-4851-905D-17E9F1BE549D}">
      <dgm:prSet/>
      <dgm:spPr/>
      <dgm:t>
        <a:bodyPr/>
        <a:lstStyle/>
        <a:p>
          <a:endParaRPr lang="en-US"/>
        </a:p>
      </dgm:t>
    </dgm:pt>
    <dgm:pt modelId="{74734FAA-52F7-47AD-810A-AEEB1DA5EC65}">
      <dgm:prSet phldrT="[Text]" custT="1"/>
      <dgm:spPr/>
      <dgm:t>
        <a:bodyPr/>
        <a:lstStyle/>
        <a:p>
          <a:r>
            <a:rPr lang="en-US" sz="2400" dirty="0"/>
            <a:t>Supplier-manufacturer-distribution-retail outlet-costumer (chain 1 2 3 4 5)</a:t>
          </a:r>
        </a:p>
      </dgm:t>
    </dgm:pt>
    <dgm:pt modelId="{285AD83C-6F20-4415-8AA0-8027C224744D}" type="parTrans" cxnId="{9338F295-332B-4E43-A8D5-FAA902E9C799}">
      <dgm:prSet/>
      <dgm:spPr/>
      <dgm:t>
        <a:bodyPr/>
        <a:lstStyle/>
        <a:p>
          <a:endParaRPr lang="en-US"/>
        </a:p>
      </dgm:t>
    </dgm:pt>
    <dgm:pt modelId="{E1D1D37E-A54C-4C90-B96D-527D20ECD4BF}" type="sibTrans" cxnId="{9338F295-332B-4E43-A8D5-FAA902E9C799}">
      <dgm:prSet/>
      <dgm:spPr/>
      <dgm:t>
        <a:bodyPr/>
        <a:lstStyle/>
        <a:p>
          <a:endParaRPr lang="en-US"/>
        </a:p>
      </dgm:t>
    </dgm:pt>
    <dgm:pt modelId="{C8540B32-072D-4A44-89B3-75232629EB2E}" type="pres">
      <dgm:prSet presAssocID="{1BE5B2D9-2A4A-4677-BA1D-013EF208A457}" presName="layout" presStyleCnt="0">
        <dgm:presLayoutVars>
          <dgm:chMax/>
          <dgm:chPref/>
          <dgm:dir/>
          <dgm:resizeHandles/>
        </dgm:presLayoutVars>
      </dgm:prSet>
      <dgm:spPr/>
    </dgm:pt>
    <dgm:pt modelId="{CA4F90BF-0D34-4504-AC94-AA55760DE2CC}" type="pres">
      <dgm:prSet presAssocID="{5DE1CC91-89D0-4717-9B1B-3806EAD08279}" presName="root" presStyleCnt="0">
        <dgm:presLayoutVars>
          <dgm:chMax/>
          <dgm:chPref/>
        </dgm:presLayoutVars>
      </dgm:prSet>
      <dgm:spPr/>
    </dgm:pt>
    <dgm:pt modelId="{371793A8-C6C9-48BC-BEF2-4F2A9FAB06CF}" type="pres">
      <dgm:prSet presAssocID="{5DE1CC91-89D0-4717-9B1B-3806EAD08279}" presName="rootComposite" presStyleCnt="0">
        <dgm:presLayoutVars/>
      </dgm:prSet>
      <dgm:spPr/>
    </dgm:pt>
    <dgm:pt modelId="{EBD35C5B-92E3-4636-8360-7BB10C6FDE8B}" type="pres">
      <dgm:prSet presAssocID="{5DE1CC91-89D0-4717-9B1B-3806EAD08279}" presName="ParentAccent" presStyleLbl="alignNode1" presStyleIdx="0" presStyleCnt="2"/>
      <dgm:spPr/>
    </dgm:pt>
    <dgm:pt modelId="{713F723B-C3DB-48EA-B624-28FE0F93FEBA}" type="pres">
      <dgm:prSet presAssocID="{5DE1CC91-89D0-4717-9B1B-3806EAD08279}" presName="ParentSmallAccent" presStyleLbl="fgAcc1" presStyleIdx="0" presStyleCnt="2"/>
      <dgm:spPr/>
    </dgm:pt>
    <dgm:pt modelId="{ECA6344B-7B98-4C3F-B9DC-CEAE626A4C6A}" type="pres">
      <dgm:prSet presAssocID="{5DE1CC91-89D0-4717-9B1B-3806EAD08279}" presName="Parent" presStyleLbl="revTx" presStyleIdx="0" presStyleCnt="9">
        <dgm:presLayoutVars>
          <dgm:chMax/>
          <dgm:chPref val="4"/>
          <dgm:bulletEnabled val="1"/>
        </dgm:presLayoutVars>
      </dgm:prSet>
      <dgm:spPr/>
    </dgm:pt>
    <dgm:pt modelId="{19CD3BB4-5CDB-4F2C-81F5-B78A8F0652C6}" type="pres">
      <dgm:prSet presAssocID="{5DE1CC91-89D0-4717-9B1B-3806EAD08279}" presName="childShape" presStyleCnt="0">
        <dgm:presLayoutVars>
          <dgm:chMax val="0"/>
          <dgm:chPref val="0"/>
        </dgm:presLayoutVars>
      </dgm:prSet>
      <dgm:spPr/>
    </dgm:pt>
    <dgm:pt modelId="{23D56B28-0C94-4BA9-9CFA-6BB3B1336FFD}" type="pres">
      <dgm:prSet presAssocID="{DDA7A910-BED6-4BA4-9EDB-F9DE04C4D571}" presName="childComposite" presStyleCnt="0">
        <dgm:presLayoutVars>
          <dgm:chMax val="0"/>
          <dgm:chPref val="0"/>
        </dgm:presLayoutVars>
      </dgm:prSet>
      <dgm:spPr/>
    </dgm:pt>
    <dgm:pt modelId="{7F23C2F0-57AB-4F13-A7CA-531CF5A6A4E2}" type="pres">
      <dgm:prSet presAssocID="{DDA7A910-BED6-4BA4-9EDB-F9DE04C4D571}" presName="ChildAccent" presStyleLbl="solidFgAcc1" presStyleIdx="0" presStyleCnt="7"/>
      <dgm:spPr/>
    </dgm:pt>
    <dgm:pt modelId="{5DE410DF-7765-4C2B-8C74-BD6DB477AF1D}" type="pres">
      <dgm:prSet presAssocID="{DDA7A910-BED6-4BA4-9EDB-F9DE04C4D571}" presName="Child" presStyleLbl="revTx" presStyleIdx="1" presStyleCnt="9">
        <dgm:presLayoutVars>
          <dgm:chMax val="0"/>
          <dgm:chPref val="0"/>
          <dgm:bulletEnabled val="1"/>
        </dgm:presLayoutVars>
      </dgm:prSet>
      <dgm:spPr/>
    </dgm:pt>
    <dgm:pt modelId="{E9132FF6-73C5-42F8-B067-CFC3B618278A}" type="pres">
      <dgm:prSet presAssocID="{9DA6D4AB-7E7A-4773-A7BC-7CC905373817}" presName="childComposite" presStyleCnt="0">
        <dgm:presLayoutVars>
          <dgm:chMax val="0"/>
          <dgm:chPref val="0"/>
        </dgm:presLayoutVars>
      </dgm:prSet>
      <dgm:spPr/>
    </dgm:pt>
    <dgm:pt modelId="{40A4A43E-E521-4054-8EB2-1B5A05758518}" type="pres">
      <dgm:prSet presAssocID="{9DA6D4AB-7E7A-4773-A7BC-7CC905373817}" presName="ChildAccent" presStyleLbl="solidFgAcc1" presStyleIdx="1" presStyleCnt="7"/>
      <dgm:spPr/>
    </dgm:pt>
    <dgm:pt modelId="{7DB027E6-6AF1-474D-A6FC-3DC33BE56437}" type="pres">
      <dgm:prSet presAssocID="{9DA6D4AB-7E7A-4773-A7BC-7CC905373817}" presName="Child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0A62F281-1F19-4834-9B1B-93A7805CB954}" type="pres">
      <dgm:prSet presAssocID="{045B79F8-818A-41CF-BC34-EA3602536249}" presName="childComposite" presStyleCnt="0">
        <dgm:presLayoutVars>
          <dgm:chMax val="0"/>
          <dgm:chPref val="0"/>
        </dgm:presLayoutVars>
      </dgm:prSet>
      <dgm:spPr/>
    </dgm:pt>
    <dgm:pt modelId="{2B64952A-3604-4181-8AF1-0D4313F40D6A}" type="pres">
      <dgm:prSet presAssocID="{045B79F8-818A-41CF-BC34-EA3602536249}" presName="ChildAccent" presStyleLbl="solidFgAcc1" presStyleIdx="2" presStyleCnt="7"/>
      <dgm:spPr/>
    </dgm:pt>
    <dgm:pt modelId="{6E095D2F-2537-49B9-8008-016E46B59FA1}" type="pres">
      <dgm:prSet presAssocID="{045B79F8-818A-41CF-BC34-EA3602536249}" presName="Child" presStyleLbl="revTx" presStyleIdx="3" presStyleCnt="9">
        <dgm:presLayoutVars>
          <dgm:chMax val="0"/>
          <dgm:chPref val="0"/>
          <dgm:bulletEnabled val="1"/>
        </dgm:presLayoutVars>
      </dgm:prSet>
      <dgm:spPr/>
    </dgm:pt>
    <dgm:pt modelId="{29C7F736-4613-44C6-AE33-3868878F700C}" type="pres">
      <dgm:prSet presAssocID="{DFC56F19-F2C8-40DD-9C10-7536A7088C26}" presName="childComposite" presStyleCnt="0">
        <dgm:presLayoutVars>
          <dgm:chMax val="0"/>
          <dgm:chPref val="0"/>
        </dgm:presLayoutVars>
      </dgm:prSet>
      <dgm:spPr/>
    </dgm:pt>
    <dgm:pt modelId="{E3ED97DF-BF47-4685-8330-E923FC28A646}" type="pres">
      <dgm:prSet presAssocID="{DFC56F19-F2C8-40DD-9C10-7536A7088C26}" presName="ChildAccent" presStyleLbl="solidFgAcc1" presStyleIdx="3" presStyleCnt="7"/>
      <dgm:spPr/>
    </dgm:pt>
    <dgm:pt modelId="{F87E391C-79EF-4F80-8503-BC6B2D70FBDA}" type="pres">
      <dgm:prSet presAssocID="{DFC56F19-F2C8-40DD-9C10-7536A7088C26}" presName="Child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CB19F991-3EBF-4BF9-B2FD-C18866410F16}" type="pres">
      <dgm:prSet presAssocID="{74734FAA-52F7-47AD-810A-AEEB1DA5EC65}" presName="childComposite" presStyleCnt="0">
        <dgm:presLayoutVars>
          <dgm:chMax val="0"/>
          <dgm:chPref val="0"/>
        </dgm:presLayoutVars>
      </dgm:prSet>
      <dgm:spPr/>
    </dgm:pt>
    <dgm:pt modelId="{0A82AE62-A2DC-46AF-809B-9E61F198BA25}" type="pres">
      <dgm:prSet presAssocID="{74734FAA-52F7-47AD-810A-AEEB1DA5EC65}" presName="ChildAccent" presStyleLbl="solidFgAcc1" presStyleIdx="4" presStyleCnt="7"/>
      <dgm:spPr/>
    </dgm:pt>
    <dgm:pt modelId="{F0ED3D04-5341-45A5-B929-5A541DE02FAF}" type="pres">
      <dgm:prSet presAssocID="{74734FAA-52F7-47AD-810A-AEEB1DA5EC65}" presName="Child" presStyleLbl="revTx" presStyleIdx="5" presStyleCnt="9">
        <dgm:presLayoutVars>
          <dgm:chMax val="0"/>
          <dgm:chPref val="0"/>
          <dgm:bulletEnabled val="1"/>
        </dgm:presLayoutVars>
      </dgm:prSet>
      <dgm:spPr/>
    </dgm:pt>
    <dgm:pt modelId="{2ABC966C-7B2F-4B25-AEC0-BF07DE6616B1}" type="pres">
      <dgm:prSet presAssocID="{A3FE4ECB-CF1F-4503-A656-B5F50CC05530}" presName="root" presStyleCnt="0">
        <dgm:presLayoutVars>
          <dgm:chMax/>
          <dgm:chPref/>
        </dgm:presLayoutVars>
      </dgm:prSet>
      <dgm:spPr/>
    </dgm:pt>
    <dgm:pt modelId="{3DC8AEAC-5B16-4BCD-9137-B3F02E58492E}" type="pres">
      <dgm:prSet presAssocID="{A3FE4ECB-CF1F-4503-A656-B5F50CC05530}" presName="rootComposite" presStyleCnt="0">
        <dgm:presLayoutVars/>
      </dgm:prSet>
      <dgm:spPr/>
    </dgm:pt>
    <dgm:pt modelId="{0EBDD095-5A89-453B-A2E7-3F0082F640DB}" type="pres">
      <dgm:prSet presAssocID="{A3FE4ECB-CF1F-4503-A656-B5F50CC05530}" presName="ParentAccent" presStyleLbl="alignNode1" presStyleIdx="1" presStyleCnt="2"/>
      <dgm:spPr/>
    </dgm:pt>
    <dgm:pt modelId="{F2F428D0-9471-4F8E-84A4-2B6648207D9C}" type="pres">
      <dgm:prSet presAssocID="{A3FE4ECB-CF1F-4503-A656-B5F50CC05530}" presName="ParentSmallAccent" presStyleLbl="fgAcc1" presStyleIdx="1" presStyleCnt="2"/>
      <dgm:spPr/>
    </dgm:pt>
    <dgm:pt modelId="{1175F283-97B7-4349-8C25-6E4EC8757C6D}" type="pres">
      <dgm:prSet presAssocID="{A3FE4ECB-CF1F-4503-A656-B5F50CC05530}" presName="Parent" presStyleLbl="revTx" presStyleIdx="6" presStyleCnt="9">
        <dgm:presLayoutVars>
          <dgm:chMax/>
          <dgm:chPref val="4"/>
          <dgm:bulletEnabled val="1"/>
        </dgm:presLayoutVars>
      </dgm:prSet>
      <dgm:spPr/>
    </dgm:pt>
    <dgm:pt modelId="{D72C2877-963E-4F08-916A-DF931F598A71}" type="pres">
      <dgm:prSet presAssocID="{A3FE4ECB-CF1F-4503-A656-B5F50CC05530}" presName="childShape" presStyleCnt="0">
        <dgm:presLayoutVars>
          <dgm:chMax val="0"/>
          <dgm:chPref val="0"/>
        </dgm:presLayoutVars>
      </dgm:prSet>
      <dgm:spPr/>
    </dgm:pt>
    <dgm:pt modelId="{4027E316-C603-4BCC-99F8-F25B32AFA9BA}" type="pres">
      <dgm:prSet presAssocID="{2FF34CD1-B164-44FA-8AA6-D626BB529D46}" presName="childComposite" presStyleCnt="0">
        <dgm:presLayoutVars>
          <dgm:chMax val="0"/>
          <dgm:chPref val="0"/>
        </dgm:presLayoutVars>
      </dgm:prSet>
      <dgm:spPr/>
    </dgm:pt>
    <dgm:pt modelId="{AA19CD28-F3A7-4134-8402-6000AE86E675}" type="pres">
      <dgm:prSet presAssocID="{2FF34CD1-B164-44FA-8AA6-D626BB529D46}" presName="ChildAccent" presStyleLbl="solidFgAcc1" presStyleIdx="5" presStyleCnt="7"/>
      <dgm:spPr/>
    </dgm:pt>
    <dgm:pt modelId="{679E7CEF-6960-49CA-9048-BE082378C215}" type="pres">
      <dgm:prSet presAssocID="{2FF34CD1-B164-44FA-8AA6-D626BB529D46}" presName="Child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D4824BD1-C7A9-4B80-A533-9FAF299A8E05}" type="pres">
      <dgm:prSet presAssocID="{D2699850-A3F9-4A8D-BE64-65CAB9204CD0}" presName="childComposite" presStyleCnt="0">
        <dgm:presLayoutVars>
          <dgm:chMax val="0"/>
          <dgm:chPref val="0"/>
        </dgm:presLayoutVars>
      </dgm:prSet>
      <dgm:spPr/>
    </dgm:pt>
    <dgm:pt modelId="{593D04CF-9C4F-42FE-9550-1255432D89C0}" type="pres">
      <dgm:prSet presAssocID="{D2699850-A3F9-4A8D-BE64-65CAB9204CD0}" presName="ChildAccent" presStyleLbl="solidFgAcc1" presStyleIdx="6" presStyleCnt="7"/>
      <dgm:spPr/>
    </dgm:pt>
    <dgm:pt modelId="{1A6995A5-E385-478A-B970-CE8B698E3839}" type="pres">
      <dgm:prSet presAssocID="{D2699850-A3F9-4A8D-BE64-65CAB9204CD0}" presName="Child" presStyleLbl="revTx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4EAD5918-281E-492B-B9CD-D5C3EF2B9D18}" type="presOf" srcId="{9DA6D4AB-7E7A-4773-A7BC-7CC905373817}" destId="{7DB027E6-6AF1-474D-A6FC-3DC33BE56437}" srcOrd="0" destOrd="0" presId="urn:microsoft.com/office/officeart/2008/layout/SquareAccentList"/>
    <dgm:cxn modelId="{66404738-6C12-4E58-840C-7F60293A3705}" type="presOf" srcId="{1BE5B2D9-2A4A-4677-BA1D-013EF208A457}" destId="{C8540B32-072D-4A44-89B3-75232629EB2E}" srcOrd="0" destOrd="0" presId="urn:microsoft.com/office/officeart/2008/layout/SquareAccentList"/>
    <dgm:cxn modelId="{ABFFF941-CA7C-4DEE-87BC-95AF098BD340}" srcId="{A3FE4ECB-CF1F-4503-A656-B5F50CC05530}" destId="{2FF34CD1-B164-44FA-8AA6-D626BB529D46}" srcOrd="0" destOrd="0" parTransId="{EC580FCE-1EC2-4D50-86BD-CB2C658E5AC3}" sibTransId="{3174F9DB-340D-4872-B662-A5B0A147D9C8}"/>
    <dgm:cxn modelId="{D94BFD6B-E4B4-4FF3-A12C-205B3FBE20CD}" type="presOf" srcId="{045B79F8-818A-41CF-BC34-EA3602536249}" destId="{6E095D2F-2537-49B9-8008-016E46B59FA1}" srcOrd="0" destOrd="0" presId="urn:microsoft.com/office/officeart/2008/layout/SquareAccentList"/>
    <dgm:cxn modelId="{EA5B8150-CE05-4227-AC3E-6CC7D1B518CB}" type="presOf" srcId="{DFC56F19-F2C8-40DD-9C10-7536A7088C26}" destId="{F87E391C-79EF-4F80-8503-BC6B2D70FBDA}" srcOrd="0" destOrd="0" presId="urn:microsoft.com/office/officeart/2008/layout/SquareAccentList"/>
    <dgm:cxn modelId="{A7CBEB50-5396-4BC5-8929-73EC686FA5B7}" srcId="{5DE1CC91-89D0-4717-9B1B-3806EAD08279}" destId="{DFC56F19-F2C8-40DD-9C10-7536A7088C26}" srcOrd="3" destOrd="0" parTransId="{3C32CD54-E040-4C4D-8F0F-A1061B037754}" sibTransId="{4B02505C-916D-42DB-B629-18BBA14F3BF0}"/>
    <dgm:cxn modelId="{005C7255-F45C-4BD8-A1A5-F311D73D4BC3}" srcId="{5DE1CC91-89D0-4717-9B1B-3806EAD08279}" destId="{DDA7A910-BED6-4BA4-9EDB-F9DE04C4D571}" srcOrd="0" destOrd="0" parTransId="{CEAA1C6F-35D3-4BC1-BC62-9926FFE604A6}" sibTransId="{E69FEC76-EFBF-402A-A70F-6DFD1A2121A0}"/>
    <dgm:cxn modelId="{1CCFA280-9129-4F9B-9039-DEF82662AA9D}" srcId="{A3FE4ECB-CF1F-4503-A656-B5F50CC05530}" destId="{D2699850-A3F9-4A8D-BE64-65CAB9204CD0}" srcOrd="1" destOrd="0" parTransId="{5C1D7FCD-5369-4A99-8A41-94FEBE163975}" sibTransId="{749C43B8-7078-4B14-8E63-62A025602308}"/>
    <dgm:cxn modelId="{0B955F87-3D5A-473B-B489-FD2715B44933}" srcId="{5DE1CC91-89D0-4717-9B1B-3806EAD08279}" destId="{9DA6D4AB-7E7A-4773-A7BC-7CC905373817}" srcOrd="1" destOrd="0" parTransId="{1D02B655-3C7D-47D9-B9A2-3C1F8333FCB5}" sibTransId="{F6DA868C-6AA8-4CF6-9F90-D2DC98FAF83E}"/>
    <dgm:cxn modelId="{895FDB88-E684-4BDA-ADF4-EABE97BCF4AE}" type="presOf" srcId="{74734FAA-52F7-47AD-810A-AEEB1DA5EC65}" destId="{F0ED3D04-5341-45A5-B929-5A541DE02FAF}" srcOrd="0" destOrd="0" presId="urn:microsoft.com/office/officeart/2008/layout/SquareAccentList"/>
    <dgm:cxn modelId="{6B343F90-5EC0-4426-AC39-4449849135BF}" type="presOf" srcId="{A3FE4ECB-CF1F-4503-A656-B5F50CC05530}" destId="{1175F283-97B7-4349-8C25-6E4EC8757C6D}" srcOrd="0" destOrd="0" presId="urn:microsoft.com/office/officeart/2008/layout/SquareAccentList"/>
    <dgm:cxn modelId="{9338F295-332B-4E43-A8D5-FAA902E9C799}" srcId="{5DE1CC91-89D0-4717-9B1B-3806EAD08279}" destId="{74734FAA-52F7-47AD-810A-AEEB1DA5EC65}" srcOrd="4" destOrd="0" parTransId="{285AD83C-6F20-4415-8AA0-8027C224744D}" sibTransId="{E1D1D37E-A54C-4C90-B96D-527D20ECD4BF}"/>
    <dgm:cxn modelId="{E9255A96-7619-41CE-A77B-7DA9FB1D9E94}" type="presOf" srcId="{5DE1CC91-89D0-4717-9B1B-3806EAD08279}" destId="{ECA6344B-7B98-4C3F-B9DC-CEAE626A4C6A}" srcOrd="0" destOrd="0" presId="urn:microsoft.com/office/officeart/2008/layout/SquareAccentList"/>
    <dgm:cxn modelId="{CCD83AA9-C9B5-4F03-936E-A09E97D9585E}" type="presOf" srcId="{DDA7A910-BED6-4BA4-9EDB-F9DE04C4D571}" destId="{5DE410DF-7765-4C2B-8C74-BD6DB477AF1D}" srcOrd="0" destOrd="0" presId="urn:microsoft.com/office/officeart/2008/layout/SquareAccentList"/>
    <dgm:cxn modelId="{4C2C23B8-3165-4E76-9BC8-E633393031A7}" srcId="{1BE5B2D9-2A4A-4677-BA1D-013EF208A457}" destId="{5DE1CC91-89D0-4717-9B1B-3806EAD08279}" srcOrd="0" destOrd="0" parTransId="{DD7A1099-3C26-404B-B32F-01071EE2EF10}" sibTransId="{5C91CB2B-2036-438B-8B55-17D3F713677B}"/>
    <dgm:cxn modelId="{F583A3BF-387B-4106-BFF0-829BD6603A54}" type="presOf" srcId="{2FF34CD1-B164-44FA-8AA6-D626BB529D46}" destId="{679E7CEF-6960-49CA-9048-BE082378C215}" srcOrd="0" destOrd="0" presId="urn:microsoft.com/office/officeart/2008/layout/SquareAccentList"/>
    <dgm:cxn modelId="{84326CD4-9D07-4851-905D-17E9F1BE549D}" srcId="{5DE1CC91-89D0-4717-9B1B-3806EAD08279}" destId="{045B79F8-818A-41CF-BC34-EA3602536249}" srcOrd="2" destOrd="0" parTransId="{9EF35018-AC1D-4696-A97B-B272EF322EAF}" sibTransId="{93C4729E-EFE5-4922-A477-3B0B880C6023}"/>
    <dgm:cxn modelId="{228A7ADE-6ACD-452B-95A5-3A5CDF6B271C}" srcId="{1BE5B2D9-2A4A-4677-BA1D-013EF208A457}" destId="{A3FE4ECB-CF1F-4503-A656-B5F50CC05530}" srcOrd="1" destOrd="0" parTransId="{C26B0BFF-3897-4643-9B92-C7C47C4776C0}" sibTransId="{5F2DECC2-7227-469A-B3B3-F4DDB3AB4B44}"/>
    <dgm:cxn modelId="{D9FA8BDE-31EB-48FD-BA6C-826E0E324DBD}" type="presOf" srcId="{D2699850-A3F9-4A8D-BE64-65CAB9204CD0}" destId="{1A6995A5-E385-478A-B970-CE8B698E3839}" srcOrd="0" destOrd="0" presId="urn:microsoft.com/office/officeart/2008/layout/SquareAccentList"/>
    <dgm:cxn modelId="{280532D0-C6C0-4444-86A1-2964F2D18AE5}" type="presParOf" srcId="{C8540B32-072D-4A44-89B3-75232629EB2E}" destId="{CA4F90BF-0D34-4504-AC94-AA55760DE2CC}" srcOrd="0" destOrd="0" presId="urn:microsoft.com/office/officeart/2008/layout/SquareAccentList"/>
    <dgm:cxn modelId="{A086A3A4-64F7-46DF-81DE-6C831A0004C2}" type="presParOf" srcId="{CA4F90BF-0D34-4504-AC94-AA55760DE2CC}" destId="{371793A8-C6C9-48BC-BEF2-4F2A9FAB06CF}" srcOrd="0" destOrd="0" presId="urn:microsoft.com/office/officeart/2008/layout/SquareAccentList"/>
    <dgm:cxn modelId="{8DECFED6-C36A-4688-B98D-D1159DB9AED3}" type="presParOf" srcId="{371793A8-C6C9-48BC-BEF2-4F2A9FAB06CF}" destId="{EBD35C5B-92E3-4636-8360-7BB10C6FDE8B}" srcOrd="0" destOrd="0" presId="urn:microsoft.com/office/officeart/2008/layout/SquareAccentList"/>
    <dgm:cxn modelId="{FF3B32B4-127A-4C86-8256-53462D3CD473}" type="presParOf" srcId="{371793A8-C6C9-48BC-BEF2-4F2A9FAB06CF}" destId="{713F723B-C3DB-48EA-B624-28FE0F93FEBA}" srcOrd="1" destOrd="0" presId="urn:microsoft.com/office/officeart/2008/layout/SquareAccentList"/>
    <dgm:cxn modelId="{6ECA686B-9B83-430F-8D7B-E6DC87E875CB}" type="presParOf" srcId="{371793A8-C6C9-48BC-BEF2-4F2A9FAB06CF}" destId="{ECA6344B-7B98-4C3F-B9DC-CEAE626A4C6A}" srcOrd="2" destOrd="0" presId="urn:microsoft.com/office/officeart/2008/layout/SquareAccentList"/>
    <dgm:cxn modelId="{F6DBC0D7-F8B7-4309-9D4F-BC8EBB5B21ED}" type="presParOf" srcId="{CA4F90BF-0D34-4504-AC94-AA55760DE2CC}" destId="{19CD3BB4-5CDB-4F2C-81F5-B78A8F0652C6}" srcOrd="1" destOrd="0" presId="urn:microsoft.com/office/officeart/2008/layout/SquareAccentList"/>
    <dgm:cxn modelId="{56344D33-1F63-4379-B1AB-3EC40D847F9D}" type="presParOf" srcId="{19CD3BB4-5CDB-4F2C-81F5-B78A8F0652C6}" destId="{23D56B28-0C94-4BA9-9CFA-6BB3B1336FFD}" srcOrd="0" destOrd="0" presId="urn:microsoft.com/office/officeart/2008/layout/SquareAccentList"/>
    <dgm:cxn modelId="{BE694B03-A39C-4553-AEF5-1FEF0AFB2928}" type="presParOf" srcId="{23D56B28-0C94-4BA9-9CFA-6BB3B1336FFD}" destId="{7F23C2F0-57AB-4F13-A7CA-531CF5A6A4E2}" srcOrd="0" destOrd="0" presId="urn:microsoft.com/office/officeart/2008/layout/SquareAccentList"/>
    <dgm:cxn modelId="{BC7244E6-40CE-45B9-B1DB-9A853A778A8A}" type="presParOf" srcId="{23D56B28-0C94-4BA9-9CFA-6BB3B1336FFD}" destId="{5DE410DF-7765-4C2B-8C74-BD6DB477AF1D}" srcOrd="1" destOrd="0" presId="urn:microsoft.com/office/officeart/2008/layout/SquareAccentList"/>
    <dgm:cxn modelId="{62988863-2E48-4EF2-B76E-E8A5CEB417B8}" type="presParOf" srcId="{19CD3BB4-5CDB-4F2C-81F5-B78A8F0652C6}" destId="{E9132FF6-73C5-42F8-B067-CFC3B618278A}" srcOrd="1" destOrd="0" presId="urn:microsoft.com/office/officeart/2008/layout/SquareAccentList"/>
    <dgm:cxn modelId="{5F7203C7-7B80-4A66-BE28-AE02666D13F5}" type="presParOf" srcId="{E9132FF6-73C5-42F8-B067-CFC3B618278A}" destId="{40A4A43E-E521-4054-8EB2-1B5A05758518}" srcOrd="0" destOrd="0" presId="urn:microsoft.com/office/officeart/2008/layout/SquareAccentList"/>
    <dgm:cxn modelId="{3CA30333-6971-45A9-A70C-08AE8EA91FF9}" type="presParOf" srcId="{E9132FF6-73C5-42F8-B067-CFC3B618278A}" destId="{7DB027E6-6AF1-474D-A6FC-3DC33BE56437}" srcOrd="1" destOrd="0" presId="urn:microsoft.com/office/officeart/2008/layout/SquareAccentList"/>
    <dgm:cxn modelId="{0A6AED6E-BEB1-496A-9368-A7563723E09C}" type="presParOf" srcId="{19CD3BB4-5CDB-4F2C-81F5-B78A8F0652C6}" destId="{0A62F281-1F19-4834-9B1B-93A7805CB954}" srcOrd="2" destOrd="0" presId="urn:microsoft.com/office/officeart/2008/layout/SquareAccentList"/>
    <dgm:cxn modelId="{233C4EB9-2112-4DF3-9CB3-1BE13328D49B}" type="presParOf" srcId="{0A62F281-1F19-4834-9B1B-93A7805CB954}" destId="{2B64952A-3604-4181-8AF1-0D4313F40D6A}" srcOrd="0" destOrd="0" presId="urn:microsoft.com/office/officeart/2008/layout/SquareAccentList"/>
    <dgm:cxn modelId="{664B6E77-CFD9-4D3C-A76F-7C74F57369FA}" type="presParOf" srcId="{0A62F281-1F19-4834-9B1B-93A7805CB954}" destId="{6E095D2F-2537-49B9-8008-016E46B59FA1}" srcOrd="1" destOrd="0" presId="urn:microsoft.com/office/officeart/2008/layout/SquareAccentList"/>
    <dgm:cxn modelId="{2C9FB8C8-A87F-4098-81D1-4B90B0CB162F}" type="presParOf" srcId="{19CD3BB4-5CDB-4F2C-81F5-B78A8F0652C6}" destId="{29C7F736-4613-44C6-AE33-3868878F700C}" srcOrd="3" destOrd="0" presId="urn:microsoft.com/office/officeart/2008/layout/SquareAccentList"/>
    <dgm:cxn modelId="{76E605DF-B3FE-47FF-BBA5-12CC2B8036D2}" type="presParOf" srcId="{29C7F736-4613-44C6-AE33-3868878F700C}" destId="{E3ED97DF-BF47-4685-8330-E923FC28A646}" srcOrd="0" destOrd="0" presId="urn:microsoft.com/office/officeart/2008/layout/SquareAccentList"/>
    <dgm:cxn modelId="{099EF4DB-A826-48EA-A5F0-C990E5C21C17}" type="presParOf" srcId="{29C7F736-4613-44C6-AE33-3868878F700C}" destId="{F87E391C-79EF-4F80-8503-BC6B2D70FBDA}" srcOrd="1" destOrd="0" presId="urn:microsoft.com/office/officeart/2008/layout/SquareAccentList"/>
    <dgm:cxn modelId="{D40D2CBC-7FFC-4664-B1F6-5085701338C4}" type="presParOf" srcId="{19CD3BB4-5CDB-4F2C-81F5-B78A8F0652C6}" destId="{CB19F991-3EBF-4BF9-B2FD-C18866410F16}" srcOrd="4" destOrd="0" presId="urn:microsoft.com/office/officeart/2008/layout/SquareAccentList"/>
    <dgm:cxn modelId="{F85092B9-CDE3-4A85-9E57-F040F4B0C2DF}" type="presParOf" srcId="{CB19F991-3EBF-4BF9-B2FD-C18866410F16}" destId="{0A82AE62-A2DC-46AF-809B-9E61F198BA25}" srcOrd="0" destOrd="0" presId="urn:microsoft.com/office/officeart/2008/layout/SquareAccentList"/>
    <dgm:cxn modelId="{CA2137A0-9093-408A-97F0-0753F7E6FBE5}" type="presParOf" srcId="{CB19F991-3EBF-4BF9-B2FD-C18866410F16}" destId="{F0ED3D04-5341-45A5-B929-5A541DE02FAF}" srcOrd="1" destOrd="0" presId="urn:microsoft.com/office/officeart/2008/layout/SquareAccentList"/>
    <dgm:cxn modelId="{AC124091-94E3-4AEC-A69A-B3BA7ED9CCFD}" type="presParOf" srcId="{C8540B32-072D-4A44-89B3-75232629EB2E}" destId="{2ABC966C-7B2F-4B25-AEC0-BF07DE6616B1}" srcOrd="1" destOrd="0" presId="urn:microsoft.com/office/officeart/2008/layout/SquareAccentList"/>
    <dgm:cxn modelId="{CA70D46A-2F5C-4D3F-8610-2FD7CE4333CF}" type="presParOf" srcId="{2ABC966C-7B2F-4B25-AEC0-BF07DE6616B1}" destId="{3DC8AEAC-5B16-4BCD-9137-B3F02E58492E}" srcOrd="0" destOrd="0" presId="urn:microsoft.com/office/officeart/2008/layout/SquareAccentList"/>
    <dgm:cxn modelId="{2FF21E2C-7056-48A8-BA2E-D17BA43E6A01}" type="presParOf" srcId="{3DC8AEAC-5B16-4BCD-9137-B3F02E58492E}" destId="{0EBDD095-5A89-453B-A2E7-3F0082F640DB}" srcOrd="0" destOrd="0" presId="urn:microsoft.com/office/officeart/2008/layout/SquareAccentList"/>
    <dgm:cxn modelId="{F9CF578B-AE3B-43EC-BF9B-1B40450A9F9E}" type="presParOf" srcId="{3DC8AEAC-5B16-4BCD-9137-B3F02E58492E}" destId="{F2F428D0-9471-4F8E-84A4-2B6648207D9C}" srcOrd="1" destOrd="0" presId="urn:microsoft.com/office/officeart/2008/layout/SquareAccentList"/>
    <dgm:cxn modelId="{C3173DCF-1EA1-4747-BE1B-0B54FD49BB89}" type="presParOf" srcId="{3DC8AEAC-5B16-4BCD-9137-B3F02E58492E}" destId="{1175F283-97B7-4349-8C25-6E4EC8757C6D}" srcOrd="2" destOrd="0" presId="urn:microsoft.com/office/officeart/2008/layout/SquareAccentList"/>
    <dgm:cxn modelId="{B0E695ED-0635-4AC6-9403-C9F45355FB7D}" type="presParOf" srcId="{2ABC966C-7B2F-4B25-AEC0-BF07DE6616B1}" destId="{D72C2877-963E-4F08-916A-DF931F598A71}" srcOrd="1" destOrd="0" presId="urn:microsoft.com/office/officeart/2008/layout/SquareAccentList"/>
    <dgm:cxn modelId="{A823F878-17BF-4916-A8EE-6C3BEDEAB103}" type="presParOf" srcId="{D72C2877-963E-4F08-916A-DF931F598A71}" destId="{4027E316-C603-4BCC-99F8-F25B32AFA9BA}" srcOrd="0" destOrd="0" presId="urn:microsoft.com/office/officeart/2008/layout/SquareAccentList"/>
    <dgm:cxn modelId="{57441B02-EA42-4EC4-AA5C-EDAE4898C484}" type="presParOf" srcId="{4027E316-C603-4BCC-99F8-F25B32AFA9BA}" destId="{AA19CD28-F3A7-4134-8402-6000AE86E675}" srcOrd="0" destOrd="0" presId="urn:microsoft.com/office/officeart/2008/layout/SquareAccentList"/>
    <dgm:cxn modelId="{10A30D74-3A71-43A9-B71A-D407558348E8}" type="presParOf" srcId="{4027E316-C603-4BCC-99F8-F25B32AFA9BA}" destId="{679E7CEF-6960-49CA-9048-BE082378C215}" srcOrd="1" destOrd="0" presId="urn:microsoft.com/office/officeart/2008/layout/SquareAccentList"/>
    <dgm:cxn modelId="{5C9E0D1D-8FCA-40A1-817B-C8CD7F17CCAD}" type="presParOf" srcId="{D72C2877-963E-4F08-916A-DF931F598A71}" destId="{D4824BD1-C7A9-4B80-A533-9FAF299A8E05}" srcOrd="1" destOrd="0" presId="urn:microsoft.com/office/officeart/2008/layout/SquareAccentList"/>
    <dgm:cxn modelId="{3C6382B7-E3CD-4F4A-B416-DF37DBF8B8A1}" type="presParOf" srcId="{D4824BD1-C7A9-4B80-A533-9FAF299A8E05}" destId="{593D04CF-9C4F-42FE-9550-1255432D89C0}" srcOrd="0" destOrd="0" presId="urn:microsoft.com/office/officeart/2008/layout/SquareAccentList"/>
    <dgm:cxn modelId="{BECA9ED3-9800-46B2-A2F0-BEE22C9B1C65}" type="presParOf" srcId="{D4824BD1-C7A9-4B80-A533-9FAF299A8E05}" destId="{1A6995A5-E385-478A-B970-CE8B698E383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A4DA6-C276-4F5B-ABEF-B7C5C12E8EBD}">
      <dsp:nvSpPr>
        <dsp:cNvPr id="0" name=""/>
        <dsp:cNvSpPr/>
      </dsp:nvSpPr>
      <dsp:spPr>
        <a:xfrm>
          <a:off x="0" y="491455"/>
          <a:ext cx="8669867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F9C56-E116-479C-9314-E9FF443D2B98}">
      <dsp:nvSpPr>
        <dsp:cNvPr id="0" name=""/>
        <dsp:cNvSpPr/>
      </dsp:nvSpPr>
      <dsp:spPr>
        <a:xfrm>
          <a:off x="433493" y="122455"/>
          <a:ext cx="6068906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Increasing variety of product</a:t>
          </a:r>
        </a:p>
      </dsp:txBody>
      <dsp:txXfrm>
        <a:off x="469519" y="158481"/>
        <a:ext cx="5996854" cy="665948"/>
      </dsp:txXfrm>
    </dsp:sp>
    <dsp:sp modelId="{85934ED6-678A-46AA-AFF2-906F07AE2D22}">
      <dsp:nvSpPr>
        <dsp:cNvPr id="0" name=""/>
        <dsp:cNvSpPr/>
      </dsp:nvSpPr>
      <dsp:spPr>
        <a:xfrm>
          <a:off x="0" y="1625455"/>
          <a:ext cx="8669867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88198-AD1A-4D8E-A096-AD3C6F5C45E4}">
      <dsp:nvSpPr>
        <dsp:cNvPr id="0" name=""/>
        <dsp:cNvSpPr/>
      </dsp:nvSpPr>
      <dsp:spPr>
        <a:xfrm>
          <a:off x="433493" y="1256455"/>
          <a:ext cx="6068906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Decreasing product life cycles</a:t>
          </a:r>
        </a:p>
      </dsp:txBody>
      <dsp:txXfrm>
        <a:off x="469519" y="1292481"/>
        <a:ext cx="5996854" cy="665948"/>
      </dsp:txXfrm>
    </dsp:sp>
    <dsp:sp modelId="{DDAAEA15-A2FD-49A1-AC91-F1CF609B950E}">
      <dsp:nvSpPr>
        <dsp:cNvPr id="0" name=""/>
        <dsp:cNvSpPr/>
      </dsp:nvSpPr>
      <dsp:spPr>
        <a:xfrm>
          <a:off x="0" y="2759455"/>
          <a:ext cx="8669867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ED275C-771E-4450-95DA-25D8DEBEB06D}">
      <dsp:nvSpPr>
        <dsp:cNvPr id="0" name=""/>
        <dsp:cNvSpPr/>
      </dsp:nvSpPr>
      <dsp:spPr>
        <a:xfrm>
          <a:off x="433493" y="2390455"/>
          <a:ext cx="6068906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Increasing demand costumer</a:t>
          </a:r>
        </a:p>
      </dsp:txBody>
      <dsp:txXfrm>
        <a:off x="469519" y="2426481"/>
        <a:ext cx="5996854" cy="665948"/>
      </dsp:txXfrm>
    </dsp:sp>
    <dsp:sp modelId="{E7B57602-001D-42E2-8414-5B153945638E}">
      <dsp:nvSpPr>
        <dsp:cNvPr id="0" name=""/>
        <dsp:cNvSpPr/>
      </dsp:nvSpPr>
      <dsp:spPr>
        <a:xfrm>
          <a:off x="0" y="3893455"/>
          <a:ext cx="8669867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8C533-16DF-4893-A007-98D4B50D6E53}">
      <dsp:nvSpPr>
        <dsp:cNvPr id="0" name=""/>
        <dsp:cNvSpPr/>
      </dsp:nvSpPr>
      <dsp:spPr>
        <a:xfrm>
          <a:off x="433493" y="3524455"/>
          <a:ext cx="6068906" cy="73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Fragmentation of supply chain ownership</a:t>
          </a:r>
        </a:p>
      </dsp:txBody>
      <dsp:txXfrm>
        <a:off x="469519" y="3560481"/>
        <a:ext cx="5996854" cy="665948"/>
      </dsp:txXfrm>
    </dsp:sp>
    <dsp:sp modelId="{190B31F3-4485-45EF-9D8D-703DA1F9B8F1}">
      <dsp:nvSpPr>
        <dsp:cNvPr id="0" name=""/>
        <dsp:cNvSpPr/>
      </dsp:nvSpPr>
      <dsp:spPr>
        <a:xfrm>
          <a:off x="0" y="5027455"/>
          <a:ext cx="8669867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51FD2-5FEF-46F9-A3D1-08DDD237554F}">
      <dsp:nvSpPr>
        <dsp:cNvPr id="0" name=""/>
        <dsp:cNvSpPr/>
      </dsp:nvSpPr>
      <dsp:spPr>
        <a:xfrm>
          <a:off x="433493" y="4658455"/>
          <a:ext cx="6068906" cy="7380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90" tIns="0" rIns="22939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Globalization</a:t>
          </a:r>
        </a:p>
      </dsp:txBody>
      <dsp:txXfrm>
        <a:off x="469519" y="4694481"/>
        <a:ext cx="5996854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A4DA6-C276-4F5B-ABEF-B7C5C12E8EBD}">
      <dsp:nvSpPr>
        <dsp:cNvPr id="0" name=""/>
        <dsp:cNvSpPr/>
      </dsp:nvSpPr>
      <dsp:spPr>
        <a:xfrm>
          <a:off x="0" y="1193456"/>
          <a:ext cx="1004993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F9C56-E116-479C-9314-E9FF443D2B98}">
      <dsp:nvSpPr>
        <dsp:cNvPr id="0" name=""/>
        <dsp:cNvSpPr/>
      </dsp:nvSpPr>
      <dsp:spPr>
        <a:xfrm>
          <a:off x="502496" y="46858"/>
          <a:ext cx="7487934" cy="153035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905" tIns="0" rIns="2659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Rantai</a:t>
          </a:r>
          <a:r>
            <a:rPr lang="en-US" sz="2800" kern="1200" dirty="0"/>
            <a:t> </a:t>
          </a:r>
          <a:r>
            <a:rPr lang="en-US" sz="2800" kern="1200" dirty="0" err="1"/>
            <a:t>suplai</a:t>
          </a:r>
          <a:r>
            <a:rPr lang="en-US" sz="2800" kern="1200" dirty="0"/>
            <a:t> </a:t>
          </a:r>
          <a:r>
            <a:rPr lang="en-US" sz="2800" kern="1200" dirty="0" err="1"/>
            <a:t>hulu</a:t>
          </a:r>
          <a:r>
            <a:rPr lang="en-US" sz="2800" kern="1200" dirty="0"/>
            <a:t>/ upstream supply chain</a:t>
          </a:r>
        </a:p>
      </dsp:txBody>
      <dsp:txXfrm>
        <a:off x="577202" y="121564"/>
        <a:ext cx="7338522" cy="1380946"/>
      </dsp:txXfrm>
    </dsp:sp>
    <dsp:sp modelId="{85934ED6-678A-46AA-AFF2-906F07AE2D22}">
      <dsp:nvSpPr>
        <dsp:cNvPr id="0" name=""/>
        <dsp:cNvSpPr/>
      </dsp:nvSpPr>
      <dsp:spPr>
        <a:xfrm>
          <a:off x="0" y="3135654"/>
          <a:ext cx="1004993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88198-AD1A-4D8E-A096-AD3C6F5C45E4}">
      <dsp:nvSpPr>
        <dsp:cNvPr id="0" name=""/>
        <dsp:cNvSpPr/>
      </dsp:nvSpPr>
      <dsp:spPr>
        <a:xfrm>
          <a:off x="502496" y="1989056"/>
          <a:ext cx="7487934" cy="153035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905" tIns="0" rIns="2659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Manajemen</a:t>
          </a:r>
          <a:r>
            <a:rPr lang="en-US" sz="2800" kern="1200" dirty="0"/>
            <a:t> internal </a:t>
          </a:r>
          <a:r>
            <a:rPr lang="en-US" sz="2800" kern="1200" dirty="0" err="1"/>
            <a:t>suplay</a:t>
          </a:r>
          <a:r>
            <a:rPr lang="en-US" sz="2800" kern="1200" dirty="0"/>
            <a:t> </a:t>
          </a:r>
          <a:r>
            <a:rPr lang="en-US" sz="2800" kern="1200" dirty="0" err="1"/>
            <a:t>rantai</a:t>
          </a:r>
          <a:r>
            <a:rPr lang="en-US" sz="2800" kern="1200" dirty="0"/>
            <a:t>/ internal supply chain</a:t>
          </a:r>
        </a:p>
      </dsp:txBody>
      <dsp:txXfrm>
        <a:off x="577202" y="2063762"/>
        <a:ext cx="7338522" cy="1380946"/>
      </dsp:txXfrm>
    </dsp:sp>
    <dsp:sp modelId="{DDAAEA15-A2FD-49A1-AC91-F1CF609B950E}">
      <dsp:nvSpPr>
        <dsp:cNvPr id="0" name=""/>
        <dsp:cNvSpPr/>
      </dsp:nvSpPr>
      <dsp:spPr>
        <a:xfrm>
          <a:off x="0" y="5077852"/>
          <a:ext cx="1004993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ED275C-771E-4450-95DA-25D8DEBEB06D}">
      <dsp:nvSpPr>
        <dsp:cNvPr id="0" name=""/>
        <dsp:cNvSpPr/>
      </dsp:nvSpPr>
      <dsp:spPr>
        <a:xfrm>
          <a:off x="502496" y="3931254"/>
          <a:ext cx="7487934" cy="153035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905" tIns="0" rIns="26590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Segmen</a:t>
          </a:r>
          <a:r>
            <a:rPr lang="en-US" sz="2800" kern="1200" dirty="0"/>
            <a:t> </a:t>
          </a:r>
          <a:r>
            <a:rPr lang="en-US" sz="2800" kern="1200" dirty="0" err="1"/>
            <a:t>rantai</a:t>
          </a:r>
          <a:r>
            <a:rPr lang="en-US" sz="2800" kern="1200" dirty="0"/>
            <a:t> </a:t>
          </a:r>
          <a:r>
            <a:rPr lang="en-US" sz="2800" kern="1200" dirty="0" err="1"/>
            <a:t>suplay</a:t>
          </a:r>
          <a:r>
            <a:rPr lang="en-US" sz="2800" kern="1200" dirty="0"/>
            <a:t> </a:t>
          </a:r>
          <a:r>
            <a:rPr lang="en-US" sz="2800" kern="1200" dirty="0" err="1"/>
            <a:t>hilir</a:t>
          </a:r>
          <a:r>
            <a:rPr lang="en-US" sz="2800" kern="1200" dirty="0"/>
            <a:t>/ downstream supply chain segment</a:t>
          </a:r>
        </a:p>
      </dsp:txBody>
      <dsp:txXfrm>
        <a:off x="577202" y="4005960"/>
        <a:ext cx="7338522" cy="13809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35C5B-92E3-4636-8360-7BB10C6FDE8B}">
      <dsp:nvSpPr>
        <dsp:cNvPr id="0" name=""/>
        <dsp:cNvSpPr/>
      </dsp:nvSpPr>
      <dsp:spPr>
        <a:xfrm>
          <a:off x="109912" y="1171418"/>
          <a:ext cx="5542719" cy="6520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F723B-C3DB-48EA-B624-28FE0F93FEBA}">
      <dsp:nvSpPr>
        <dsp:cNvPr id="0" name=""/>
        <dsp:cNvSpPr/>
      </dsp:nvSpPr>
      <dsp:spPr>
        <a:xfrm>
          <a:off x="109912" y="1416314"/>
          <a:ext cx="407188" cy="4071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A6344B-7B98-4C3F-B9DC-CEAE626A4C6A}">
      <dsp:nvSpPr>
        <dsp:cNvPr id="0" name=""/>
        <dsp:cNvSpPr/>
      </dsp:nvSpPr>
      <dsp:spPr>
        <a:xfrm>
          <a:off x="109912" y="0"/>
          <a:ext cx="5542719" cy="1171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Pelaku</a:t>
          </a:r>
          <a:r>
            <a:rPr lang="en-US" sz="3800" kern="1200" dirty="0"/>
            <a:t> </a:t>
          </a:r>
          <a:r>
            <a:rPr lang="en-US" sz="3800" kern="1200" dirty="0" err="1"/>
            <a:t>dalam</a:t>
          </a:r>
          <a:r>
            <a:rPr lang="en-US" sz="3800" kern="1200" dirty="0"/>
            <a:t> </a:t>
          </a:r>
          <a:r>
            <a:rPr lang="en-US" sz="3800" kern="1200" dirty="0" err="1"/>
            <a:t>Rantai</a:t>
          </a:r>
          <a:r>
            <a:rPr lang="en-US" sz="3800" kern="1200" dirty="0"/>
            <a:t> </a:t>
          </a:r>
          <a:r>
            <a:rPr lang="en-US" sz="3800" kern="1200" dirty="0" err="1"/>
            <a:t>Distribusi</a:t>
          </a:r>
          <a:endParaRPr lang="en-US" sz="3800" kern="1200" dirty="0"/>
        </a:p>
      </dsp:txBody>
      <dsp:txXfrm>
        <a:off x="109912" y="0"/>
        <a:ext cx="5542719" cy="1171418"/>
      </dsp:txXfrm>
    </dsp:sp>
    <dsp:sp modelId="{7F23C2F0-57AB-4F13-A7CA-531CF5A6A4E2}">
      <dsp:nvSpPr>
        <dsp:cNvPr id="0" name=""/>
        <dsp:cNvSpPr/>
      </dsp:nvSpPr>
      <dsp:spPr>
        <a:xfrm>
          <a:off x="109912" y="2365458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410DF-7765-4C2B-8C74-BD6DB477AF1D}">
      <dsp:nvSpPr>
        <dsp:cNvPr id="0" name=""/>
        <dsp:cNvSpPr/>
      </dsp:nvSpPr>
      <dsp:spPr>
        <a:xfrm>
          <a:off x="497902" y="2094480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 (chain 1)</a:t>
          </a:r>
        </a:p>
      </dsp:txBody>
      <dsp:txXfrm>
        <a:off x="497902" y="2094480"/>
        <a:ext cx="5154729" cy="949133"/>
      </dsp:txXfrm>
    </dsp:sp>
    <dsp:sp modelId="{40A4A43E-E521-4054-8EB2-1B5A05758518}">
      <dsp:nvSpPr>
        <dsp:cNvPr id="0" name=""/>
        <dsp:cNvSpPr/>
      </dsp:nvSpPr>
      <dsp:spPr>
        <a:xfrm>
          <a:off x="109912" y="3314591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027E6-6AF1-474D-A6FC-3DC33BE56437}">
      <dsp:nvSpPr>
        <dsp:cNvPr id="0" name=""/>
        <dsp:cNvSpPr/>
      </dsp:nvSpPr>
      <dsp:spPr>
        <a:xfrm>
          <a:off x="497902" y="3043613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 (chain 1-2)</a:t>
          </a:r>
        </a:p>
      </dsp:txBody>
      <dsp:txXfrm>
        <a:off x="497902" y="3043613"/>
        <a:ext cx="5154729" cy="949133"/>
      </dsp:txXfrm>
    </dsp:sp>
    <dsp:sp modelId="{2B64952A-3604-4181-8AF1-0D4313F40D6A}">
      <dsp:nvSpPr>
        <dsp:cNvPr id="0" name=""/>
        <dsp:cNvSpPr/>
      </dsp:nvSpPr>
      <dsp:spPr>
        <a:xfrm>
          <a:off x="109912" y="4263724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095D2F-2537-49B9-8008-016E46B59FA1}">
      <dsp:nvSpPr>
        <dsp:cNvPr id="0" name=""/>
        <dsp:cNvSpPr/>
      </dsp:nvSpPr>
      <dsp:spPr>
        <a:xfrm>
          <a:off x="497902" y="3992747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Supplier-manufacturer-distribution (chain 1 2 3)</a:t>
          </a:r>
        </a:p>
      </dsp:txBody>
      <dsp:txXfrm>
        <a:off x="497902" y="3992747"/>
        <a:ext cx="5154729" cy="949133"/>
      </dsp:txXfrm>
    </dsp:sp>
    <dsp:sp modelId="{E3ED97DF-BF47-4685-8330-E923FC28A646}">
      <dsp:nvSpPr>
        <dsp:cNvPr id="0" name=""/>
        <dsp:cNvSpPr/>
      </dsp:nvSpPr>
      <dsp:spPr>
        <a:xfrm>
          <a:off x="109912" y="5212857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E391C-79EF-4F80-8503-BC6B2D70FBDA}">
      <dsp:nvSpPr>
        <dsp:cNvPr id="0" name=""/>
        <dsp:cNvSpPr/>
      </dsp:nvSpPr>
      <dsp:spPr>
        <a:xfrm>
          <a:off x="497902" y="4941880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Supplier-manufacturer-distribution-retail outlet (chain 1 2 3 4)</a:t>
          </a:r>
        </a:p>
      </dsp:txBody>
      <dsp:txXfrm>
        <a:off x="497902" y="4941880"/>
        <a:ext cx="5154729" cy="949133"/>
      </dsp:txXfrm>
    </dsp:sp>
    <dsp:sp modelId="{0A82AE62-A2DC-46AF-809B-9E61F198BA25}">
      <dsp:nvSpPr>
        <dsp:cNvPr id="0" name=""/>
        <dsp:cNvSpPr/>
      </dsp:nvSpPr>
      <dsp:spPr>
        <a:xfrm>
          <a:off x="109912" y="6161991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D3D04-5341-45A5-B929-5A541DE02FAF}">
      <dsp:nvSpPr>
        <dsp:cNvPr id="0" name=""/>
        <dsp:cNvSpPr/>
      </dsp:nvSpPr>
      <dsp:spPr>
        <a:xfrm>
          <a:off x="497902" y="5891013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Supplier-manufacturer-distribution-retail outlet-costumer (chain 1 2 3 4 5)</a:t>
          </a:r>
        </a:p>
      </dsp:txBody>
      <dsp:txXfrm>
        <a:off x="497902" y="5891013"/>
        <a:ext cx="5154729" cy="949133"/>
      </dsp:txXfrm>
    </dsp:sp>
    <dsp:sp modelId="{0EBDD095-5A89-453B-A2E7-3F0082F640DB}">
      <dsp:nvSpPr>
        <dsp:cNvPr id="0" name=""/>
        <dsp:cNvSpPr/>
      </dsp:nvSpPr>
      <dsp:spPr>
        <a:xfrm>
          <a:off x="5929767" y="1171418"/>
          <a:ext cx="5542719" cy="652084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428D0-9471-4F8E-84A4-2B6648207D9C}">
      <dsp:nvSpPr>
        <dsp:cNvPr id="0" name=""/>
        <dsp:cNvSpPr/>
      </dsp:nvSpPr>
      <dsp:spPr>
        <a:xfrm>
          <a:off x="5929767" y="1416314"/>
          <a:ext cx="407188" cy="4071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5F283-97B7-4349-8C25-6E4EC8757C6D}">
      <dsp:nvSpPr>
        <dsp:cNvPr id="0" name=""/>
        <dsp:cNvSpPr/>
      </dsp:nvSpPr>
      <dsp:spPr>
        <a:xfrm>
          <a:off x="5929767" y="0"/>
          <a:ext cx="5542719" cy="1171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Perusahaan </a:t>
          </a:r>
          <a:r>
            <a:rPr lang="en-US" sz="3800" kern="1200" dirty="0" err="1"/>
            <a:t>Penyedia</a:t>
          </a:r>
          <a:r>
            <a:rPr lang="en-US" sz="3800" kern="1200" dirty="0"/>
            <a:t> </a:t>
          </a:r>
          <a:r>
            <a:rPr lang="en-US" sz="3800" kern="1200" dirty="0" err="1"/>
            <a:t>Jasa</a:t>
          </a:r>
          <a:r>
            <a:rPr lang="en-US" sz="3800" kern="1200" dirty="0"/>
            <a:t> </a:t>
          </a:r>
          <a:r>
            <a:rPr lang="en-US" sz="3800" kern="1200" dirty="0" err="1"/>
            <a:t>Distribusi</a:t>
          </a:r>
          <a:endParaRPr lang="en-US" sz="3800" kern="1200" dirty="0"/>
        </a:p>
      </dsp:txBody>
      <dsp:txXfrm>
        <a:off x="5929767" y="0"/>
        <a:ext cx="5542719" cy="1171418"/>
      </dsp:txXfrm>
    </dsp:sp>
    <dsp:sp modelId="{AA19CD28-F3A7-4134-8402-6000AE86E675}">
      <dsp:nvSpPr>
        <dsp:cNvPr id="0" name=""/>
        <dsp:cNvSpPr/>
      </dsp:nvSpPr>
      <dsp:spPr>
        <a:xfrm>
          <a:off x="5929767" y="2365458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E7CEF-6960-49CA-9048-BE082378C215}">
      <dsp:nvSpPr>
        <dsp:cNvPr id="0" name=""/>
        <dsp:cNvSpPr/>
      </dsp:nvSpPr>
      <dsp:spPr>
        <a:xfrm>
          <a:off x="6317758" y="2094480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Perantara</a:t>
          </a:r>
          <a:r>
            <a:rPr lang="en-US" sz="2400" kern="1200" dirty="0"/>
            <a:t> </a:t>
          </a:r>
          <a:r>
            <a:rPr lang="en-US" sz="2400" kern="1200" dirty="0" err="1"/>
            <a:t>pedagang</a:t>
          </a:r>
          <a:endParaRPr lang="en-US" sz="2400" kern="1200" dirty="0"/>
        </a:p>
      </dsp:txBody>
      <dsp:txXfrm>
        <a:off x="6317758" y="2094480"/>
        <a:ext cx="5154729" cy="949133"/>
      </dsp:txXfrm>
    </dsp:sp>
    <dsp:sp modelId="{593D04CF-9C4F-42FE-9550-1255432D89C0}">
      <dsp:nvSpPr>
        <dsp:cNvPr id="0" name=""/>
        <dsp:cNvSpPr/>
      </dsp:nvSpPr>
      <dsp:spPr>
        <a:xfrm>
          <a:off x="5929767" y="3314591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6995A5-E385-478A-B970-CE8B698E3839}">
      <dsp:nvSpPr>
        <dsp:cNvPr id="0" name=""/>
        <dsp:cNvSpPr/>
      </dsp:nvSpPr>
      <dsp:spPr>
        <a:xfrm>
          <a:off x="6317758" y="3043613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Perantara</a:t>
          </a:r>
          <a:r>
            <a:rPr lang="en-US" sz="2400" kern="1200" dirty="0"/>
            <a:t> </a:t>
          </a:r>
          <a:r>
            <a:rPr lang="en-US" sz="2400" kern="1200" dirty="0" err="1"/>
            <a:t>agen</a:t>
          </a:r>
          <a:endParaRPr lang="en-US" sz="2400" kern="1200" dirty="0"/>
        </a:p>
      </dsp:txBody>
      <dsp:txXfrm>
        <a:off x="6317758" y="3043613"/>
        <a:ext cx="5154729" cy="9491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35C5B-92E3-4636-8360-7BB10C6FDE8B}">
      <dsp:nvSpPr>
        <dsp:cNvPr id="0" name=""/>
        <dsp:cNvSpPr/>
      </dsp:nvSpPr>
      <dsp:spPr>
        <a:xfrm>
          <a:off x="109912" y="1171418"/>
          <a:ext cx="5542719" cy="6520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F723B-C3DB-48EA-B624-28FE0F93FEBA}">
      <dsp:nvSpPr>
        <dsp:cNvPr id="0" name=""/>
        <dsp:cNvSpPr/>
      </dsp:nvSpPr>
      <dsp:spPr>
        <a:xfrm>
          <a:off x="109912" y="1416314"/>
          <a:ext cx="407188" cy="4071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A6344B-7B98-4C3F-B9DC-CEAE626A4C6A}">
      <dsp:nvSpPr>
        <dsp:cNvPr id="0" name=""/>
        <dsp:cNvSpPr/>
      </dsp:nvSpPr>
      <dsp:spPr>
        <a:xfrm>
          <a:off x="109912" y="0"/>
          <a:ext cx="5542719" cy="1171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Pelaku</a:t>
          </a:r>
          <a:r>
            <a:rPr lang="en-US" sz="3800" kern="1200" dirty="0"/>
            <a:t> </a:t>
          </a:r>
          <a:r>
            <a:rPr lang="en-US" sz="3800" kern="1200" dirty="0" err="1"/>
            <a:t>dalam</a:t>
          </a:r>
          <a:r>
            <a:rPr lang="en-US" sz="3800" kern="1200" dirty="0"/>
            <a:t> </a:t>
          </a:r>
          <a:r>
            <a:rPr lang="en-US" sz="3800" kern="1200" dirty="0" err="1"/>
            <a:t>Rantai</a:t>
          </a:r>
          <a:r>
            <a:rPr lang="en-US" sz="3800" kern="1200" dirty="0"/>
            <a:t> </a:t>
          </a:r>
          <a:r>
            <a:rPr lang="en-US" sz="3800" kern="1200" dirty="0" err="1"/>
            <a:t>Distribusi</a:t>
          </a:r>
          <a:endParaRPr lang="en-US" sz="3800" kern="1200" dirty="0"/>
        </a:p>
      </dsp:txBody>
      <dsp:txXfrm>
        <a:off x="109912" y="0"/>
        <a:ext cx="5542719" cy="1171418"/>
      </dsp:txXfrm>
    </dsp:sp>
    <dsp:sp modelId="{7F23C2F0-57AB-4F13-A7CA-531CF5A6A4E2}">
      <dsp:nvSpPr>
        <dsp:cNvPr id="0" name=""/>
        <dsp:cNvSpPr/>
      </dsp:nvSpPr>
      <dsp:spPr>
        <a:xfrm>
          <a:off x="109912" y="2365458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410DF-7765-4C2B-8C74-BD6DB477AF1D}">
      <dsp:nvSpPr>
        <dsp:cNvPr id="0" name=""/>
        <dsp:cNvSpPr/>
      </dsp:nvSpPr>
      <dsp:spPr>
        <a:xfrm>
          <a:off x="497902" y="2094480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 (chain 1)</a:t>
          </a:r>
        </a:p>
      </dsp:txBody>
      <dsp:txXfrm>
        <a:off x="497902" y="2094480"/>
        <a:ext cx="5154729" cy="949133"/>
      </dsp:txXfrm>
    </dsp:sp>
    <dsp:sp modelId="{40A4A43E-E521-4054-8EB2-1B5A05758518}">
      <dsp:nvSpPr>
        <dsp:cNvPr id="0" name=""/>
        <dsp:cNvSpPr/>
      </dsp:nvSpPr>
      <dsp:spPr>
        <a:xfrm>
          <a:off x="109912" y="3314591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027E6-6AF1-474D-A6FC-3DC33BE56437}">
      <dsp:nvSpPr>
        <dsp:cNvPr id="0" name=""/>
        <dsp:cNvSpPr/>
      </dsp:nvSpPr>
      <dsp:spPr>
        <a:xfrm>
          <a:off x="497902" y="3043613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 (chain 1-2)</a:t>
          </a:r>
        </a:p>
      </dsp:txBody>
      <dsp:txXfrm>
        <a:off x="497902" y="3043613"/>
        <a:ext cx="5154729" cy="949133"/>
      </dsp:txXfrm>
    </dsp:sp>
    <dsp:sp modelId="{2B64952A-3604-4181-8AF1-0D4313F40D6A}">
      <dsp:nvSpPr>
        <dsp:cNvPr id="0" name=""/>
        <dsp:cNvSpPr/>
      </dsp:nvSpPr>
      <dsp:spPr>
        <a:xfrm>
          <a:off x="109912" y="4263724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095D2F-2537-49B9-8008-016E46B59FA1}">
      <dsp:nvSpPr>
        <dsp:cNvPr id="0" name=""/>
        <dsp:cNvSpPr/>
      </dsp:nvSpPr>
      <dsp:spPr>
        <a:xfrm>
          <a:off x="497902" y="3992747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Supplier-manufacturer-distribution (chain 1 2 3)</a:t>
          </a:r>
        </a:p>
      </dsp:txBody>
      <dsp:txXfrm>
        <a:off x="497902" y="3992747"/>
        <a:ext cx="5154729" cy="949133"/>
      </dsp:txXfrm>
    </dsp:sp>
    <dsp:sp modelId="{E3ED97DF-BF47-4685-8330-E923FC28A646}">
      <dsp:nvSpPr>
        <dsp:cNvPr id="0" name=""/>
        <dsp:cNvSpPr/>
      </dsp:nvSpPr>
      <dsp:spPr>
        <a:xfrm>
          <a:off x="109912" y="5212857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7E391C-79EF-4F80-8503-BC6B2D70FBDA}">
      <dsp:nvSpPr>
        <dsp:cNvPr id="0" name=""/>
        <dsp:cNvSpPr/>
      </dsp:nvSpPr>
      <dsp:spPr>
        <a:xfrm>
          <a:off x="497902" y="4941880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Supplier-manufacturer-distribution-retail outlet (chain 1 2 3 4)</a:t>
          </a:r>
        </a:p>
      </dsp:txBody>
      <dsp:txXfrm>
        <a:off x="497902" y="4941880"/>
        <a:ext cx="5154729" cy="949133"/>
      </dsp:txXfrm>
    </dsp:sp>
    <dsp:sp modelId="{0A82AE62-A2DC-46AF-809B-9E61F198BA25}">
      <dsp:nvSpPr>
        <dsp:cNvPr id="0" name=""/>
        <dsp:cNvSpPr/>
      </dsp:nvSpPr>
      <dsp:spPr>
        <a:xfrm>
          <a:off x="109912" y="6161991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D3D04-5341-45A5-B929-5A541DE02FAF}">
      <dsp:nvSpPr>
        <dsp:cNvPr id="0" name=""/>
        <dsp:cNvSpPr/>
      </dsp:nvSpPr>
      <dsp:spPr>
        <a:xfrm>
          <a:off x="497902" y="5891013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Supplier-manufacturer-distribution-retail outlet-costumer (chain 1 2 3 4 5)</a:t>
          </a:r>
        </a:p>
      </dsp:txBody>
      <dsp:txXfrm>
        <a:off x="497902" y="5891013"/>
        <a:ext cx="5154729" cy="949133"/>
      </dsp:txXfrm>
    </dsp:sp>
    <dsp:sp modelId="{0EBDD095-5A89-453B-A2E7-3F0082F640DB}">
      <dsp:nvSpPr>
        <dsp:cNvPr id="0" name=""/>
        <dsp:cNvSpPr/>
      </dsp:nvSpPr>
      <dsp:spPr>
        <a:xfrm>
          <a:off x="5929767" y="1171418"/>
          <a:ext cx="5542719" cy="652084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428D0-9471-4F8E-84A4-2B6648207D9C}">
      <dsp:nvSpPr>
        <dsp:cNvPr id="0" name=""/>
        <dsp:cNvSpPr/>
      </dsp:nvSpPr>
      <dsp:spPr>
        <a:xfrm>
          <a:off x="5929767" y="1416314"/>
          <a:ext cx="407188" cy="4071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5F283-97B7-4349-8C25-6E4EC8757C6D}">
      <dsp:nvSpPr>
        <dsp:cNvPr id="0" name=""/>
        <dsp:cNvSpPr/>
      </dsp:nvSpPr>
      <dsp:spPr>
        <a:xfrm>
          <a:off x="5929767" y="0"/>
          <a:ext cx="5542719" cy="1171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Perusahaan </a:t>
          </a:r>
          <a:r>
            <a:rPr lang="en-US" sz="3800" kern="1200" dirty="0" err="1"/>
            <a:t>Penyedia</a:t>
          </a:r>
          <a:r>
            <a:rPr lang="en-US" sz="3800" kern="1200" dirty="0"/>
            <a:t> </a:t>
          </a:r>
          <a:r>
            <a:rPr lang="en-US" sz="3800" kern="1200" dirty="0" err="1"/>
            <a:t>Jasa</a:t>
          </a:r>
          <a:r>
            <a:rPr lang="en-US" sz="3800" kern="1200" dirty="0"/>
            <a:t> </a:t>
          </a:r>
          <a:r>
            <a:rPr lang="en-US" sz="3800" kern="1200" dirty="0" err="1"/>
            <a:t>Distribusi</a:t>
          </a:r>
          <a:endParaRPr lang="en-US" sz="3800" kern="1200" dirty="0"/>
        </a:p>
      </dsp:txBody>
      <dsp:txXfrm>
        <a:off x="5929767" y="0"/>
        <a:ext cx="5542719" cy="1171418"/>
      </dsp:txXfrm>
    </dsp:sp>
    <dsp:sp modelId="{AA19CD28-F3A7-4134-8402-6000AE86E675}">
      <dsp:nvSpPr>
        <dsp:cNvPr id="0" name=""/>
        <dsp:cNvSpPr/>
      </dsp:nvSpPr>
      <dsp:spPr>
        <a:xfrm>
          <a:off x="5929767" y="2365458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E7CEF-6960-49CA-9048-BE082378C215}">
      <dsp:nvSpPr>
        <dsp:cNvPr id="0" name=""/>
        <dsp:cNvSpPr/>
      </dsp:nvSpPr>
      <dsp:spPr>
        <a:xfrm>
          <a:off x="6317758" y="2094480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Perantara</a:t>
          </a:r>
          <a:r>
            <a:rPr lang="en-US" sz="2400" kern="1200" dirty="0"/>
            <a:t> </a:t>
          </a:r>
          <a:r>
            <a:rPr lang="en-US" sz="2400" kern="1200" dirty="0" err="1"/>
            <a:t>pedagang</a:t>
          </a:r>
          <a:endParaRPr lang="en-US" sz="2400" kern="1200" dirty="0"/>
        </a:p>
      </dsp:txBody>
      <dsp:txXfrm>
        <a:off x="6317758" y="2094480"/>
        <a:ext cx="5154729" cy="949133"/>
      </dsp:txXfrm>
    </dsp:sp>
    <dsp:sp modelId="{593D04CF-9C4F-42FE-9550-1255432D89C0}">
      <dsp:nvSpPr>
        <dsp:cNvPr id="0" name=""/>
        <dsp:cNvSpPr/>
      </dsp:nvSpPr>
      <dsp:spPr>
        <a:xfrm>
          <a:off x="5929767" y="3314591"/>
          <a:ext cx="407178" cy="4071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6995A5-E385-478A-B970-CE8B698E3839}">
      <dsp:nvSpPr>
        <dsp:cNvPr id="0" name=""/>
        <dsp:cNvSpPr/>
      </dsp:nvSpPr>
      <dsp:spPr>
        <a:xfrm>
          <a:off x="6317758" y="3043613"/>
          <a:ext cx="5154729" cy="949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Perantara</a:t>
          </a:r>
          <a:r>
            <a:rPr lang="en-US" sz="2400" kern="1200" dirty="0"/>
            <a:t> </a:t>
          </a:r>
          <a:r>
            <a:rPr lang="en-US" sz="2400" kern="1200" dirty="0" err="1"/>
            <a:t>agen</a:t>
          </a:r>
          <a:endParaRPr lang="en-US" sz="2400" kern="1200" dirty="0"/>
        </a:p>
      </dsp:txBody>
      <dsp:txXfrm>
        <a:off x="6317758" y="3043613"/>
        <a:ext cx="5154729" cy="949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1676400"/>
            <a:ext cx="9490075" cy="1676400"/>
          </a:xfrm>
        </p:spPr>
        <p:txBody>
          <a:bodyPr/>
          <a:lstStyle/>
          <a:p>
            <a:r>
              <a:rPr lang="en-US" sz="3600" b="1" dirty="0">
                <a:solidFill>
                  <a:srgbClr val="002060"/>
                </a:solidFill>
              </a:rPr>
              <a:t>STRUKTUR SISTEM DISTRIBUSI DAN RANTAI DISTRIBUSI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4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Hukum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Ilmu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DAN </a:t>
            </a:r>
            <a:r>
              <a:rPr lang="en-US" b="1" dirty="0" err="1">
                <a:solidFill>
                  <a:srgbClr val="002060"/>
                </a:solidFill>
              </a:rPr>
              <a:t>Ilmu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Penulis</a:t>
            </a:r>
            <a:r>
              <a:rPr lang="en-US" b="1" dirty="0">
                <a:solidFill>
                  <a:srgbClr val="002060"/>
                </a:solidFill>
              </a:rPr>
              <a:t>: Marisa Elsera, </a:t>
            </a:r>
            <a:r>
              <a:rPr lang="en-US" b="1" dirty="0" err="1">
                <a:solidFill>
                  <a:srgbClr val="002060"/>
                </a:solidFill>
              </a:rPr>
              <a:t>S.Sos</a:t>
            </a:r>
            <a:r>
              <a:rPr lang="en-US" b="1" dirty="0">
                <a:solidFill>
                  <a:srgbClr val="002060"/>
                </a:solidFill>
              </a:rPr>
              <a:t>., </a:t>
            </a:r>
            <a:r>
              <a:rPr lang="en-US" b="1" dirty="0" err="1">
                <a:solidFill>
                  <a:srgbClr val="002060"/>
                </a:solidFill>
              </a:rPr>
              <a:t>M.Si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r>
              <a:rPr lang="en-US" b="1" dirty="0">
                <a:solidFill>
                  <a:srgbClr val="002060"/>
                </a:solidFill>
              </a:rPr>
              <a:t>Email: marisaelsera@umrah.ac.id</a:t>
            </a:r>
          </a:p>
          <a:p>
            <a:r>
              <a:rPr lang="en-US" b="1" dirty="0" err="1">
                <a:solidFill>
                  <a:srgbClr val="002060"/>
                </a:solidFill>
              </a:rPr>
              <a:t>Penelaah</a:t>
            </a:r>
            <a:r>
              <a:rPr lang="en-US" b="1">
                <a:solidFill>
                  <a:srgbClr val="002060"/>
                </a:solidFill>
              </a:rPr>
              <a:t>: </a:t>
            </a:r>
          </a:p>
          <a:p>
            <a:r>
              <a:rPr lang="en-US" b="1">
                <a:solidFill>
                  <a:srgbClr val="002060"/>
                </a:solidFill>
              </a:rPr>
              <a:t>Email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45800" y="410161"/>
            <a:ext cx="12330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Sesi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r>
              <a:rPr lang="en-US" dirty="0">
                <a:solidFill>
                  <a:srgbClr val="002060"/>
                </a:solidFill>
              </a:rPr>
              <a:t>4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CD8C-77CB-FAF9-F461-2B4057C95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519113"/>
            <a:ext cx="7985919" cy="1233487"/>
          </a:xfrm>
        </p:spPr>
        <p:txBody>
          <a:bodyPr>
            <a:normAutofit/>
          </a:bodyPr>
          <a:lstStyle/>
          <a:p>
            <a:r>
              <a:rPr lang="en-US" sz="3600" dirty="0"/>
              <a:t>DINAMIKA PERKEMBANGAN SISTEM DISTRIBUSI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4BDD8-AE8F-3632-A189-4E67334AC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Teori</a:t>
            </a:r>
            <a:r>
              <a:rPr lang="en-US" dirty="0"/>
              <a:t> Tunggal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stratifikasi</a:t>
            </a:r>
            <a:r>
              <a:rPr lang="en-US" dirty="0"/>
              <a:t> yang </a:t>
            </a:r>
            <a:r>
              <a:rPr lang="en-US" dirty="0" err="1"/>
              <a:t>digeneralisir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dualistic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distribusi</a:t>
            </a:r>
            <a:r>
              <a:rPr lang="en-US" dirty="0"/>
              <a:t> dan </a:t>
            </a:r>
            <a:r>
              <a:rPr lang="en-US" dirty="0" err="1"/>
              <a:t>variasinya</a:t>
            </a:r>
            <a:r>
              <a:rPr lang="en-US" dirty="0"/>
              <a:t>.</a:t>
            </a:r>
          </a:p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dan </a:t>
            </a:r>
            <a:r>
              <a:rPr lang="en-US" dirty="0" err="1"/>
              <a:t>stratifikasi</a:t>
            </a:r>
            <a:r>
              <a:rPr lang="en-US" dirty="0"/>
              <a:t>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,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variable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dan </a:t>
            </a:r>
            <a:r>
              <a:rPr lang="en-US" dirty="0" err="1"/>
              <a:t>tingkat</a:t>
            </a:r>
            <a:r>
              <a:rPr lang="en-US" dirty="0"/>
              <a:t> surplus </a:t>
            </a:r>
            <a:r>
              <a:rPr lang="en-US" dirty="0" err="1"/>
              <a:t>ekonomi</a:t>
            </a:r>
            <a:r>
              <a:rPr lang="en-US" dirty="0"/>
              <a:t>. </a:t>
            </a:r>
          </a:p>
          <a:p>
            <a:r>
              <a:rPr lang="en-US" dirty="0"/>
              <a:t>Tingkat surplus </a:t>
            </a:r>
            <a:r>
              <a:rPr lang="en-US" dirty="0" err="1"/>
              <a:t>lah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.</a:t>
            </a:r>
          </a:p>
          <a:p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juga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. </a:t>
            </a:r>
            <a:r>
              <a:rPr lang="en-US" dirty="0" err="1"/>
              <a:t>Semakin</a:t>
            </a:r>
            <a:r>
              <a:rPr lang="en-US" dirty="0"/>
              <a:t> kaya wilayah/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surplusnya</a:t>
            </a:r>
            <a:r>
              <a:rPr lang="en-US" dirty="0"/>
              <a:t>.</a:t>
            </a:r>
          </a:p>
          <a:p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militer</a:t>
            </a:r>
            <a:r>
              <a:rPr lang="en-US" dirty="0"/>
              <a:t> juga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. </a:t>
            </a:r>
          </a:p>
          <a:p>
            <a:r>
              <a:rPr lang="en-US" dirty="0"/>
              <a:t>Tingkat </a:t>
            </a:r>
            <a:r>
              <a:rPr lang="en-US" dirty="0" err="1"/>
              <a:t>konstitusionalisme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pula system </a:t>
            </a:r>
            <a:r>
              <a:rPr lang="en-US" dirty="0" err="1"/>
              <a:t>distribusi</a:t>
            </a:r>
            <a:r>
              <a:rPr lang="en-US" dirty="0"/>
              <a:t>. Tingkat </a:t>
            </a:r>
            <a:r>
              <a:rPr lang="en-US" dirty="0" err="1"/>
              <a:t>produktivitas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mendatangkan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konstitusionalisme</a:t>
            </a:r>
            <a:r>
              <a:rPr lang="en-US" dirty="0"/>
              <a:t>. </a:t>
            </a:r>
          </a:p>
          <a:p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C192E5-B08E-AF11-D8E8-D22C16037FE7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4.29-4.33)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53735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88CAF-3389-7513-BF84-C199E3C4F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0" y="838200"/>
            <a:ext cx="6858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KEKUATAN DAN TRANSFORMASI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5287F-5BAF-D4D4-A70D-0387D68C4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Dua </a:t>
            </a:r>
            <a:r>
              <a:rPr lang="en-US" dirty="0" err="1"/>
              <a:t>prinsip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proses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dan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surplus Masyarakat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(need) dan </a:t>
            </a:r>
            <a:r>
              <a:rPr lang="en-US" dirty="0" err="1"/>
              <a:t>kekuasaan</a:t>
            </a:r>
            <a:r>
              <a:rPr lang="en-US" dirty="0"/>
              <a:t> (power)</a:t>
            </a:r>
          </a:p>
          <a:p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menaruh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pada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 </a:t>
            </a:r>
          </a:p>
          <a:p>
            <a:r>
              <a:rPr lang="en-US" dirty="0" err="1"/>
              <a:t>Pejabat</a:t>
            </a:r>
            <a:r>
              <a:rPr lang="en-US" dirty="0"/>
              <a:t> negara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membela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</a:t>
            </a:r>
            <a:r>
              <a:rPr lang="en-US" dirty="0" err="1"/>
              <a:t>mementingkan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</a:p>
          <a:p>
            <a:r>
              <a:rPr lang="en-US" dirty="0"/>
              <a:t>Jika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penguasa</a:t>
            </a:r>
            <a:r>
              <a:rPr lang="en-US" dirty="0"/>
              <a:t> dan juga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surplus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didistribusikan</a:t>
            </a:r>
            <a:r>
              <a:rPr lang="en-US" dirty="0"/>
              <a:t> dan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pemaksaan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dielakkan</a:t>
            </a:r>
            <a:r>
              <a:rPr lang="en-US" dirty="0"/>
              <a:t>. </a:t>
            </a:r>
          </a:p>
          <a:p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surplus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kekalahan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E2EAA1D-CCCC-FBE0-D6D0-6C7DE4C80157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4.34-4.49)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947808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EFCF3-C5BA-0070-6431-0C662C1A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1"/>
            <a:ext cx="11217275" cy="2660650"/>
          </a:xfrm>
        </p:spPr>
        <p:txBody>
          <a:bodyPr/>
          <a:lstStyle/>
          <a:p>
            <a:pPr algn="just"/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. Karena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berarti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pergantian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disamakan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6BE69E-BC34-CD32-8EA6-B120D937568A}"/>
              </a:ext>
            </a:extLst>
          </p:cNvPr>
          <p:cNvSpPr txBox="1">
            <a:spLocks/>
          </p:cNvSpPr>
          <p:nvPr/>
        </p:nvSpPr>
        <p:spPr>
          <a:xfrm>
            <a:off x="2844800" y="838200"/>
            <a:ext cx="685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PERATURAN BERDASARKAN HAK</a:t>
            </a:r>
            <a:endParaRPr lang="en-ID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0049FB9-A800-55A4-C4E8-4046528D8EFB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4.39-4.40)</a:t>
            </a:r>
            <a:endParaRPr lang="en-ID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7D9FCD6-CEAB-9224-E654-A039B9ED5E84}"/>
              </a:ext>
            </a:extLst>
          </p:cNvPr>
          <p:cNvSpPr txBox="1">
            <a:spLocks/>
          </p:cNvSpPr>
          <p:nvPr/>
        </p:nvSpPr>
        <p:spPr>
          <a:xfrm>
            <a:off x="3073400" y="5257801"/>
            <a:ext cx="685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dirty="0"/>
              <a:t>INSTITUSIONALISASI KEKUASAAN</a:t>
            </a:r>
            <a:endParaRPr lang="en-ID" b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4FBCF8-B5F8-792D-3EB3-9C3308500473}"/>
              </a:ext>
            </a:extLst>
          </p:cNvPr>
          <p:cNvSpPr txBox="1">
            <a:spLocks/>
          </p:cNvSpPr>
          <p:nvPr/>
        </p:nvSpPr>
        <p:spPr>
          <a:xfrm>
            <a:off x="1168400" y="6172199"/>
            <a:ext cx="11353800" cy="2777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Institusionalisasi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kekuasaan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selalu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melibatkan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pemilik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hak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tertentu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dapat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dilaksanakan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untuk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menambah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kemampuan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seseorang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untuk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mengambil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miliknya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bahkan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dalam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menghadapi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oposisi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Kategori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dari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institusionalisasi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kekuasaan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wewenang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(authority) dan </a:t>
            </a:r>
            <a:r>
              <a:rPr lang="en-US" sz="3200" dirty="0" err="1">
                <a:latin typeface="+mn-lt"/>
                <a:cs typeface="Times New Roman" panose="02020603050405020304" pitchFamily="18" charset="0"/>
              </a:rPr>
              <a:t>pengaruh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 (influence)</a:t>
            </a:r>
            <a:endParaRPr lang="en-ID" sz="32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73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Sistem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20800" y="2857500"/>
            <a:ext cx="3429000" cy="1295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Kebutuhan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7645400" y="2857500"/>
            <a:ext cx="3429000" cy="1295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Kekuasaan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320800" y="5029200"/>
            <a:ext cx="10744200" cy="2667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/>
              <a:t>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r>
              <a:rPr lang="en-US" sz="2800" dirty="0" err="1"/>
              <a:t>kemungkinan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transformasi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distribusi</a:t>
            </a:r>
            <a:r>
              <a:rPr lang="en-US" sz="2800" dirty="0"/>
              <a:t> yang </a:t>
            </a:r>
            <a:r>
              <a:rPr lang="en-US" sz="2800" dirty="0" err="1"/>
              <a:t>diatur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kekuasaan</a:t>
            </a:r>
            <a:r>
              <a:rPr lang="en-US" sz="2800" dirty="0"/>
              <a:t>, </a:t>
            </a:r>
            <a:r>
              <a:rPr lang="en-US" sz="2800" dirty="0" err="1"/>
              <a:t>bergantung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 </a:t>
            </a:r>
            <a:r>
              <a:rPr lang="en-US" sz="2800" dirty="0" err="1"/>
              <a:t>Adanya</a:t>
            </a:r>
            <a:r>
              <a:rPr lang="en-US" sz="2800" dirty="0"/>
              <a:t> proses </a:t>
            </a:r>
            <a:r>
              <a:rPr lang="en-US" sz="2800" dirty="0" err="1"/>
              <a:t>perputaran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kekuasaan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diterima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distribusi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835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Rantai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26000" y="2209800"/>
            <a:ext cx="7467600" cy="1295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 err="1"/>
              <a:t>Saluran</a:t>
            </a:r>
            <a:r>
              <a:rPr lang="en-US" sz="2800" dirty="0"/>
              <a:t> </a:t>
            </a:r>
            <a:r>
              <a:rPr lang="en-US" sz="2800" dirty="0" err="1"/>
              <a:t>distribusi</a:t>
            </a:r>
            <a:r>
              <a:rPr lang="en-US" sz="2800" dirty="0"/>
              <a:t>: </a:t>
            </a:r>
            <a:r>
              <a:rPr lang="en-US" sz="2800" dirty="0" err="1"/>
              <a:t>keterlibatan</a:t>
            </a:r>
            <a:r>
              <a:rPr lang="en-US" sz="2800" dirty="0"/>
              <a:t> </a:t>
            </a:r>
            <a:r>
              <a:rPr lang="en-US" sz="2800" dirty="0" err="1"/>
              <a:t>pihak-pihak</a:t>
            </a:r>
            <a:r>
              <a:rPr lang="en-US" sz="2800" dirty="0"/>
              <a:t> yang </a:t>
            </a:r>
            <a:r>
              <a:rPr lang="en-US" sz="2800" dirty="0" err="1"/>
              <a:t>mengantar</a:t>
            </a:r>
            <a:r>
              <a:rPr lang="en-US" sz="2800" dirty="0"/>
              <a:t> </a:t>
            </a:r>
            <a:r>
              <a:rPr lang="en-US" sz="2800" dirty="0" err="1"/>
              <a:t>terlaksananya</a:t>
            </a:r>
            <a:r>
              <a:rPr lang="en-US" sz="2800" dirty="0"/>
              <a:t> proses </a:t>
            </a:r>
            <a:r>
              <a:rPr lang="en-US" sz="2800" dirty="0" err="1"/>
              <a:t>sampainya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produsen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konsumen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320800" y="5029200"/>
            <a:ext cx="2895600" cy="1219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Hal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dikelola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rantai</a:t>
            </a:r>
            <a:r>
              <a:rPr lang="en-US" sz="2800" dirty="0"/>
              <a:t> </a:t>
            </a:r>
            <a:r>
              <a:rPr lang="en-US" sz="2800" dirty="0" err="1"/>
              <a:t>distribusi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241364" y="4110318"/>
            <a:ext cx="7052235" cy="918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hulu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hilir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5241365" y="5179359"/>
            <a:ext cx="7052235" cy="918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Aliran</a:t>
            </a:r>
            <a:r>
              <a:rPr lang="en-US" sz="2800" dirty="0"/>
              <a:t> yang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sejenisnya</a:t>
            </a:r>
            <a:r>
              <a:rPr lang="en-US" sz="2800" dirty="0"/>
              <a:t> yang </a:t>
            </a:r>
            <a:r>
              <a:rPr lang="en-US" sz="2800" dirty="0" err="1"/>
              <a:t>mengalir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hulu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hilir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5241365" y="6250641"/>
            <a:ext cx="7052235" cy="918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hulu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hilir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sebaliknya</a:t>
            </a:r>
            <a:endParaRPr lang="en-US" sz="2800" dirty="0"/>
          </a:p>
        </p:txBody>
      </p:sp>
      <p:cxnSp>
        <p:nvCxnSpPr>
          <p:cNvPr id="4" name="Straight Arrow Connector 3"/>
          <p:cNvCxnSpPr>
            <a:stCxn id="5" idx="3"/>
            <a:endCxn id="6" idx="1"/>
          </p:cNvCxnSpPr>
          <p:nvPr/>
        </p:nvCxnSpPr>
        <p:spPr>
          <a:xfrm flipV="1">
            <a:off x="4216400" y="4569759"/>
            <a:ext cx="1024964" cy="10690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>
            <a:off x="4216400" y="5638800"/>
            <a:ext cx="102496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8" idx="1"/>
          </p:cNvCxnSpPr>
          <p:nvPr/>
        </p:nvCxnSpPr>
        <p:spPr>
          <a:xfrm>
            <a:off x="4216400" y="5638800"/>
            <a:ext cx="1024965" cy="10712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43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Hambatan</a:t>
            </a:r>
            <a:r>
              <a:rPr lang="en-US" b="1" dirty="0">
                <a:solidFill>
                  <a:srgbClr val="002060"/>
                </a:solidFill>
              </a:rPr>
              <a:t> supply chain management (SCM)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12490052"/>
              </p:ext>
            </p:extLst>
          </p:nvPr>
        </p:nvGraphicFramePr>
        <p:xfrm>
          <a:off x="2167466" y="19868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541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706" y="533400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Saluran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4000" y="18288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Produsen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10617200" y="18288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Konsumen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254000" y="28956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Produsen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254000" y="39624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Produsen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254000" y="5029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Produsen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254000" y="6172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Produsen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10617200" y="28956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Konsumen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10597776" y="39624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Konsumen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10582835" y="5029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Konsumen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endParaRPr lang="en-US" sz="2800" dirty="0"/>
          </a:p>
        </p:txBody>
      </p:sp>
      <p:sp>
        <p:nvSpPr>
          <p:cNvPr id="14" name="Rounded Rectangle 13"/>
          <p:cNvSpPr/>
          <p:nvPr/>
        </p:nvSpPr>
        <p:spPr>
          <a:xfrm>
            <a:off x="10582835" y="6172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Konsumen</a:t>
            </a:r>
            <a:r>
              <a:rPr lang="en-US" sz="2800" dirty="0"/>
              <a:t> </a:t>
            </a:r>
            <a:r>
              <a:rPr lang="en-US" sz="2800" dirty="0" err="1"/>
              <a:t>akhir</a:t>
            </a:r>
            <a:endParaRPr lang="en-US" sz="2800" dirty="0"/>
          </a:p>
        </p:txBody>
      </p:sp>
      <p:sp>
        <p:nvSpPr>
          <p:cNvPr id="15" name="Rounded Rectangle 14"/>
          <p:cNvSpPr/>
          <p:nvPr/>
        </p:nvSpPr>
        <p:spPr>
          <a:xfrm>
            <a:off x="8026400" y="28956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Pengecer</a:t>
            </a:r>
            <a:endParaRPr lang="en-US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5435600" y="39624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Pedagang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endParaRPr lang="en-US" sz="2800" dirty="0"/>
          </a:p>
        </p:txBody>
      </p:sp>
      <p:sp>
        <p:nvSpPr>
          <p:cNvPr id="21" name="Rounded Rectangle 20"/>
          <p:cNvSpPr/>
          <p:nvPr/>
        </p:nvSpPr>
        <p:spPr>
          <a:xfrm>
            <a:off x="2844800" y="6172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Agen</a:t>
            </a:r>
            <a:endParaRPr lang="en-US" sz="2800" dirty="0"/>
          </a:p>
        </p:txBody>
      </p:sp>
      <p:sp>
        <p:nvSpPr>
          <p:cNvPr id="22" name="Rounded Rectangle 21"/>
          <p:cNvSpPr/>
          <p:nvPr/>
        </p:nvSpPr>
        <p:spPr>
          <a:xfrm>
            <a:off x="8026400" y="39624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Pengecer</a:t>
            </a:r>
            <a:endParaRPr lang="en-US" sz="2800" dirty="0"/>
          </a:p>
        </p:txBody>
      </p:sp>
      <p:sp>
        <p:nvSpPr>
          <p:cNvPr id="23" name="Rounded Rectangle 22"/>
          <p:cNvSpPr/>
          <p:nvPr/>
        </p:nvSpPr>
        <p:spPr>
          <a:xfrm>
            <a:off x="8026400" y="5029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Pengecer</a:t>
            </a:r>
            <a:endParaRPr lang="en-US" sz="2800" dirty="0"/>
          </a:p>
        </p:txBody>
      </p:sp>
      <p:sp>
        <p:nvSpPr>
          <p:cNvPr id="24" name="Rounded Rectangle 23"/>
          <p:cNvSpPr/>
          <p:nvPr/>
        </p:nvSpPr>
        <p:spPr>
          <a:xfrm>
            <a:off x="8026400" y="6172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Pengecer</a:t>
            </a:r>
            <a:endParaRPr lang="en-US" sz="2800" dirty="0"/>
          </a:p>
        </p:txBody>
      </p:sp>
      <p:sp>
        <p:nvSpPr>
          <p:cNvPr id="25" name="Rounded Rectangle 24"/>
          <p:cNvSpPr/>
          <p:nvPr/>
        </p:nvSpPr>
        <p:spPr>
          <a:xfrm>
            <a:off x="2844800" y="5029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Agen</a:t>
            </a:r>
            <a:endParaRPr lang="en-US" sz="2800" dirty="0"/>
          </a:p>
        </p:txBody>
      </p:sp>
      <p:sp>
        <p:nvSpPr>
          <p:cNvPr id="26" name="Rounded Rectangle 25"/>
          <p:cNvSpPr/>
          <p:nvPr/>
        </p:nvSpPr>
        <p:spPr>
          <a:xfrm>
            <a:off x="5435600" y="6172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Pedagang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endParaRPr lang="en-US" sz="2800" dirty="0"/>
          </a:p>
        </p:txBody>
      </p:sp>
      <p:cxnSp>
        <p:nvCxnSpPr>
          <p:cNvPr id="28" name="Straight Arrow Connector 27"/>
          <p:cNvCxnSpPr>
            <a:stCxn id="5" idx="3"/>
            <a:endCxn id="6" idx="1"/>
          </p:cNvCxnSpPr>
          <p:nvPr/>
        </p:nvCxnSpPr>
        <p:spPr>
          <a:xfrm>
            <a:off x="2082800" y="2209800"/>
            <a:ext cx="853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5" idx="1"/>
          </p:cNvCxnSpPr>
          <p:nvPr/>
        </p:nvCxnSpPr>
        <p:spPr>
          <a:xfrm>
            <a:off x="2082800" y="3276600"/>
            <a:ext cx="594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3"/>
            <a:endCxn id="16" idx="1"/>
          </p:cNvCxnSpPr>
          <p:nvPr/>
        </p:nvCxnSpPr>
        <p:spPr>
          <a:xfrm>
            <a:off x="2082800" y="4343400"/>
            <a:ext cx="3352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5" idx="3"/>
            <a:endCxn id="23" idx="1"/>
          </p:cNvCxnSpPr>
          <p:nvPr/>
        </p:nvCxnSpPr>
        <p:spPr>
          <a:xfrm>
            <a:off x="4673600" y="5410200"/>
            <a:ext cx="3352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9" idx="3"/>
            <a:endCxn id="25" idx="1"/>
          </p:cNvCxnSpPr>
          <p:nvPr/>
        </p:nvCxnSpPr>
        <p:spPr>
          <a:xfrm>
            <a:off x="2082800" y="5410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0" idx="3"/>
            <a:endCxn id="21" idx="1"/>
          </p:cNvCxnSpPr>
          <p:nvPr/>
        </p:nvCxnSpPr>
        <p:spPr>
          <a:xfrm>
            <a:off x="2082800" y="6553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73600" y="6553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264400" y="6553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4" idx="3"/>
            <a:endCxn id="14" idx="1"/>
          </p:cNvCxnSpPr>
          <p:nvPr/>
        </p:nvCxnSpPr>
        <p:spPr>
          <a:xfrm>
            <a:off x="9855200" y="6553200"/>
            <a:ext cx="7276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38017" y="5410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9820835" y="43434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9855200" y="3290047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264400" y="4379259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759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Komponen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Rantai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47588533"/>
              </p:ext>
            </p:extLst>
          </p:nvPr>
        </p:nvGraphicFramePr>
        <p:xfrm>
          <a:off x="2167466" y="1986844"/>
          <a:ext cx="10049934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7349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Lembaga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05997351"/>
              </p:ext>
            </p:extLst>
          </p:nvPr>
        </p:nvGraphicFramePr>
        <p:xfrm>
          <a:off x="1016000" y="1986844"/>
          <a:ext cx="11582400" cy="6852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693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Lembaga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34942382"/>
              </p:ext>
            </p:extLst>
          </p:nvPr>
        </p:nvGraphicFramePr>
        <p:xfrm>
          <a:off x="1016000" y="1986844"/>
          <a:ext cx="11582400" cy="6852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14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TINJAUAN MATA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sesi</a:t>
            </a:r>
            <a:r>
              <a:rPr lang="en-US" sz="4000" dirty="0"/>
              <a:t> 4 </a:t>
            </a:r>
            <a:r>
              <a:rPr lang="en-US" sz="4000" dirty="0" err="1"/>
              <a:t>ini</a:t>
            </a:r>
            <a:r>
              <a:rPr lang="en-US" sz="4000" dirty="0"/>
              <a:t>, </a:t>
            </a:r>
            <a:r>
              <a:rPr lang="en-US" sz="4000" dirty="0" err="1"/>
              <a:t>saudara</a:t>
            </a:r>
            <a:r>
              <a:rPr lang="en-US" sz="4000" dirty="0"/>
              <a:t>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diajak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rantai</a:t>
            </a:r>
            <a:r>
              <a:rPr lang="en-US" sz="4000" dirty="0"/>
              <a:t> </a:t>
            </a:r>
            <a:r>
              <a:rPr lang="en-US" sz="4000" dirty="0" err="1"/>
              <a:t>distribusi</a:t>
            </a:r>
            <a:r>
              <a:rPr lang="en-US" sz="4000" dirty="0"/>
              <a:t>. </a:t>
            </a:r>
            <a:r>
              <a:rPr lang="en-US" sz="4000" dirty="0" err="1"/>
              <a:t>Kegiatan</a:t>
            </a:r>
            <a:r>
              <a:rPr lang="en-US" sz="4000" dirty="0"/>
              <a:t> </a:t>
            </a:r>
            <a:r>
              <a:rPr lang="en-US" sz="4000" dirty="0" err="1"/>
              <a:t>belajar</a:t>
            </a:r>
            <a:r>
              <a:rPr lang="en-US" sz="4000" dirty="0"/>
              <a:t> </a:t>
            </a:r>
            <a:r>
              <a:rPr lang="en-US" sz="4000" dirty="0" err="1"/>
              <a:t>terdiri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dua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:</a:t>
            </a:r>
          </a:p>
          <a:p>
            <a:pPr marL="0" indent="0" fontAlgn="base">
              <a:buNone/>
            </a:pPr>
            <a:r>
              <a:rPr lang="en-US" sz="4000" dirty="0"/>
              <a:t>KB 1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distribusi</a:t>
            </a:r>
            <a:endParaRPr lang="en-US" sz="4000" dirty="0"/>
          </a:p>
          <a:p>
            <a:pPr marL="1381125" indent="-412750" fontAlgn="base">
              <a:buAutoNum type="arabicPeriod"/>
            </a:pP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distribusi</a:t>
            </a:r>
            <a:endParaRPr lang="en-US" sz="4000" dirty="0"/>
          </a:p>
          <a:p>
            <a:pPr marL="1381125" indent="-412750" fontAlgn="base">
              <a:buAutoNum type="arabicPeriod"/>
            </a:pPr>
            <a:r>
              <a:rPr lang="en-US" sz="4000" dirty="0"/>
              <a:t>Dua </a:t>
            </a:r>
            <a:r>
              <a:rPr lang="en-US" sz="4000" dirty="0" err="1"/>
              <a:t>hukum</a:t>
            </a:r>
            <a:r>
              <a:rPr lang="en-US" sz="4000" dirty="0"/>
              <a:t> </a:t>
            </a:r>
            <a:r>
              <a:rPr lang="en-US" sz="4000" dirty="0" err="1"/>
              <a:t>distribusi</a:t>
            </a:r>
            <a:endParaRPr lang="en-US" sz="4000" dirty="0">
              <a:cs typeface="Times New Roman" panose="02020603050405020304" pitchFamily="18" charset="0"/>
            </a:endParaRPr>
          </a:p>
          <a:p>
            <a:pPr marL="1381125" indent="-412750" fontAlgn="base">
              <a:buAutoNum type="arabicPeriod"/>
            </a:pPr>
            <a:r>
              <a:rPr lang="en-US" sz="4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4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4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4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Marx, Weber dan Lenski</a:t>
            </a:r>
            <a:endParaRPr lang="en-ID" sz="4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14020" indent="0">
              <a:buNone/>
            </a:pP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R="414020"/>
            <a:r>
              <a:rPr lang="en-US" sz="4000" dirty="0">
                <a:effectLst/>
                <a:ea typeface="Times New Roman" panose="02020603050405020304" pitchFamily="18" charset="0"/>
              </a:rPr>
              <a:t>KB 2: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Dinamika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Perkembangan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Sistem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Distribusi</a:t>
            </a: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4000" dirty="0" err="1">
                <a:effectLst/>
                <a:ea typeface="Times New Roman" panose="02020603050405020304" pitchFamily="18" charset="0"/>
              </a:rPr>
              <a:t>Variabel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Dinamika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Sistem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ea typeface="Times New Roman" panose="02020603050405020304" pitchFamily="18" charset="0"/>
              </a:rPr>
              <a:t>Distribusi</a:t>
            </a: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id-ID" sz="4000" dirty="0">
                <a:effectLst/>
                <a:ea typeface="Times New Roman" panose="02020603050405020304" pitchFamily="18" charset="0"/>
              </a:rPr>
              <a:t>Kekuatan dan Transformasi </a:t>
            </a: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id-ID" sz="4000" dirty="0">
                <a:effectLst/>
                <a:ea typeface="Times New Roman" panose="02020603050405020304" pitchFamily="18" charset="0"/>
              </a:rPr>
              <a:t>Peraturan Berdasarkan Hak </a:t>
            </a: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id-ID" sz="4000" dirty="0">
                <a:effectLst/>
                <a:ea typeface="Times New Roman" panose="02020603050405020304" pitchFamily="18" charset="0"/>
              </a:rPr>
              <a:t>Variasi Institusianalisasi Kekuasaan </a:t>
            </a: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id-ID" sz="4000" dirty="0">
                <a:effectLst/>
                <a:ea typeface="Times New Roman" panose="02020603050405020304" pitchFamily="18" charset="0"/>
              </a:rPr>
              <a:t>Putaran Politik </a:t>
            </a:r>
            <a:endParaRPr lang="en-ID" sz="4000" dirty="0">
              <a:effectLst/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id-ID" sz="4000" dirty="0">
                <a:effectLst/>
                <a:ea typeface="Times New Roman" panose="02020603050405020304" pitchFamily="18" charset="0"/>
              </a:rPr>
              <a:t>Kelas Menengah dan Institusionalisasi Kekuasaan </a:t>
            </a:r>
            <a:endParaRPr lang="en-ID" sz="4000" dirty="0">
              <a:ea typeface="Times New Roman" panose="02020603050405020304" pitchFamily="18" charset="0"/>
            </a:endParaRPr>
          </a:p>
          <a:p>
            <a:pPr marL="342900" marR="414020" lvl="0" indent="-342900">
              <a:spcAft>
                <a:spcPts val="0"/>
              </a:spcAft>
              <a:buFont typeface="+mj-lt"/>
              <a:buAutoNum type="arabicPeriod"/>
            </a:pPr>
            <a:r>
              <a:rPr lang="id-ID" sz="4000" dirty="0">
                <a:effectLst/>
                <a:ea typeface="Times New Roman" panose="02020603050405020304" pitchFamily="18" charset="0"/>
              </a:rPr>
              <a:t>Reaksi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753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Kartono</a:t>
            </a:r>
            <a:r>
              <a:rPr lang="en-US" dirty="0"/>
              <a:t>, </a:t>
            </a:r>
            <a:r>
              <a:rPr lang="en-US" dirty="0" err="1"/>
              <a:t>Drajat</a:t>
            </a:r>
            <a:r>
              <a:rPr lang="en-US" dirty="0"/>
              <a:t> tri. 2016.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Distribusi</a:t>
            </a:r>
            <a:r>
              <a:rPr lang="en-US" dirty="0"/>
              <a:t>. </a:t>
            </a:r>
            <a:r>
              <a:rPr lang="en-US" dirty="0" err="1"/>
              <a:t>Tangerang</a:t>
            </a:r>
            <a:r>
              <a:rPr lang="en-US" dirty="0"/>
              <a:t> Selatan: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  <a:endParaRPr lang="en-US" i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Hukum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distribusi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1600" y="2209800"/>
            <a:ext cx="5486400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Hukum</a:t>
            </a:r>
            <a:r>
              <a:rPr lang="en-US" sz="2800" dirty="0"/>
              <a:t> 1</a:t>
            </a:r>
          </a:p>
          <a:p>
            <a:pPr algn="ctr"/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mendistribusikan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kerjanya</a:t>
            </a:r>
            <a:r>
              <a:rPr lang="en-US" sz="2800" dirty="0"/>
              <a:t> (</a:t>
            </a:r>
            <a:r>
              <a:rPr lang="en-US" sz="2800" dirty="0" err="1"/>
              <a:t>produk</a:t>
            </a:r>
            <a:r>
              <a:rPr lang="en-US" sz="2800" dirty="0"/>
              <a:t>) yang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ditetapkan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kelangsungan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produktivitas</a:t>
            </a:r>
            <a:r>
              <a:rPr lang="en-US" sz="2800" dirty="0"/>
              <a:t> yang </a:t>
            </a:r>
            <a:r>
              <a:rPr lang="en-US" sz="2800" dirty="0" err="1"/>
              <a:t>menurutnya</a:t>
            </a:r>
            <a:r>
              <a:rPr lang="en-US" sz="2800" dirty="0"/>
              <a:t> </a:t>
            </a:r>
            <a:r>
              <a:rPr lang="en-US" sz="2800" dirty="0" err="1"/>
              <a:t>tindakan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bermanfaat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7112000" y="2209800"/>
            <a:ext cx="5486400" cy="381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Hukum</a:t>
            </a:r>
            <a:r>
              <a:rPr lang="en-US" sz="2800" dirty="0"/>
              <a:t> 2</a:t>
            </a:r>
          </a:p>
          <a:p>
            <a:pPr algn="ctr"/>
            <a:r>
              <a:rPr lang="en-US" sz="2800" dirty="0"/>
              <a:t>Tingkat </a:t>
            </a:r>
            <a:r>
              <a:rPr lang="en-US" sz="2800" dirty="0" err="1"/>
              <a:t>distribusi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sangat </a:t>
            </a:r>
            <a:r>
              <a:rPr lang="en-US" sz="2800" dirty="0" err="1"/>
              <a:t>ditentukan</a:t>
            </a:r>
            <a:r>
              <a:rPr lang="en-US" sz="2800" dirty="0"/>
              <a:t> oleh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distribusi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dibangun</a:t>
            </a:r>
            <a:r>
              <a:rPr lang="en-US" sz="2800" dirty="0"/>
              <a:t> oleh 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</a:t>
            </a:r>
            <a:r>
              <a:rPr lang="en-US" sz="2800" dirty="0" err="1"/>
              <a:t>sosiologis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i="1" dirty="0"/>
              <a:t>power, prestige</a:t>
            </a:r>
            <a:r>
              <a:rPr lang="en-US" sz="2800" dirty="0"/>
              <a:t>, dan </a:t>
            </a:r>
            <a:r>
              <a:rPr lang="en-US" sz="2800" i="1" dirty="0" err="1"/>
              <a:t>previlege</a:t>
            </a:r>
            <a:endParaRPr lang="en-US" sz="2800" dirty="0"/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940B4-F7DA-6408-9720-291546898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685800"/>
            <a:ext cx="7086599" cy="1233487"/>
          </a:xfrm>
        </p:spPr>
        <p:txBody>
          <a:bodyPr>
            <a:normAutofit fontScale="90000"/>
          </a:bodyPr>
          <a:lstStyle/>
          <a:p>
            <a:r>
              <a:rPr lang="en-US" dirty="0"/>
              <a:t>TEORI KELAS MAX WEBER, MARX DAN LENSKI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92D6D-48ED-E52D-544D-EA61A625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TINGKAT DISTRIBUSI BARANG DIBANGUN OLEH 3 VARIABEL SOSIOLOGIS UTAMA, YAITU:</a:t>
            </a:r>
          </a:p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(Power)</a:t>
            </a:r>
            <a:r>
              <a:rPr lang="en-US" dirty="0">
                <a:sym typeface="Wingdings" panose="05000000000000000000" pitchFamily="2" charset="2"/>
              </a:rPr>
              <a:t> Max Weber</a:t>
            </a:r>
          </a:p>
          <a:p>
            <a:pPr marL="948690" algn="just"/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kemungkinan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(probability)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orang-orang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sekelompok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mewujudkan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kehendaknya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suatu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tindakan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komunal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dimana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kehendak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bertentangan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partisipan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lain. </a:t>
            </a:r>
          </a:p>
          <a:p>
            <a:pPr marL="948690" algn="just"/>
            <a:r>
              <a:rPr lang="en-US" b="0" i="0" dirty="0" err="1"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konsep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effectLst/>
                <a:latin typeface="Arial" panose="020B0604020202020204" pitchFamily="34" charset="0"/>
              </a:rPr>
              <a:t>    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effectLst/>
                <a:latin typeface="Arial" panose="020B0604020202020204" pitchFamily="34" charset="0"/>
              </a:rPr>
              <a:t> /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sekelompok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menentukan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surplus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produksi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barang</a:t>
            </a:r>
            <a:r>
              <a:rPr lang="en-US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948690" algn="just"/>
            <a:r>
              <a:rPr lang="en-US" b="0" i="0" dirty="0" err="1">
                <a:effectLst/>
                <a:latin typeface="Arial" panose="020B0604020202020204" pitchFamily="34" charset="0"/>
              </a:rPr>
              <a:t>Semakin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tinggi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dimiliki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semakin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besar</a:t>
            </a:r>
            <a:r>
              <a:rPr lang="en-US" b="0" i="0" dirty="0">
                <a:effectLst/>
                <a:latin typeface="Arial" panose="020B0604020202020204" pitchFamily="34" charset="0"/>
              </a:rPr>
              <a:t> pula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kemungkinan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effectLst/>
                <a:latin typeface="Arial" panose="020B0604020202020204" pitchFamily="34" charset="0"/>
              </a:rPr>
              <a:t>/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kelompok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menentukan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hasil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produksi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541FEB3-E23A-E3E4-699A-74B7BB72C5FC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4.4-4.5)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75914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E4658-D0C6-A73A-2270-ADB1D0CD2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Keistimewaan</a:t>
            </a:r>
            <a:r>
              <a:rPr lang="en-US" dirty="0"/>
              <a:t> (Privilege)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Lesnki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990600" algn="just"/>
            <a:r>
              <a:rPr lang="en-US" b="0" i="0" dirty="0">
                <a:effectLst/>
                <a:latin typeface="Arial" panose="020B0604020202020204" pitchFamily="34" charset="0"/>
              </a:rPr>
              <a:t>Ada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hubungan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erat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antara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hak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istimewa</a:t>
            </a:r>
            <a:r>
              <a:rPr lang="en-US" b="0" i="0" dirty="0">
                <a:effectLst/>
                <a:latin typeface="Arial" panose="020B0604020202020204" pitchFamily="34" charset="0"/>
              </a:rPr>
              <a:t>. Hak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istimewa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fungsi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marL="990600" algn="just"/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Maksudnya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adanya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dimiliki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effectLst/>
                <a:latin typeface="Arial" panose="020B0604020202020204" pitchFamily="34" charset="0"/>
              </a:rPr>
              <a:t> /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sekelompok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secara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otomatis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 /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sekelompok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tsb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akan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mendapatkan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hak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istimewa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dibandingkan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orang2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kekuasaan</a:t>
            </a:r>
            <a:r>
              <a:rPr lang="en-US" b="0" i="0" dirty="0">
                <a:effectLst/>
                <a:latin typeface="Arial" panose="020B0604020202020204" pitchFamily="34" charset="0"/>
              </a:rPr>
              <a:t>.       </a:t>
            </a:r>
          </a:p>
          <a:p>
            <a:pPr marL="948690" algn="just"/>
            <a:r>
              <a:rPr lang="en-US" b="0" i="0" dirty="0"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hak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istimewa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berbentuk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hak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effectLst/>
                <a:latin typeface="Arial" panose="020B0604020202020204" pitchFamily="34" charset="0"/>
              </a:rPr>
              <a:t>   dan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mengontrol</a:t>
            </a:r>
            <a:r>
              <a:rPr lang="en-US" b="0" i="0" dirty="0">
                <a:effectLst/>
                <a:latin typeface="Arial" panose="020B0604020202020204" pitchFamily="34" charset="0"/>
              </a:rPr>
              <a:t> barang2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produksi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ID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720AA7C-293A-E6AA-AE2D-6C056F7D2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685801"/>
            <a:ext cx="7772399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TEORI KELAS MAX WEBER, MARX DAN LENSKI</a:t>
            </a:r>
            <a:endParaRPr lang="en-ID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15748B1-F431-B44F-622A-89D289A1DC23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4.4-4.5)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24599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54C9A-2001-A095-413F-80154BA36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1"/>
            <a:ext cx="11217275" cy="4413250"/>
          </a:xfrm>
        </p:spPr>
        <p:txBody>
          <a:bodyPr/>
          <a:lstStyle/>
          <a:p>
            <a:pPr marL="948690" indent="0" algn="just">
              <a:buNone/>
            </a:pPr>
            <a:r>
              <a:rPr lang="en-US" sz="1800" b="0" i="0" dirty="0">
                <a:solidFill>
                  <a:srgbClr val="CACACA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variabel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kehormatan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(prestige)</a:t>
            </a:r>
            <a:r>
              <a:rPr lang="en-US" b="0" i="0" dirty="0"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marL="1405890" indent="-457200" algn="just"/>
            <a:r>
              <a:rPr lang="en-US" b="0" i="0" dirty="0" err="1">
                <a:effectLst/>
                <a:latin typeface="Arial" panose="020B0604020202020204" pitchFamily="34" charset="0"/>
              </a:rPr>
              <a:t>Variabel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prestige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berpengaruh</a:t>
            </a:r>
            <a:r>
              <a:rPr lang="en-US" b="0" i="0" dirty="0"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terutama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memperkuat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dasar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legitimasi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sedang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berlangsung</a:t>
            </a:r>
            <a:r>
              <a:rPr lang="en-US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marL="1405890" indent="-457200" algn="just"/>
            <a:r>
              <a:rPr lang="en-US" b="0" i="0" dirty="0">
                <a:effectLst/>
                <a:latin typeface="Arial" panose="020B0604020202020204" pitchFamily="34" charset="0"/>
              </a:rPr>
              <a:t>Prestige pun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berguna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menjaga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kesinambungan</a:t>
            </a:r>
            <a:r>
              <a:rPr lang="en-US" b="0" i="0" dirty="0">
                <a:effectLst/>
                <a:latin typeface="Arial" panose="020B0604020202020204" pitchFamily="34" charset="0"/>
              </a:rPr>
              <a:t>/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kemapanan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1405890" indent="-457200" algn="just"/>
            <a:r>
              <a:rPr lang="en-US" b="0" i="0" dirty="0" err="1">
                <a:effectLst/>
                <a:latin typeface="Arial" panose="020B0604020202020204" pitchFamily="34" charset="0"/>
              </a:rPr>
              <a:t>Semakin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tinggi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prestige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dimiliki</a:t>
            </a:r>
            <a:r>
              <a:rPr lang="en-US" b="0" i="0" dirty="0">
                <a:effectLst/>
                <a:latin typeface="Arial" panose="020B0604020202020204" pitchFamily="34" charset="0"/>
              </a:rPr>
              <a:t> oleh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sekelompok</a:t>
            </a:r>
            <a:r>
              <a:rPr lang="en-US" b="0" i="0" dirty="0">
                <a:effectLst/>
                <a:latin typeface="Arial" panose="020B0604020202020204" pitchFamily="34" charset="0"/>
              </a:rPr>
              <a:t>/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semakin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mudah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memelihara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memapankan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distribusi</a:t>
            </a:r>
            <a:r>
              <a:rPr lang="en-US" b="0" i="0" dirty="0"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menguntungkan</a:t>
            </a:r>
            <a:r>
              <a:rPr lang="en-US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B01710D-F85F-0B95-850E-484E7BDAF7F6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4.4-4.5)</a:t>
            </a:r>
            <a:endParaRPr lang="en-ID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936AB01-D520-E0F9-2F14-6878BC04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0" y="685801"/>
            <a:ext cx="7772399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TEORI KELAS MAX WEBER, MARX DAN LENSKI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9483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7877" y="1905000"/>
            <a:ext cx="12599122" cy="10668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surplus </a:t>
            </a:r>
            <a:r>
              <a:rPr lang="en-US" sz="2400" dirty="0" err="1"/>
              <a:t>barang</a:t>
            </a:r>
            <a:r>
              <a:rPr lang="en-US" sz="2400" dirty="0"/>
              <a:t>, dan orang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yang </a:t>
            </a:r>
            <a:r>
              <a:rPr lang="en-US" sz="2400" dirty="0" err="1"/>
              <a:t>berkuasa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1B2B860-C499-6361-8D24-FAB3C3D779E9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4.9-4.10)</a:t>
            </a:r>
            <a:endParaRPr lang="en-ID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79D4A8-7B30-C9E2-97E7-21C7A4470CD3}"/>
              </a:ext>
            </a:extLst>
          </p:cNvPr>
          <p:cNvSpPr txBox="1">
            <a:spLocks/>
          </p:cNvSpPr>
          <p:nvPr/>
        </p:nvSpPr>
        <p:spPr>
          <a:xfrm>
            <a:off x="3012116" y="804069"/>
            <a:ext cx="7772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TEORI KELAS KARL MARX</a:t>
            </a:r>
            <a:endParaRPr lang="en-ID" dirty="0"/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E3B6C41C-ADE1-444B-91DF-4CE1578E0D5A}"/>
              </a:ext>
            </a:extLst>
          </p:cNvPr>
          <p:cNvSpPr/>
          <p:nvPr/>
        </p:nvSpPr>
        <p:spPr>
          <a:xfrm>
            <a:off x="252458" y="3182578"/>
            <a:ext cx="12574540" cy="914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Revolusi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Prancis</a:t>
            </a:r>
            <a:endParaRPr lang="en-US" sz="2400" dirty="0"/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8AE9955F-8AB9-741C-3595-F16CE756D231}"/>
              </a:ext>
            </a:extLst>
          </p:cNvPr>
          <p:cNvSpPr/>
          <p:nvPr/>
        </p:nvSpPr>
        <p:spPr>
          <a:xfrm>
            <a:off x="252457" y="4309819"/>
            <a:ext cx="12574540" cy="7332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Membagi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yang </a:t>
            </a:r>
            <a:r>
              <a:rPr lang="en-US" sz="2400" dirty="0" err="1"/>
              <a:t>ekstrem</a:t>
            </a:r>
            <a:endParaRPr lang="en-US" sz="2400" i="1" dirty="0"/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A9C16D1F-943C-9372-B403-C32EB0805E3C}"/>
              </a:ext>
            </a:extLst>
          </p:cNvPr>
          <p:cNvSpPr/>
          <p:nvPr/>
        </p:nvSpPr>
        <p:spPr>
          <a:xfrm>
            <a:off x="240167" y="5295900"/>
            <a:ext cx="1258683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They have vs they haven’t (</a:t>
            </a:r>
            <a:r>
              <a:rPr lang="en-US" sz="2400" dirty="0" err="1"/>
              <a:t>Ploretar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Borjuis</a:t>
            </a:r>
            <a:r>
              <a:rPr lang="en-US" sz="2400" dirty="0"/>
              <a:t>)</a:t>
            </a:r>
            <a:endParaRPr lang="en-US" sz="2400" i="1" dirty="0"/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00C63852-F940-7F47-77D9-E5ACD5CBE5E7}"/>
              </a:ext>
            </a:extLst>
          </p:cNvPr>
          <p:cNvSpPr/>
          <p:nvPr/>
        </p:nvSpPr>
        <p:spPr>
          <a:xfrm>
            <a:off x="252458" y="6057900"/>
            <a:ext cx="1258683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</a:rPr>
              <a:t>Materialisme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Historis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r>
              <a:rPr lang="en-US" sz="2400" b="1" dirty="0">
                <a:solidFill>
                  <a:schemeClr val="bg1"/>
                </a:solidFill>
              </a:rPr>
              <a:t>proses </a:t>
            </a:r>
            <a:r>
              <a:rPr lang="en-US" sz="2400" b="1" dirty="0" err="1">
                <a:solidFill>
                  <a:schemeClr val="bg1"/>
                </a:solidFill>
              </a:rPr>
              <a:t>dialektika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sosial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masyarakat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penghancuran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penguasaan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bergilir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kekuatan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ekonomis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masyarakat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komunis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primitif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feodalisme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berlanjut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kapitalis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berakhir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menjadi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clases</a:t>
            </a:r>
            <a:r>
              <a:rPr lang="en-US" sz="2400" b="1" dirty="0">
                <a:solidFill>
                  <a:schemeClr val="bg1"/>
                </a:solidFill>
              </a:rPr>
              <a:t> society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BE2A0835-7C9E-09E1-6E3D-C6C27BB15DEA}"/>
              </a:ext>
            </a:extLst>
          </p:cNvPr>
          <p:cNvSpPr/>
          <p:nvPr/>
        </p:nvSpPr>
        <p:spPr>
          <a:xfrm>
            <a:off x="227877" y="7658100"/>
            <a:ext cx="1258683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Mengacu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pada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epistimologi</a:t>
            </a:r>
            <a:r>
              <a:rPr lang="en-US" sz="2400" b="1" dirty="0">
                <a:solidFill>
                  <a:schemeClr val="bg1"/>
                </a:solidFill>
              </a:rPr>
              <a:t> realis, </a:t>
            </a:r>
            <a:r>
              <a:rPr lang="en-US" sz="2400" b="1" dirty="0" err="1">
                <a:solidFill>
                  <a:schemeClr val="bg1"/>
                </a:solidFill>
              </a:rPr>
              <a:t>strukturalisme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materialisme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determinisme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ekonomi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08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>
            <a:spLocks noGrp="1"/>
          </p:cNvSpPr>
          <p:nvPr>
            <p:ph idx="1"/>
          </p:nvPr>
        </p:nvSpPr>
        <p:spPr>
          <a:xfrm>
            <a:off x="893763" y="2597150"/>
            <a:ext cx="11628437" cy="91439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terbentuk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sekelompok</a:t>
            </a:r>
            <a:r>
              <a:rPr lang="en-US" sz="2400" dirty="0"/>
              <a:t> orang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(Weber)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829FEA0-CA1C-C933-EED0-16BE3BB569D7}"/>
              </a:ext>
            </a:extLst>
          </p:cNvPr>
          <p:cNvSpPr/>
          <p:nvPr/>
        </p:nvSpPr>
        <p:spPr>
          <a:xfrm>
            <a:off x="10906919" y="804069"/>
            <a:ext cx="2408238" cy="677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(Baca: 4.10-4.14)</a:t>
            </a:r>
            <a:endParaRPr lang="en-ID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0DC9F5-5AAF-CFCC-F1D6-B060D2DABD14}"/>
              </a:ext>
            </a:extLst>
          </p:cNvPr>
          <p:cNvSpPr txBox="1">
            <a:spLocks/>
          </p:cNvSpPr>
          <p:nvPr/>
        </p:nvSpPr>
        <p:spPr>
          <a:xfrm>
            <a:off x="3012116" y="804069"/>
            <a:ext cx="777239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TEORI KELAS MAX WEBER</a:t>
            </a:r>
            <a:endParaRPr lang="en-ID" dirty="0"/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BDBBAF8A-062E-0220-DD9B-F078C6AD363D}"/>
              </a:ext>
            </a:extLst>
          </p:cNvPr>
          <p:cNvSpPr/>
          <p:nvPr/>
        </p:nvSpPr>
        <p:spPr>
          <a:xfrm>
            <a:off x="889458" y="3716374"/>
            <a:ext cx="11628436" cy="6069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/>
              <a:t>Manusia</a:t>
            </a:r>
            <a:r>
              <a:rPr lang="en-US" sz="2400" i="1" dirty="0"/>
              <a:t> </a:t>
            </a:r>
            <a:r>
              <a:rPr lang="en-US" sz="2400" i="1" dirty="0" err="1"/>
              <a:t>punya</a:t>
            </a:r>
            <a:r>
              <a:rPr lang="en-US" sz="2400" i="1" dirty="0"/>
              <a:t> </a:t>
            </a:r>
            <a:r>
              <a:rPr lang="en-US" sz="2400" i="1" dirty="0" err="1"/>
              <a:t>naluri</a:t>
            </a:r>
            <a:r>
              <a:rPr lang="en-US" sz="2400" i="1" dirty="0"/>
              <a:t> </a:t>
            </a:r>
            <a:r>
              <a:rPr lang="en-US" sz="2400" i="1" dirty="0" err="1"/>
              <a:t>berburu</a:t>
            </a:r>
            <a:r>
              <a:rPr lang="en-US" sz="2400" i="1" dirty="0"/>
              <a:t> </a:t>
            </a:r>
            <a:r>
              <a:rPr lang="en-US" sz="2400" i="1" dirty="0" err="1"/>
              <a:t>kekayaan</a:t>
            </a:r>
            <a:endParaRPr lang="en-US" sz="2400" i="1" dirty="0"/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A3285B27-86DB-3DD5-56F4-9A91B7D3931F}"/>
              </a:ext>
            </a:extLst>
          </p:cNvPr>
          <p:cNvSpPr/>
          <p:nvPr/>
        </p:nvSpPr>
        <p:spPr>
          <a:xfrm>
            <a:off x="888984" y="4473584"/>
            <a:ext cx="11628435" cy="708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/>
              <a:t>Menolak</a:t>
            </a:r>
            <a:r>
              <a:rPr lang="en-US" sz="2400" i="1" dirty="0"/>
              <a:t> </a:t>
            </a:r>
            <a:r>
              <a:rPr lang="en-US" sz="2400" i="1" dirty="0" err="1"/>
              <a:t>dogmatisasi</a:t>
            </a:r>
            <a:r>
              <a:rPr lang="en-US" sz="2400" i="1" dirty="0"/>
              <a:t> Marx </a:t>
            </a:r>
            <a:r>
              <a:rPr lang="en-US" sz="2400" i="1" dirty="0" err="1"/>
              <a:t>tentang</a:t>
            </a:r>
            <a:r>
              <a:rPr lang="en-US" sz="2400" i="1" dirty="0"/>
              <a:t> </a:t>
            </a:r>
            <a:r>
              <a:rPr lang="en-US" sz="2400" i="1" dirty="0" err="1"/>
              <a:t>determinisme</a:t>
            </a:r>
            <a:r>
              <a:rPr lang="en-US" sz="2400" i="1" dirty="0"/>
              <a:t> </a:t>
            </a:r>
            <a:r>
              <a:rPr lang="en-US" sz="2400" i="1" dirty="0" err="1"/>
              <a:t>ekonomi</a:t>
            </a:r>
            <a:endParaRPr lang="en-US" sz="2400" i="1" dirty="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761C9B5B-BDF8-BD4A-F9A6-48EB2A4C2BF0}"/>
              </a:ext>
            </a:extLst>
          </p:cNvPr>
          <p:cNvSpPr/>
          <p:nvPr/>
        </p:nvSpPr>
        <p:spPr>
          <a:xfrm>
            <a:off x="888984" y="5431875"/>
            <a:ext cx="1162843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Metodologi</a:t>
            </a:r>
            <a:r>
              <a:rPr lang="en-US" sz="2400" dirty="0"/>
              <a:t> yang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individualisme</a:t>
            </a:r>
            <a:r>
              <a:rPr lang="en-US" sz="2400" dirty="0"/>
              <a:t>, </a:t>
            </a:r>
            <a:r>
              <a:rPr lang="en-US" sz="2400" dirty="0" err="1"/>
              <a:t>berperspektif</a:t>
            </a:r>
            <a:r>
              <a:rPr lang="en-US" sz="2400" dirty="0"/>
              <a:t> </a:t>
            </a:r>
            <a:r>
              <a:rPr lang="en-US" sz="2400" dirty="0" err="1"/>
              <a:t>interpretatif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451E7D72-FC7E-33CB-0B61-233C7356B2CA}"/>
              </a:ext>
            </a:extLst>
          </p:cNvPr>
          <p:cNvSpPr/>
          <p:nvPr/>
        </p:nvSpPr>
        <p:spPr>
          <a:xfrm>
            <a:off x="888982" y="7733201"/>
            <a:ext cx="11628435" cy="886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: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r>
              <a:rPr lang="en-US" sz="2400" dirty="0"/>
              <a:t>,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, </a:t>
            </a:r>
            <a:r>
              <a:rPr lang="en-US" sz="2400" dirty="0" err="1"/>
              <a:t>afektif</a:t>
            </a:r>
            <a:r>
              <a:rPr lang="en-US" sz="2400" dirty="0"/>
              <a:t>,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/</a:t>
            </a:r>
            <a:r>
              <a:rPr lang="en-US" sz="2400" dirty="0" err="1"/>
              <a:t>cara</a:t>
            </a:r>
            <a:r>
              <a:rPr lang="en-US" sz="2400" dirty="0"/>
              <a:t>.</a:t>
            </a:r>
            <a:endParaRPr lang="en-US" sz="2400" i="1" dirty="0"/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C99286BD-788F-836D-5737-12DD9AF22989}"/>
              </a:ext>
            </a:extLst>
          </p:cNvPr>
          <p:cNvSpPr/>
          <p:nvPr/>
        </p:nvSpPr>
        <p:spPr>
          <a:xfrm>
            <a:off x="888983" y="6596550"/>
            <a:ext cx="11628435" cy="743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,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. </a:t>
            </a:r>
            <a:endParaRPr lang="en-US" sz="2400" i="1" dirty="0"/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DC19044C-D163-5449-D451-FEBC7B8DB830}"/>
              </a:ext>
            </a:extLst>
          </p:cNvPr>
          <p:cNvSpPr/>
          <p:nvPr/>
        </p:nvSpPr>
        <p:spPr>
          <a:xfrm>
            <a:off x="955284" y="1836277"/>
            <a:ext cx="11566916" cy="601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Stratifikasi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91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Teori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32872" y="1905000"/>
            <a:ext cx="12859871" cy="990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, </a:t>
            </a:r>
            <a:r>
              <a:rPr lang="en-US" sz="2400" dirty="0" err="1"/>
              <a:t>kelas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.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tingkatan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-32872" y="3174569"/>
            <a:ext cx="12859870" cy="7116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hierarki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yang </a:t>
            </a:r>
            <a:r>
              <a:rPr lang="en-US" sz="2400" dirty="0" err="1"/>
              <a:t>dirangking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kriteria</a:t>
            </a:r>
            <a:r>
              <a:rPr lang="en-US" sz="2400" dirty="0"/>
              <a:t> </a:t>
            </a:r>
            <a:r>
              <a:rPr lang="en-US" sz="2400" dirty="0" err="1"/>
              <a:t>tunggal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84266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Pages>0</Pages>
  <Words>1279</Words>
  <Characters>0</Characters>
  <Application>Microsoft Office PowerPoint</Application>
  <PresentationFormat>Custom</PresentationFormat>
  <Lines>0</Lines>
  <Paragraphs>155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Gill Sans</vt:lpstr>
      <vt:lpstr>Times New Roman</vt:lpstr>
      <vt:lpstr>Wingdings</vt:lpstr>
      <vt:lpstr>Title &amp; Subtitle</vt:lpstr>
      <vt:lpstr>Custom Design</vt:lpstr>
      <vt:lpstr>Title &amp; Bullets - 2 Column</vt:lpstr>
      <vt:lpstr>STRUKTUR SISTEM DISTRIBUSI DAN RANTAI DISTRIBUSI</vt:lpstr>
      <vt:lpstr>TINJAUAN MATA KULIAH</vt:lpstr>
      <vt:lpstr>Hukum distribusi</vt:lpstr>
      <vt:lpstr>TEORI KELAS MAX WEBER, MARX DAN LENSKI</vt:lpstr>
      <vt:lpstr>TEORI KELAS MAX WEBER, MARX DAN LENSKI</vt:lpstr>
      <vt:lpstr>TEORI KELAS MAX WEBER, MARX DAN LENSKI</vt:lpstr>
      <vt:lpstr>PowerPoint Presentation</vt:lpstr>
      <vt:lpstr>PowerPoint Presentation</vt:lpstr>
      <vt:lpstr>Teori Kelas</vt:lpstr>
      <vt:lpstr>DINAMIKA PERKEMBANGAN SISTEM DISTRIBUSI</vt:lpstr>
      <vt:lpstr>KEKUATAN DAN TRANSFORMASI</vt:lpstr>
      <vt:lpstr>PowerPoint Presentation</vt:lpstr>
      <vt:lpstr>Sistem distribusi masyarakat</vt:lpstr>
      <vt:lpstr>Rantai Distribusi</vt:lpstr>
      <vt:lpstr>Hambatan supply chain management (SCM)</vt:lpstr>
      <vt:lpstr>Saluran distribusi</vt:lpstr>
      <vt:lpstr>Komponen Rantai Distribusi</vt:lpstr>
      <vt:lpstr>Lembaga Distribusi</vt:lpstr>
      <vt:lpstr>Lembaga Distribusi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Marisa Elsera</cp:lastModifiedBy>
  <cp:revision>236</cp:revision>
  <dcterms:modified xsi:type="dcterms:W3CDTF">2024-02-14T19:23:08Z</dcterms:modified>
</cp:coreProperties>
</file>