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5"/>
  </p:notesMasterIdLst>
  <p:sldIdLst>
    <p:sldId id="256" r:id="rId4"/>
    <p:sldId id="263" r:id="rId5"/>
    <p:sldId id="259" r:id="rId6"/>
    <p:sldId id="268" r:id="rId7"/>
    <p:sldId id="269" r:id="rId8"/>
    <p:sldId id="270" r:id="rId9"/>
    <p:sldId id="264" r:id="rId10"/>
    <p:sldId id="265" r:id="rId11"/>
    <p:sldId id="266" r:id="rId12"/>
    <p:sldId id="267" r:id="rId13"/>
    <p:sldId id="262" r:id="rId14"/>
  </p:sldIdLst>
  <p:sldSz cx="13004800" cy="9753600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7509" autoAdjust="0"/>
  </p:normalViewPr>
  <p:slideViewPr>
    <p:cSldViewPr>
      <p:cViewPr varScale="1">
        <p:scale>
          <a:sx n="41" d="100"/>
          <a:sy n="41" d="100"/>
        </p:scale>
        <p:origin x="1744" y="52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492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2884B-FC57-4F5E-A3D6-F58F63C2F38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1D6D4E-CB04-43CC-ABE0-B9320B91DBF1}">
      <dgm:prSet phldrT="[Text]" custT="1"/>
      <dgm:spPr/>
      <dgm:t>
        <a:bodyPr/>
        <a:lstStyle/>
        <a:p>
          <a:r>
            <a:rPr lang="en-US" sz="2400" dirty="0" err="1"/>
            <a:t>Perubahan</a:t>
          </a:r>
          <a:r>
            <a:rPr lang="en-US" sz="2400" dirty="0"/>
            <a:t> </a:t>
          </a:r>
          <a:r>
            <a:rPr lang="en-US" sz="2400" dirty="0" err="1"/>
            <a:t>dalam</a:t>
          </a:r>
          <a:r>
            <a:rPr lang="en-US" sz="2400" dirty="0"/>
            <a:t> </a:t>
          </a:r>
          <a:r>
            <a:rPr lang="en-US" sz="2400" dirty="0" err="1"/>
            <a:t>konstantin</a:t>
          </a:r>
          <a:r>
            <a:rPr lang="en-US" sz="2400" dirty="0"/>
            <a:t> </a:t>
          </a:r>
          <a:r>
            <a:rPr lang="en-US" sz="2400" dirty="0" err="1"/>
            <a:t>ruang</a:t>
          </a:r>
          <a:r>
            <a:rPr lang="en-US" sz="2400" dirty="0"/>
            <a:t> </a:t>
          </a:r>
          <a:r>
            <a:rPr lang="en-US" sz="2400" dirty="0" err="1"/>
            <a:t>dan</a:t>
          </a:r>
          <a:r>
            <a:rPr lang="en-US" sz="2400" dirty="0"/>
            <a:t> </a:t>
          </a:r>
          <a:r>
            <a:rPr lang="en-US" sz="2400" dirty="0" err="1"/>
            <a:t>waktu</a:t>
          </a:r>
          <a:endParaRPr lang="en-US" sz="2400" dirty="0"/>
        </a:p>
      </dgm:t>
    </dgm:pt>
    <dgm:pt modelId="{8A183F7A-351A-4DC1-9E19-ECF6EEE3CB76}" type="parTrans" cxnId="{E684E9D3-FFE9-4A48-A5FF-365B033BF6DB}">
      <dgm:prSet/>
      <dgm:spPr/>
      <dgm:t>
        <a:bodyPr/>
        <a:lstStyle/>
        <a:p>
          <a:endParaRPr lang="en-US"/>
        </a:p>
      </dgm:t>
    </dgm:pt>
    <dgm:pt modelId="{8D1E4198-518C-405C-90F4-958C6BE6AE0E}" type="sibTrans" cxnId="{E684E9D3-FFE9-4A48-A5FF-365B033BF6DB}">
      <dgm:prSet/>
      <dgm:spPr/>
      <dgm:t>
        <a:bodyPr/>
        <a:lstStyle/>
        <a:p>
          <a:endParaRPr lang="en-US"/>
        </a:p>
      </dgm:t>
    </dgm:pt>
    <dgm:pt modelId="{BDC02E74-2C2A-4F22-84A6-B91B019B3ACB}">
      <dgm:prSet phldrT="[Text]" custT="1"/>
      <dgm:spPr/>
      <dgm:t>
        <a:bodyPr/>
        <a:lstStyle/>
        <a:p>
          <a:r>
            <a:rPr lang="en-US" sz="2400" dirty="0" err="1"/>
            <a:t>Pasar</a:t>
          </a:r>
          <a:r>
            <a:rPr lang="en-US" sz="2400" dirty="0"/>
            <a:t> </a:t>
          </a:r>
          <a:r>
            <a:rPr lang="en-US" sz="2400" dirty="0" err="1"/>
            <a:t>dan</a:t>
          </a:r>
          <a:r>
            <a:rPr lang="en-US" sz="2400" dirty="0"/>
            <a:t> </a:t>
          </a:r>
          <a:r>
            <a:rPr lang="en-US" sz="2400" dirty="0" err="1"/>
            <a:t>produksi</a:t>
          </a:r>
          <a:r>
            <a:rPr lang="en-US" sz="2400" dirty="0"/>
            <a:t> </a:t>
          </a:r>
          <a:r>
            <a:rPr lang="en-US" sz="2400" dirty="0" err="1"/>
            <a:t>ekonomi</a:t>
          </a:r>
          <a:r>
            <a:rPr lang="en-US" sz="2400" dirty="0"/>
            <a:t> di </a:t>
          </a:r>
          <a:r>
            <a:rPr lang="en-US" sz="2400" dirty="0" err="1"/>
            <a:t>negara-negara</a:t>
          </a:r>
          <a:r>
            <a:rPr lang="en-US" sz="2400" dirty="0"/>
            <a:t> </a:t>
          </a:r>
          <a:r>
            <a:rPr lang="en-US" sz="2400" dirty="0" err="1"/>
            <a:t>yag</a:t>
          </a:r>
          <a:r>
            <a:rPr lang="en-US" sz="2400" dirty="0"/>
            <a:t> </a:t>
          </a:r>
          <a:r>
            <a:rPr lang="en-US" sz="2400" dirty="0" err="1"/>
            <a:t>berbeda</a:t>
          </a:r>
          <a:r>
            <a:rPr lang="en-US" sz="2400" dirty="0"/>
            <a:t> </a:t>
          </a:r>
          <a:r>
            <a:rPr lang="en-US" sz="2400" dirty="0" err="1"/>
            <a:t>menjasi</a:t>
          </a:r>
          <a:r>
            <a:rPr lang="en-US" sz="2400" dirty="0"/>
            <a:t> </a:t>
          </a:r>
          <a:r>
            <a:rPr lang="en-US" sz="2400" dirty="0" err="1"/>
            <a:t>saling</a:t>
          </a:r>
          <a:r>
            <a:rPr lang="en-US" sz="2400" dirty="0"/>
            <a:t> </a:t>
          </a:r>
          <a:r>
            <a:rPr lang="en-US" sz="2400" dirty="0" err="1"/>
            <a:t>bergantung</a:t>
          </a:r>
          <a:endParaRPr lang="en-US" sz="2400" dirty="0"/>
        </a:p>
      </dgm:t>
    </dgm:pt>
    <dgm:pt modelId="{74E6124D-747D-4C8F-882F-CA8EB5C37920}" type="parTrans" cxnId="{BF083A06-A2D3-4BC6-AFF2-FDDD61A64391}">
      <dgm:prSet/>
      <dgm:spPr/>
      <dgm:t>
        <a:bodyPr/>
        <a:lstStyle/>
        <a:p>
          <a:endParaRPr lang="en-US"/>
        </a:p>
      </dgm:t>
    </dgm:pt>
    <dgm:pt modelId="{3D150245-7794-41DD-B3C9-A21A94E3176A}" type="sibTrans" cxnId="{BF083A06-A2D3-4BC6-AFF2-FDDD61A64391}">
      <dgm:prSet/>
      <dgm:spPr/>
      <dgm:t>
        <a:bodyPr/>
        <a:lstStyle/>
        <a:p>
          <a:endParaRPr lang="en-US"/>
        </a:p>
      </dgm:t>
    </dgm:pt>
    <dgm:pt modelId="{6ADC4538-BCB0-412E-BBD7-D35C3BD6681B}">
      <dgm:prSet phldrT="[Text]" custT="1"/>
      <dgm:spPr/>
      <dgm:t>
        <a:bodyPr/>
        <a:lstStyle/>
        <a:p>
          <a:r>
            <a:rPr lang="en-US" sz="2400" dirty="0" err="1"/>
            <a:t>Peningkatan</a:t>
          </a:r>
          <a:r>
            <a:rPr lang="en-US" sz="2400" dirty="0"/>
            <a:t> </a:t>
          </a:r>
          <a:r>
            <a:rPr lang="en-US" sz="2400" dirty="0" err="1"/>
            <a:t>interaksi</a:t>
          </a:r>
          <a:r>
            <a:rPr lang="en-US" sz="2400" dirty="0"/>
            <a:t> </a:t>
          </a:r>
          <a:r>
            <a:rPr lang="en-US" sz="2400" dirty="0" err="1"/>
            <a:t>kultural</a:t>
          </a:r>
          <a:r>
            <a:rPr lang="en-US" sz="2400" dirty="0"/>
            <a:t> </a:t>
          </a:r>
          <a:r>
            <a:rPr lang="en-US" sz="2400" dirty="0" err="1"/>
            <a:t>melalui</a:t>
          </a:r>
          <a:r>
            <a:rPr lang="en-US" sz="2400" dirty="0"/>
            <a:t> </a:t>
          </a:r>
          <a:r>
            <a:rPr lang="en-US" sz="2400" dirty="0" err="1"/>
            <a:t>perkembangan</a:t>
          </a:r>
          <a:r>
            <a:rPr lang="en-US" sz="2400" dirty="0"/>
            <a:t> media </a:t>
          </a:r>
          <a:r>
            <a:rPr lang="en-US" sz="2400" dirty="0" err="1"/>
            <a:t>massa</a:t>
          </a:r>
          <a:endParaRPr lang="en-US" sz="2400" dirty="0"/>
        </a:p>
      </dgm:t>
    </dgm:pt>
    <dgm:pt modelId="{45C5FE66-6453-45E0-ADB7-B7EDF42B807E}" type="parTrans" cxnId="{AB99EED9-0D0A-413E-9D59-0826C6F52C02}">
      <dgm:prSet/>
      <dgm:spPr/>
      <dgm:t>
        <a:bodyPr/>
        <a:lstStyle/>
        <a:p>
          <a:endParaRPr lang="en-US"/>
        </a:p>
      </dgm:t>
    </dgm:pt>
    <dgm:pt modelId="{AC80727A-8FCD-4E96-8DBD-AD9096EA7A81}" type="sibTrans" cxnId="{AB99EED9-0D0A-413E-9D59-0826C6F52C02}">
      <dgm:prSet/>
      <dgm:spPr/>
      <dgm:t>
        <a:bodyPr/>
        <a:lstStyle/>
        <a:p>
          <a:endParaRPr lang="en-US"/>
        </a:p>
      </dgm:t>
    </dgm:pt>
    <dgm:pt modelId="{F3865E4E-9866-4D32-BF92-373F49F640D8}">
      <dgm:prSet phldrT="[Text]" custT="1"/>
      <dgm:spPr/>
      <dgm:t>
        <a:bodyPr/>
        <a:lstStyle/>
        <a:p>
          <a:r>
            <a:rPr lang="en-US" sz="2400" dirty="0" err="1"/>
            <a:t>Meningkatnya</a:t>
          </a:r>
          <a:r>
            <a:rPr lang="en-US" sz="2400" dirty="0"/>
            <a:t> </a:t>
          </a:r>
          <a:r>
            <a:rPr lang="en-US" sz="2400" dirty="0" err="1"/>
            <a:t>masalah</a:t>
          </a:r>
          <a:r>
            <a:rPr lang="en-US" sz="2400" dirty="0"/>
            <a:t> </a:t>
          </a:r>
          <a:r>
            <a:rPr lang="en-US" sz="2400" dirty="0" err="1"/>
            <a:t>bersama</a:t>
          </a:r>
          <a:endParaRPr lang="en-US" sz="2400" dirty="0"/>
        </a:p>
      </dgm:t>
    </dgm:pt>
    <dgm:pt modelId="{85F6E44D-A2EE-4C16-9574-CD56419D10DD}" type="parTrans" cxnId="{E76105FE-6EEF-4373-A6E8-5CE152A76DB9}">
      <dgm:prSet/>
      <dgm:spPr/>
      <dgm:t>
        <a:bodyPr/>
        <a:lstStyle/>
        <a:p>
          <a:endParaRPr lang="en-US"/>
        </a:p>
      </dgm:t>
    </dgm:pt>
    <dgm:pt modelId="{CD012E58-A13F-43DE-9A09-EAB58120A283}" type="sibTrans" cxnId="{E76105FE-6EEF-4373-A6E8-5CE152A76DB9}">
      <dgm:prSet/>
      <dgm:spPr/>
      <dgm:t>
        <a:bodyPr/>
        <a:lstStyle/>
        <a:p>
          <a:endParaRPr lang="en-US"/>
        </a:p>
      </dgm:t>
    </dgm:pt>
    <dgm:pt modelId="{E9EB021A-1572-442F-885C-1D07466A20F8}" type="pres">
      <dgm:prSet presAssocID="{D102884B-FC57-4F5E-A3D6-F58F63C2F385}" presName="linear" presStyleCnt="0">
        <dgm:presLayoutVars>
          <dgm:dir/>
          <dgm:animLvl val="lvl"/>
          <dgm:resizeHandles val="exact"/>
        </dgm:presLayoutVars>
      </dgm:prSet>
      <dgm:spPr/>
    </dgm:pt>
    <dgm:pt modelId="{8631F8A1-C15B-4E2D-8309-7D873E43A244}" type="pres">
      <dgm:prSet presAssocID="{011D6D4E-CB04-43CC-ABE0-B9320B91DBF1}" presName="parentLin" presStyleCnt="0"/>
      <dgm:spPr/>
    </dgm:pt>
    <dgm:pt modelId="{21BFEF31-5FDF-4C21-B765-A856976E7A67}" type="pres">
      <dgm:prSet presAssocID="{011D6D4E-CB04-43CC-ABE0-B9320B91DBF1}" presName="parentLeftMargin" presStyleLbl="node1" presStyleIdx="0" presStyleCnt="4"/>
      <dgm:spPr/>
    </dgm:pt>
    <dgm:pt modelId="{CA88D898-5602-43FC-9D1B-BD24397764FE}" type="pres">
      <dgm:prSet presAssocID="{011D6D4E-CB04-43CC-ABE0-B9320B91DBF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275757A-C004-4608-98F7-4F1A97B70823}" type="pres">
      <dgm:prSet presAssocID="{011D6D4E-CB04-43CC-ABE0-B9320B91DBF1}" presName="negativeSpace" presStyleCnt="0"/>
      <dgm:spPr/>
    </dgm:pt>
    <dgm:pt modelId="{7134E033-2100-4DA6-A64E-DD993EA2BC61}" type="pres">
      <dgm:prSet presAssocID="{011D6D4E-CB04-43CC-ABE0-B9320B91DBF1}" presName="childText" presStyleLbl="conFgAcc1" presStyleIdx="0" presStyleCnt="4">
        <dgm:presLayoutVars>
          <dgm:bulletEnabled val="1"/>
        </dgm:presLayoutVars>
      </dgm:prSet>
      <dgm:spPr/>
    </dgm:pt>
    <dgm:pt modelId="{24AABF6E-A2AA-48D3-B143-29C28757C343}" type="pres">
      <dgm:prSet presAssocID="{8D1E4198-518C-405C-90F4-958C6BE6AE0E}" presName="spaceBetweenRectangles" presStyleCnt="0"/>
      <dgm:spPr/>
    </dgm:pt>
    <dgm:pt modelId="{47777EB3-8CB5-4AD8-8D81-B5DF2D3B08E4}" type="pres">
      <dgm:prSet presAssocID="{BDC02E74-2C2A-4F22-84A6-B91B019B3ACB}" presName="parentLin" presStyleCnt="0"/>
      <dgm:spPr/>
    </dgm:pt>
    <dgm:pt modelId="{6AEDCB7E-7642-4A02-B236-DA079778ECBD}" type="pres">
      <dgm:prSet presAssocID="{BDC02E74-2C2A-4F22-84A6-B91B019B3ACB}" presName="parentLeftMargin" presStyleLbl="node1" presStyleIdx="0" presStyleCnt="4"/>
      <dgm:spPr/>
    </dgm:pt>
    <dgm:pt modelId="{1D983FA4-D42A-4C4A-9814-39FA1AD38B2E}" type="pres">
      <dgm:prSet presAssocID="{BDC02E74-2C2A-4F22-84A6-B91B019B3AC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AEDFAE-7434-4105-AEC5-575AB0C5716F}" type="pres">
      <dgm:prSet presAssocID="{BDC02E74-2C2A-4F22-84A6-B91B019B3ACB}" presName="negativeSpace" presStyleCnt="0"/>
      <dgm:spPr/>
    </dgm:pt>
    <dgm:pt modelId="{5A341CF3-9258-4754-B634-33F8B1E53FE1}" type="pres">
      <dgm:prSet presAssocID="{BDC02E74-2C2A-4F22-84A6-B91B019B3ACB}" presName="childText" presStyleLbl="conFgAcc1" presStyleIdx="1" presStyleCnt="4">
        <dgm:presLayoutVars>
          <dgm:bulletEnabled val="1"/>
        </dgm:presLayoutVars>
      </dgm:prSet>
      <dgm:spPr/>
    </dgm:pt>
    <dgm:pt modelId="{092C21A5-2E0A-4E4C-8511-611F36FABF8E}" type="pres">
      <dgm:prSet presAssocID="{3D150245-7794-41DD-B3C9-A21A94E3176A}" presName="spaceBetweenRectangles" presStyleCnt="0"/>
      <dgm:spPr/>
    </dgm:pt>
    <dgm:pt modelId="{CAD32EFD-FC0F-4D8E-96E2-91067850CB41}" type="pres">
      <dgm:prSet presAssocID="{6ADC4538-BCB0-412E-BBD7-D35C3BD6681B}" presName="parentLin" presStyleCnt="0"/>
      <dgm:spPr/>
    </dgm:pt>
    <dgm:pt modelId="{1D722525-A809-4886-B720-9E8B056840F3}" type="pres">
      <dgm:prSet presAssocID="{6ADC4538-BCB0-412E-BBD7-D35C3BD6681B}" presName="parentLeftMargin" presStyleLbl="node1" presStyleIdx="1" presStyleCnt="4"/>
      <dgm:spPr/>
    </dgm:pt>
    <dgm:pt modelId="{C4621644-B41E-4910-A76A-83573ACCE8D8}" type="pres">
      <dgm:prSet presAssocID="{6ADC4538-BCB0-412E-BBD7-D35C3BD6681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1D9FC30-C298-454F-81B0-F989E0FFC9A8}" type="pres">
      <dgm:prSet presAssocID="{6ADC4538-BCB0-412E-BBD7-D35C3BD6681B}" presName="negativeSpace" presStyleCnt="0"/>
      <dgm:spPr/>
    </dgm:pt>
    <dgm:pt modelId="{9BEEE44C-2557-447F-B32B-7D70FBE48487}" type="pres">
      <dgm:prSet presAssocID="{6ADC4538-BCB0-412E-BBD7-D35C3BD6681B}" presName="childText" presStyleLbl="conFgAcc1" presStyleIdx="2" presStyleCnt="4">
        <dgm:presLayoutVars>
          <dgm:bulletEnabled val="1"/>
        </dgm:presLayoutVars>
      </dgm:prSet>
      <dgm:spPr/>
    </dgm:pt>
    <dgm:pt modelId="{D0BA9FCB-0DD9-4745-AA89-0F67F73EAF73}" type="pres">
      <dgm:prSet presAssocID="{AC80727A-8FCD-4E96-8DBD-AD9096EA7A81}" presName="spaceBetweenRectangles" presStyleCnt="0"/>
      <dgm:spPr/>
    </dgm:pt>
    <dgm:pt modelId="{8B163DAE-ABCF-449B-B187-DBFFB073525D}" type="pres">
      <dgm:prSet presAssocID="{F3865E4E-9866-4D32-BF92-373F49F640D8}" presName="parentLin" presStyleCnt="0"/>
      <dgm:spPr/>
    </dgm:pt>
    <dgm:pt modelId="{F6835469-7C82-474B-B7E1-46C1966E3888}" type="pres">
      <dgm:prSet presAssocID="{F3865E4E-9866-4D32-BF92-373F49F640D8}" presName="parentLeftMargin" presStyleLbl="node1" presStyleIdx="2" presStyleCnt="4"/>
      <dgm:spPr/>
    </dgm:pt>
    <dgm:pt modelId="{F574BC3E-DA60-40FE-B1C1-E8AB47678809}" type="pres">
      <dgm:prSet presAssocID="{F3865E4E-9866-4D32-BF92-373F49F640D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9F9E966-B51F-4AB5-8B4E-D54D9F930778}" type="pres">
      <dgm:prSet presAssocID="{F3865E4E-9866-4D32-BF92-373F49F640D8}" presName="negativeSpace" presStyleCnt="0"/>
      <dgm:spPr/>
    </dgm:pt>
    <dgm:pt modelId="{24F50059-970D-47CA-8738-9FDA5B1C5484}" type="pres">
      <dgm:prSet presAssocID="{F3865E4E-9866-4D32-BF92-373F49F640D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F083A06-A2D3-4BC6-AFF2-FDDD61A64391}" srcId="{D102884B-FC57-4F5E-A3D6-F58F63C2F385}" destId="{BDC02E74-2C2A-4F22-84A6-B91B019B3ACB}" srcOrd="1" destOrd="0" parTransId="{74E6124D-747D-4C8F-882F-CA8EB5C37920}" sibTransId="{3D150245-7794-41DD-B3C9-A21A94E3176A}"/>
    <dgm:cxn modelId="{4867560C-4CAC-485E-9227-890C93C310E2}" type="presOf" srcId="{F3865E4E-9866-4D32-BF92-373F49F640D8}" destId="{F6835469-7C82-474B-B7E1-46C1966E3888}" srcOrd="0" destOrd="0" presId="urn:microsoft.com/office/officeart/2005/8/layout/list1"/>
    <dgm:cxn modelId="{8E964060-A136-4F6A-A49C-E4A9BADFD504}" type="presOf" srcId="{011D6D4E-CB04-43CC-ABE0-B9320B91DBF1}" destId="{CA88D898-5602-43FC-9D1B-BD24397764FE}" srcOrd="1" destOrd="0" presId="urn:microsoft.com/office/officeart/2005/8/layout/list1"/>
    <dgm:cxn modelId="{D7617445-B1E8-4997-AA31-D2FA58002B16}" type="presOf" srcId="{D102884B-FC57-4F5E-A3D6-F58F63C2F385}" destId="{E9EB021A-1572-442F-885C-1D07466A20F8}" srcOrd="0" destOrd="0" presId="urn:microsoft.com/office/officeart/2005/8/layout/list1"/>
    <dgm:cxn modelId="{B2F94559-BD9B-4BDB-8ED9-6506B8835FAB}" type="presOf" srcId="{6ADC4538-BCB0-412E-BBD7-D35C3BD6681B}" destId="{C4621644-B41E-4910-A76A-83573ACCE8D8}" srcOrd="1" destOrd="0" presId="urn:microsoft.com/office/officeart/2005/8/layout/list1"/>
    <dgm:cxn modelId="{8B994C79-40CD-41F7-9BBA-7C548B8382BA}" type="presOf" srcId="{BDC02E74-2C2A-4F22-84A6-B91B019B3ACB}" destId="{1D983FA4-D42A-4C4A-9814-39FA1AD38B2E}" srcOrd="1" destOrd="0" presId="urn:microsoft.com/office/officeart/2005/8/layout/list1"/>
    <dgm:cxn modelId="{CFF3B386-60E3-4611-B800-38FE059FBF1E}" type="presOf" srcId="{6ADC4538-BCB0-412E-BBD7-D35C3BD6681B}" destId="{1D722525-A809-4886-B720-9E8B056840F3}" srcOrd="0" destOrd="0" presId="urn:microsoft.com/office/officeart/2005/8/layout/list1"/>
    <dgm:cxn modelId="{559F898F-3BD4-4A68-9F31-C54F6B578F99}" type="presOf" srcId="{F3865E4E-9866-4D32-BF92-373F49F640D8}" destId="{F574BC3E-DA60-40FE-B1C1-E8AB47678809}" srcOrd="1" destOrd="0" presId="urn:microsoft.com/office/officeart/2005/8/layout/list1"/>
    <dgm:cxn modelId="{E684E9D3-FFE9-4A48-A5FF-365B033BF6DB}" srcId="{D102884B-FC57-4F5E-A3D6-F58F63C2F385}" destId="{011D6D4E-CB04-43CC-ABE0-B9320B91DBF1}" srcOrd="0" destOrd="0" parTransId="{8A183F7A-351A-4DC1-9E19-ECF6EEE3CB76}" sibTransId="{8D1E4198-518C-405C-90F4-958C6BE6AE0E}"/>
    <dgm:cxn modelId="{AB99EED9-0D0A-413E-9D59-0826C6F52C02}" srcId="{D102884B-FC57-4F5E-A3D6-F58F63C2F385}" destId="{6ADC4538-BCB0-412E-BBD7-D35C3BD6681B}" srcOrd="2" destOrd="0" parTransId="{45C5FE66-6453-45E0-ADB7-B7EDF42B807E}" sibTransId="{AC80727A-8FCD-4E96-8DBD-AD9096EA7A81}"/>
    <dgm:cxn modelId="{E84BAFDF-228F-4CD3-904E-015491505094}" type="presOf" srcId="{011D6D4E-CB04-43CC-ABE0-B9320B91DBF1}" destId="{21BFEF31-5FDF-4C21-B765-A856976E7A67}" srcOrd="0" destOrd="0" presId="urn:microsoft.com/office/officeart/2005/8/layout/list1"/>
    <dgm:cxn modelId="{E5CF0BFB-9F41-439D-BB54-987C9DD9E1C3}" type="presOf" srcId="{BDC02E74-2C2A-4F22-84A6-B91B019B3ACB}" destId="{6AEDCB7E-7642-4A02-B236-DA079778ECBD}" srcOrd="0" destOrd="0" presId="urn:microsoft.com/office/officeart/2005/8/layout/list1"/>
    <dgm:cxn modelId="{E76105FE-6EEF-4373-A6E8-5CE152A76DB9}" srcId="{D102884B-FC57-4F5E-A3D6-F58F63C2F385}" destId="{F3865E4E-9866-4D32-BF92-373F49F640D8}" srcOrd="3" destOrd="0" parTransId="{85F6E44D-A2EE-4C16-9574-CD56419D10DD}" sibTransId="{CD012E58-A13F-43DE-9A09-EAB58120A283}"/>
    <dgm:cxn modelId="{52B68F64-5F41-489B-8240-770086418C26}" type="presParOf" srcId="{E9EB021A-1572-442F-885C-1D07466A20F8}" destId="{8631F8A1-C15B-4E2D-8309-7D873E43A244}" srcOrd="0" destOrd="0" presId="urn:microsoft.com/office/officeart/2005/8/layout/list1"/>
    <dgm:cxn modelId="{51219234-4C65-465E-822F-62B0287FA4D7}" type="presParOf" srcId="{8631F8A1-C15B-4E2D-8309-7D873E43A244}" destId="{21BFEF31-5FDF-4C21-B765-A856976E7A67}" srcOrd="0" destOrd="0" presId="urn:microsoft.com/office/officeart/2005/8/layout/list1"/>
    <dgm:cxn modelId="{97ABD425-2DF0-4826-8334-D82F3687C26C}" type="presParOf" srcId="{8631F8A1-C15B-4E2D-8309-7D873E43A244}" destId="{CA88D898-5602-43FC-9D1B-BD24397764FE}" srcOrd="1" destOrd="0" presId="urn:microsoft.com/office/officeart/2005/8/layout/list1"/>
    <dgm:cxn modelId="{CEC4C517-1191-4422-B25A-A3F6B70B7ECD}" type="presParOf" srcId="{E9EB021A-1572-442F-885C-1D07466A20F8}" destId="{A275757A-C004-4608-98F7-4F1A97B70823}" srcOrd="1" destOrd="0" presId="urn:microsoft.com/office/officeart/2005/8/layout/list1"/>
    <dgm:cxn modelId="{99251134-B0A0-493E-958E-0C5C3EDFF076}" type="presParOf" srcId="{E9EB021A-1572-442F-885C-1D07466A20F8}" destId="{7134E033-2100-4DA6-A64E-DD993EA2BC61}" srcOrd="2" destOrd="0" presId="urn:microsoft.com/office/officeart/2005/8/layout/list1"/>
    <dgm:cxn modelId="{6CF31A3D-0550-4478-9259-8E42916A6345}" type="presParOf" srcId="{E9EB021A-1572-442F-885C-1D07466A20F8}" destId="{24AABF6E-A2AA-48D3-B143-29C28757C343}" srcOrd="3" destOrd="0" presId="urn:microsoft.com/office/officeart/2005/8/layout/list1"/>
    <dgm:cxn modelId="{7B04D702-E0B8-4EC4-80D3-0FB3639DA6E2}" type="presParOf" srcId="{E9EB021A-1572-442F-885C-1D07466A20F8}" destId="{47777EB3-8CB5-4AD8-8D81-B5DF2D3B08E4}" srcOrd="4" destOrd="0" presId="urn:microsoft.com/office/officeart/2005/8/layout/list1"/>
    <dgm:cxn modelId="{CE7CD997-B28C-4E61-8784-85F7E8EBA09A}" type="presParOf" srcId="{47777EB3-8CB5-4AD8-8D81-B5DF2D3B08E4}" destId="{6AEDCB7E-7642-4A02-B236-DA079778ECBD}" srcOrd="0" destOrd="0" presId="urn:microsoft.com/office/officeart/2005/8/layout/list1"/>
    <dgm:cxn modelId="{AC80DDD5-0B6C-489F-B1B3-EDF6D9AD147D}" type="presParOf" srcId="{47777EB3-8CB5-4AD8-8D81-B5DF2D3B08E4}" destId="{1D983FA4-D42A-4C4A-9814-39FA1AD38B2E}" srcOrd="1" destOrd="0" presId="urn:microsoft.com/office/officeart/2005/8/layout/list1"/>
    <dgm:cxn modelId="{165F69A9-0213-4971-907F-F49DDA859D0E}" type="presParOf" srcId="{E9EB021A-1572-442F-885C-1D07466A20F8}" destId="{70AEDFAE-7434-4105-AEC5-575AB0C5716F}" srcOrd="5" destOrd="0" presId="urn:microsoft.com/office/officeart/2005/8/layout/list1"/>
    <dgm:cxn modelId="{04F7E2F8-9DD1-43EF-A1AC-4A486872DADD}" type="presParOf" srcId="{E9EB021A-1572-442F-885C-1D07466A20F8}" destId="{5A341CF3-9258-4754-B634-33F8B1E53FE1}" srcOrd="6" destOrd="0" presId="urn:microsoft.com/office/officeart/2005/8/layout/list1"/>
    <dgm:cxn modelId="{3C2A01BE-1115-4B91-80B3-0A356C7F879F}" type="presParOf" srcId="{E9EB021A-1572-442F-885C-1D07466A20F8}" destId="{092C21A5-2E0A-4E4C-8511-611F36FABF8E}" srcOrd="7" destOrd="0" presId="urn:microsoft.com/office/officeart/2005/8/layout/list1"/>
    <dgm:cxn modelId="{A9A68BC8-C618-497A-9778-865E30A6A39E}" type="presParOf" srcId="{E9EB021A-1572-442F-885C-1D07466A20F8}" destId="{CAD32EFD-FC0F-4D8E-96E2-91067850CB41}" srcOrd="8" destOrd="0" presId="urn:microsoft.com/office/officeart/2005/8/layout/list1"/>
    <dgm:cxn modelId="{668E8168-069D-4343-BF01-13AC59E1FA12}" type="presParOf" srcId="{CAD32EFD-FC0F-4D8E-96E2-91067850CB41}" destId="{1D722525-A809-4886-B720-9E8B056840F3}" srcOrd="0" destOrd="0" presId="urn:microsoft.com/office/officeart/2005/8/layout/list1"/>
    <dgm:cxn modelId="{678FA733-E2F3-4035-B2CF-E57C8DDD2A30}" type="presParOf" srcId="{CAD32EFD-FC0F-4D8E-96E2-91067850CB41}" destId="{C4621644-B41E-4910-A76A-83573ACCE8D8}" srcOrd="1" destOrd="0" presId="urn:microsoft.com/office/officeart/2005/8/layout/list1"/>
    <dgm:cxn modelId="{59C0B589-2605-483C-82BF-34326DDD253C}" type="presParOf" srcId="{E9EB021A-1572-442F-885C-1D07466A20F8}" destId="{E1D9FC30-C298-454F-81B0-F989E0FFC9A8}" srcOrd="9" destOrd="0" presId="urn:microsoft.com/office/officeart/2005/8/layout/list1"/>
    <dgm:cxn modelId="{F1415443-81A7-430F-A2EF-39F083BCC106}" type="presParOf" srcId="{E9EB021A-1572-442F-885C-1D07466A20F8}" destId="{9BEEE44C-2557-447F-B32B-7D70FBE48487}" srcOrd="10" destOrd="0" presId="urn:microsoft.com/office/officeart/2005/8/layout/list1"/>
    <dgm:cxn modelId="{8F47008E-C283-4684-9785-1B543DE93847}" type="presParOf" srcId="{E9EB021A-1572-442F-885C-1D07466A20F8}" destId="{D0BA9FCB-0DD9-4745-AA89-0F67F73EAF73}" srcOrd="11" destOrd="0" presId="urn:microsoft.com/office/officeart/2005/8/layout/list1"/>
    <dgm:cxn modelId="{D5F30260-E655-4ACE-B44B-7CE8BAEB1B95}" type="presParOf" srcId="{E9EB021A-1572-442F-885C-1D07466A20F8}" destId="{8B163DAE-ABCF-449B-B187-DBFFB073525D}" srcOrd="12" destOrd="0" presId="urn:microsoft.com/office/officeart/2005/8/layout/list1"/>
    <dgm:cxn modelId="{665826B6-45D2-4163-81A7-ABE0BB6AAD1A}" type="presParOf" srcId="{8B163DAE-ABCF-449B-B187-DBFFB073525D}" destId="{F6835469-7C82-474B-B7E1-46C1966E3888}" srcOrd="0" destOrd="0" presId="urn:microsoft.com/office/officeart/2005/8/layout/list1"/>
    <dgm:cxn modelId="{AC1515AC-75B2-47A0-AE30-A500C37B2800}" type="presParOf" srcId="{8B163DAE-ABCF-449B-B187-DBFFB073525D}" destId="{F574BC3E-DA60-40FE-B1C1-E8AB47678809}" srcOrd="1" destOrd="0" presId="urn:microsoft.com/office/officeart/2005/8/layout/list1"/>
    <dgm:cxn modelId="{77F6DDAA-D4BE-448E-B92D-CD06B62D6E00}" type="presParOf" srcId="{E9EB021A-1572-442F-885C-1D07466A20F8}" destId="{29F9E966-B51F-4AB5-8B4E-D54D9F930778}" srcOrd="13" destOrd="0" presId="urn:microsoft.com/office/officeart/2005/8/layout/list1"/>
    <dgm:cxn modelId="{0AFBE200-622A-4701-B587-25F6997F7E97}" type="presParOf" srcId="{E9EB021A-1572-442F-885C-1D07466A20F8}" destId="{24F50059-970D-47CA-8738-9FDA5B1C548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02884B-FC57-4F5E-A3D6-F58F63C2F38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1D6D4E-CB04-43CC-ABE0-B9320B91DBF1}">
      <dgm:prSet phldrT="[Text]" custT="1"/>
      <dgm:spPr/>
      <dgm:t>
        <a:bodyPr/>
        <a:lstStyle/>
        <a:p>
          <a:r>
            <a:rPr lang="en-US" sz="2400" dirty="0" err="1"/>
            <a:t>Produksi</a:t>
          </a:r>
          <a:r>
            <a:rPr lang="en-US" sz="2400" dirty="0"/>
            <a:t> global </a:t>
          </a:r>
          <a:r>
            <a:rPr lang="en-US" sz="2400" dirty="0" err="1"/>
            <a:t>dapat</a:t>
          </a:r>
          <a:r>
            <a:rPr lang="en-US" sz="2400" dirty="0"/>
            <a:t> </a:t>
          </a:r>
          <a:r>
            <a:rPr lang="en-US" sz="2400" dirty="0" err="1"/>
            <a:t>ditingkatkan</a:t>
          </a:r>
          <a:endParaRPr lang="en-US" sz="2400" dirty="0"/>
        </a:p>
      </dgm:t>
    </dgm:pt>
    <dgm:pt modelId="{8A183F7A-351A-4DC1-9E19-ECF6EEE3CB76}" type="parTrans" cxnId="{E684E9D3-FFE9-4A48-A5FF-365B033BF6DB}">
      <dgm:prSet/>
      <dgm:spPr/>
      <dgm:t>
        <a:bodyPr/>
        <a:lstStyle/>
        <a:p>
          <a:endParaRPr lang="en-US"/>
        </a:p>
      </dgm:t>
    </dgm:pt>
    <dgm:pt modelId="{8D1E4198-518C-405C-90F4-958C6BE6AE0E}" type="sibTrans" cxnId="{E684E9D3-FFE9-4A48-A5FF-365B033BF6DB}">
      <dgm:prSet/>
      <dgm:spPr/>
      <dgm:t>
        <a:bodyPr/>
        <a:lstStyle/>
        <a:p>
          <a:endParaRPr lang="en-US"/>
        </a:p>
      </dgm:t>
    </dgm:pt>
    <dgm:pt modelId="{BDC02E74-2C2A-4F22-84A6-B91B019B3ACB}">
      <dgm:prSet phldrT="[Text]" custT="1"/>
      <dgm:spPr/>
      <dgm:t>
        <a:bodyPr/>
        <a:lstStyle/>
        <a:p>
          <a:r>
            <a:rPr lang="en-US" sz="2400" dirty="0" err="1"/>
            <a:t>Meningkatkan</a:t>
          </a:r>
          <a:r>
            <a:rPr lang="en-US" sz="2400" dirty="0"/>
            <a:t> </a:t>
          </a:r>
          <a:r>
            <a:rPr lang="en-US" sz="2400" dirty="0" err="1"/>
            <a:t>kemakmuran</a:t>
          </a:r>
          <a:r>
            <a:rPr lang="en-US" sz="2400" dirty="0"/>
            <a:t> </a:t>
          </a:r>
          <a:r>
            <a:rPr lang="en-US" sz="2400" dirty="0" err="1"/>
            <a:t>masyarakat</a:t>
          </a:r>
          <a:r>
            <a:rPr lang="en-US" sz="2400" dirty="0"/>
            <a:t> </a:t>
          </a:r>
          <a:r>
            <a:rPr lang="en-US" sz="2400" dirty="0" err="1"/>
            <a:t>dalam</a:t>
          </a:r>
          <a:r>
            <a:rPr lang="en-US" sz="2400" dirty="0"/>
            <a:t> </a:t>
          </a:r>
          <a:r>
            <a:rPr lang="en-US" sz="2400" dirty="0" err="1"/>
            <a:t>suatu</a:t>
          </a:r>
          <a:r>
            <a:rPr lang="en-US" sz="2400" dirty="0"/>
            <a:t> </a:t>
          </a:r>
          <a:r>
            <a:rPr lang="en-US" sz="2400" dirty="0" err="1"/>
            <a:t>negara</a:t>
          </a:r>
          <a:endParaRPr lang="en-US" sz="2400" dirty="0"/>
        </a:p>
      </dgm:t>
    </dgm:pt>
    <dgm:pt modelId="{74E6124D-747D-4C8F-882F-CA8EB5C37920}" type="parTrans" cxnId="{BF083A06-A2D3-4BC6-AFF2-FDDD61A64391}">
      <dgm:prSet/>
      <dgm:spPr/>
      <dgm:t>
        <a:bodyPr/>
        <a:lstStyle/>
        <a:p>
          <a:endParaRPr lang="en-US"/>
        </a:p>
      </dgm:t>
    </dgm:pt>
    <dgm:pt modelId="{3D150245-7794-41DD-B3C9-A21A94E3176A}" type="sibTrans" cxnId="{BF083A06-A2D3-4BC6-AFF2-FDDD61A64391}">
      <dgm:prSet/>
      <dgm:spPr/>
      <dgm:t>
        <a:bodyPr/>
        <a:lstStyle/>
        <a:p>
          <a:endParaRPr lang="en-US"/>
        </a:p>
      </dgm:t>
    </dgm:pt>
    <dgm:pt modelId="{6ADC4538-BCB0-412E-BBD7-D35C3BD6681B}">
      <dgm:prSet phldrT="[Text]" custT="1"/>
      <dgm:spPr/>
      <dgm:t>
        <a:bodyPr/>
        <a:lstStyle/>
        <a:p>
          <a:r>
            <a:rPr lang="en-US" sz="2400" dirty="0" err="1"/>
            <a:t>Meluaskan</a:t>
          </a:r>
          <a:r>
            <a:rPr lang="en-US" sz="2400" dirty="0"/>
            <a:t> </a:t>
          </a:r>
          <a:r>
            <a:rPr lang="en-US" sz="2400" dirty="0" err="1"/>
            <a:t>pasar</a:t>
          </a:r>
          <a:r>
            <a:rPr lang="en-US" sz="2400" dirty="0"/>
            <a:t> </a:t>
          </a:r>
          <a:r>
            <a:rPr lang="en-US" sz="2400" dirty="0" err="1"/>
            <a:t>untuk</a:t>
          </a:r>
          <a:r>
            <a:rPr lang="en-US" sz="2400" dirty="0"/>
            <a:t> </a:t>
          </a:r>
          <a:r>
            <a:rPr lang="en-US" sz="2400" dirty="0" err="1"/>
            <a:t>produksi</a:t>
          </a:r>
          <a:r>
            <a:rPr lang="en-US" sz="2400" dirty="0"/>
            <a:t> </a:t>
          </a:r>
          <a:r>
            <a:rPr lang="en-US" sz="2400" dirty="0" err="1"/>
            <a:t>dalam</a:t>
          </a:r>
          <a:r>
            <a:rPr lang="en-US" sz="2400" dirty="0"/>
            <a:t> </a:t>
          </a:r>
          <a:r>
            <a:rPr lang="en-US" sz="2400" dirty="0" err="1"/>
            <a:t>negeri</a:t>
          </a:r>
          <a:endParaRPr lang="en-US" sz="2400" dirty="0"/>
        </a:p>
      </dgm:t>
    </dgm:pt>
    <dgm:pt modelId="{45C5FE66-6453-45E0-ADB7-B7EDF42B807E}" type="parTrans" cxnId="{AB99EED9-0D0A-413E-9D59-0826C6F52C02}">
      <dgm:prSet/>
      <dgm:spPr/>
      <dgm:t>
        <a:bodyPr/>
        <a:lstStyle/>
        <a:p>
          <a:endParaRPr lang="en-US"/>
        </a:p>
      </dgm:t>
    </dgm:pt>
    <dgm:pt modelId="{AC80727A-8FCD-4E96-8DBD-AD9096EA7A81}" type="sibTrans" cxnId="{AB99EED9-0D0A-413E-9D59-0826C6F52C02}">
      <dgm:prSet/>
      <dgm:spPr/>
      <dgm:t>
        <a:bodyPr/>
        <a:lstStyle/>
        <a:p>
          <a:endParaRPr lang="en-US"/>
        </a:p>
      </dgm:t>
    </dgm:pt>
    <dgm:pt modelId="{F3865E4E-9866-4D32-BF92-373F49F640D8}">
      <dgm:prSet phldrT="[Text]" custT="1"/>
      <dgm:spPr/>
      <dgm:t>
        <a:bodyPr/>
        <a:lstStyle/>
        <a:p>
          <a:r>
            <a:rPr lang="en-US" sz="2400" dirty="0" err="1"/>
            <a:t>Dapat</a:t>
          </a:r>
          <a:r>
            <a:rPr lang="en-US" sz="2400" dirty="0"/>
            <a:t> </a:t>
          </a:r>
          <a:r>
            <a:rPr lang="en-US" sz="2400" dirty="0" err="1"/>
            <a:t>memperoleh</a:t>
          </a:r>
          <a:r>
            <a:rPr lang="en-US" sz="2400" dirty="0"/>
            <a:t> </a:t>
          </a:r>
          <a:r>
            <a:rPr lang="en-US" sz="2400" dirty="0" err="1"/>
            <a:t>lebih</a:t>
          </a:r>
          <a:r>
            <a:rPr lang="en-US" sz="2400" dirty="0"/>
            <a:t> </a:t>
          </a:r>
          <a:r>
            <a:rPr lang="en-US" sz="2400" dirty="0" err="1"/>
            <a:t>banyak</a:t>
          </a:r>
          <a:r>
            <a:rPr lang="en-US" sz="2400" dirty="0"/>
            <a:t> modal </a:t>
          </a:r>
          <a:r>
            <a:rPr lang="en-US" sz="2400" dirty="0" err="1"/>
            <a:t>dan</a:t>
          </a:r>
          <a:r>
            <a:rPr lang="en-US" sz="2400" dirty="0"/>
            <a:t> </a:t>
          </a:r>
          <a:r>
            <a:rPr lang="en-US" sz="2400" dirty="0" err="1"/>
            <a:t>teknologi</a:t>
          </a:r>
          <a:r>
            <a:rPr lang="en-US" sz="2400" dirty="0"/>
            <a:t> yang </a:t>
          </a:r>
          <a:r>
            <a:rPr lang="en-US" sz="2400" dirty="0" err="1"/>
            <a:t>lebih</a:t>
          </a:r>
          <a:r>
            <a:rPr lang="en-US" sz="2400" dirty="0"/>
            <a:t> </a:t>
          </a:r>
          <a:r>
            <a:rPr lang="en-US" sz="2400" dirty="0" err="1"/>
            <a:t>baik</a:t>
          </a:r>
          <a:endParaRPr lang="en-US" sz="2400" dirty="0"/>
        </a:p>
      </dgm:t>
    </dgm:pt>
    <dgm:pt modelId="{85F6E44D-A2EE-4C16-9574-CD56419D10DD}" type="parTrans" cxnId="{E76105FE-6EEF-4373-A6E8-5CE152A76DB9}">
      <dgm:prSet/>
      <dgm:spPr/>
      <dgm:t>
        <a:bodyPr/>
        <a:lstStyle/>
        <a:p>
          <a:endParaRPr lang="en-US"/>
        </a:p>
      </dgm:t>
    </dgm:pt>
    <dgm:pt modelId="{CD012E58-A13F-43DE-9A09-EAB58120A283}" type="sibTrans" cxnId="{E76105FE-6EEF-4373-A6E8-5CE152A76DB9}">
      <dgm:prSet/>
      <dgm:spPr/>
      <dgm:t>
        <a:bodyPr/>
        <a:lstStyle/>
        <a:p>
          <a:endParaRPr lang="en-US"/>
        </a:p>
      </dgm:t>
    </dgm:pt>
    <dgm:pt modelId="{BA16BCBB-7C05-4374-93D7-C7E7192089AA}">
      <dgm:prSet phldrT="[Text]" custT="1"/>
      <dgm:spPr/>
      <dgm:t>
        <a:bodyPr/>
        <a:lstStyle/>
        <a:p>
          <a:r>
            <a:rPr lang="en-US" sz="2400" dirty="0" err="1"/>
            <a:t>Menyediakan</a:t>
          </a:r>
          <a:r>
            <a:rPr lang="en-US" sz="2400" dirty="0"/>
            <a:t> </a:t>
          </a:r>
          <a:r>
            <a:rPr lang="en-US" sz="2400" dirty="0" err="1"/>
            <a:t>dana</a:t>
          </a:r>
          <a:r>
            <a:rPr lang="en-US" sz="2400" dirty="0"/>
            <a:t> </a:t>
          </a:r>
          <a:r>
            <a:rPr lang="en-US" sz="2400" dirty="0" err="1"/>
            <a:t>tambahan</a:t>
          </a:r>
          <a:r>
            <a:rPr lang="en-US" sz="2400" dirty="0"/>
            <a:t> </a:t>
          </a:r>
          <a:r>
            <a:rPr lang="en-US" sz="2400" dirty="0" err="1"/>
            <a:t>untuk</a:t>
          </a:r>
          <a:r>
            <a:rPr lang="en-US" sz="2400" dirty="0"/>
            <a:t> </a:t>
          </a:r>
          <a:r>
            <a:rPr lang="en-US" sz="2400" dirty="0" err="1"/>
            <a:t>pembangunan</a:t>
          </a:r>
          <a:r>
            <a:rPr lang="en-US" sz="2400" dirty="0"/>
            <a:t> </a:t>
          </a:r>
          <a:r>
            <a:rPr lang="en-US" sz="2400" dirty="0" err="1"/>
            <a:t>ekonomi</a:t>
          </a:r>
          <a:endParaRPr lang="en-US" sz="2400" dirty="0"/>
        </a:p>
      </dgm:t>
    </dgm:pt>
    <dgm:pt modelId="{98EF4F64-B781-408E-BF4A-98E36C8156A1}" type="parTrans" cxnId="{DB3F4736-15AE-420D-A90A-B6DDF383BE88}">
      <dgm:prSet/>
      <dgm:spPr/>
      <dgm:t>
        <a:bodyPr/>
        <a:lstStyle/>
        <a:p>
          <a:endParaRPr lang="en-US"/>
        </a:p>
      </dgm:t>
    </dgm:pt>
    <dgm:pt modelId="{55C0EBBF-296F-4483-8826-7068DBF340FD}" type="sibTrans" cxnId="{DB3F4736-15AE-420D-A90A-B6DDF383BE88}">
      <dgm:prSet/>
      <dgm:spPr/>
      <dgm:t>
        <a:bodyPr/>
        <a:lstStyle/>
        <a:p>
          <a:endParaRPr lang="en-US"/>
        </a:p>
      </dgm:t>
    </dgm:pt>
    <dgm:pt modelId="{E9EB021A-1572-442F-885C-1D07466A20F8}" type="pres">
      <dgm:prSet presAssocID="{D102884B-FC57-4F5E-A3D6-F58F63C2F385}" presName="linear" presStyleCnt="0">
        <dgm:presLayoutVars>
          <dgm:dir/>
          <dgm:animLvl val="lvl"/>
          <dgm:resizeHandles val="exact"/>
        </dgm:presLayoutVars>
      </dgm:prSet>
      <dgm:spPr/>
    </dgm:pt>
    <dgm:pt modelId="{8631F8A1-C15B-4E2D-8309-7D873E43A244}" type="pres">
      <dgm:prSet presAssocID="{011D6D4E-CB04-43CC-ABE0-B9320B91DBF1}" presName="parentLin" presStyleCnt="0"/>
      <dgm:spPr/>
    </dgm:pt>
    <dgm:pt modelId="{21BFEF31-5FDF-4C21-B765-A856976E7A67}" type="pres">
      <dgm:prSet presAssocID="{011D6D4E-CB04-43CC-ABE0-B9320B91DBF1}" presName="parentLeftMargin" presStyleLbl="node1" presStyleIdx="0" presStyleCnt="5"/>
      <dgm:spPr/>
    </dgm:pt>
    <dgm:pt modelId="{CA88D898-5602-43FC-9D1B-BD24397764FE}" type="pres">
      <dgm:prSet presAssocID="{011D6D4E-CB04-43CC-ABE0-B9320B91DB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275757A-C004-4608-98F7-4F1A97B70823}" type="pres">
      <dgm:prSet presAssocID="{011D6D4E-CB04-43CC-ABE0-B9320B91DBF1}" presName="negativeSpace" presStyleCnt="0"/>
      <dgm:spPr/>
    </dgm:pt>
    <dgm:pt modelId="{7134E033-2100-4DA6-A64E-DD993EA2BC61}" type="pres">
      <dgm:prSet presAssocID="{011D6D4E-CB04-43CC-ABE0-B9320B91DBF1}" presName="childText" presStyleLbl="conFgAcc1" presStyleIdx="0" presStyleCnt="5">
        <dgm:presLayoutVars>
          <dgm:bulletEnabled val="1"/>
        </dgm:presLayoutVars>
      </dgm:prSet>
      <dgm:spPr/>
    </dgm:pt>
    <dgm:pt modelId="{24AABF6E-A2AA-48D3-B143-29C28757C343}" type="pres">
      <dgm:prSet presAssocID="{8D1E4198-518C-405C-90F4-958C6BE6AE0E}" presName="spaceBetweenRectangles" presStyleCnt="0"/>
      <dgm:spPr/>
    </dgm:pt>
    <dgm:pt modelId="{47777EB3-8CB5-4AD8-8D81-B5DF2D3B08E4}" type="pres">
      <dgm:prSet presAssocID="{BDC02E74-2C2A-4F22-84A6-B91B019B3ACB}" presName="parentLin" presStyleCnt="0"/>
      <dgm:spPr/>
    </dgm:pt>
    <dgm:pt modelId="{6AEDCB7E-7642-4A02-B236-DA079778ECBD}" type="pres">
      <dgm:prSet presAssocID="{BDC02E74-2C2A-4F22-84A6-B91B019B3ACB}" presName="parentLeftMargin" presStyleLbl="node1" presStyleIdx="0" presStyleCnt="5"/>
      <dgm:spPr/>
    </dgm:pt>
    <dgm:pt modelId="{1D983FA4-D42A-4C4A-9814-39FA1AD38B2E}" type="pres">
      <dgm:prSet presAssocID="{BDC02E74-2C2A-4F22-84A6-B91B019B3AC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0AEDFAE-7434-4105-AEC5-575AB0C5716F}" type="pres">
      <dgm:prSet presAssocID="{BDC02E74-2C2A-4F22-84A6-B91B019B3ACB}" presName="negativeSpace" presStyleCnt="0"/>
      <dgm:spPr/>
    </dgm:pt>
    <dgm:pt modelId="{5A341CF3-9258-4754-B634-33F8B1E53FE1}" type="pres">
      <dgm:prSet presAssocID="{BDC02E74-2C2A-4F22-84A6-B91B019B3ACB}" presName="childText" presStyleLbl="conFgAcc1" presStyleIdx="1" presStyleCnt="5">
        <dgm:presLayoutVars>
          <dgm:bulletEnabled val="1"/>
        </dgm:presLayoutVars>
      </dgm:prSet>
      <dgm:spPr/>
    </dgm:pt>
    <dgm:pt modelId="{092C21A5-2E0A-4E4C-8511-611F36FABF8E}" type="pres">
      <dgm:prSet presAssocID="{3D150245-7794-41DD-B3C9-A21A94E3176A}" presName="spaceBetweenRectangles" presStyleCnt="0"/>
      <dgm:spPr/>
    </dgm:pt>
    <dgm:pt modelId="{CAD32EFD-FC0F-4D8E-96E2-91067850CB41}" type="pres">
      <dgm:prSet presAssocID="{6ADC4538-BCB0-412E-BBD7-D35C3BD6681B}" presName="parentLin" presStyleCnt="0"/>
      <dgm:spPr/>
    </dgm:pt>
    <dgm:pt modelId="{1D722525-A809-4886-B720-9E8B056840F3}" type="pres">
      <dgm:prSet presAssocID="{6ADC4538-BCB0-412E-BBD7-D35C3BD6681B}" presName="parentLeftMargin" presStyleLbl="node1" presStyleIdx="1" presStyleCnt="5"/>
      <dgm:spPr/>
    </dgm:pt>
    <dgm:pt modelId="{C4621644-B41E-4910-A76A-83573ACCE8D8}" type="pres">
      <dgm:prSet presAssocID="{6ADC4538-BCB0-412E-BBD7-D35C3BD6681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D9FC30-C298-454F-81B0-F989E0FFC9A8}" type="pres">
      <dgm:prSet presAssocID="{6ADC4538-BCB0-412E-BBD7-D35C3BD6681B}" presName="negativeSpace" presStyleCnt="0"/>
      <dgm:spPr/>
    </dgm:pt>
    <dgm:pt modelId="{9BEEE44C-2557-447F-B32B-7D70FBE48487}" type="pres">
      <dgm:prSet presAssocID="{6ADC4538-BCB0-412E-BBD7-D35C3BD6681B}" presName="childText" presStyleLbl="conFgAcc1" presStyleIdx="2" presStyleCnt="5">
        <dgm:presLayoutVars>
          <dgm:bulletEnabled val="1"/>
        </dgm:presLayoutVars>
      </dgm:prSet>
      <dgm:spPr/>
    </dgm:pt>
    <dgm:pt modelId="{D0BA9FCB-0DD9-4745-AA89-0F67F73EAF73}" type="pres">
      <dgm:prSet presAssocID="{AC80727A-8FCD-4E96-8DBD-AD9096EA7A81}" presName="spaceBetweenRectangles" presStyleCnt="0"/>
      <dgm:spPr/>
    </dgm:pt>
    <dgm:pt modelId="{8B163DAE-ABCF-449B-B187-DBFFB073525D}" type="pres">
      <dgm:prSet presAssocID="{F3865E4E-9866-4D32-BF92-373F49F640D8}" presName="parentLin" presStyleCnt="0"/>
      <dgm:spPr/>
    </dgm:pt>
    <dgm:pt modelId="{F6835469-7C82-474B-B7E1-46C1966E3888}" type="pres">
      <dgm:prSet presAssocID="{F3865E4E-9866-4D32-BF92-373F49F640D8}" presName="parentLeftMargin" presStyleLbl="node1" presStyleIdx="2" presStyleCnt="5"/>
      <dgm:spPr/>
    </dgm:pt>
    <dgm:pt modelId="{F574BC3E-DA60-40FE-B1C1-E8AB47678809}" type="pres">
      <dgm:prSet presAssocID="{F3865E4E-9866-4D32-BF92-373F49F640D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9F9E966-B51F-4AB5-8B4E-D54D9F930778}" type="pres">
      <dgm:prSet presAssocID="{F3865E4E-9866-4D32-BF92-373F49F640D8}" presName="negativeSpace" presStyleCnt="0"/>
      <dgm:spPr/>
    </dgm:pt>
    <dgm:pt modelId="{24F50059-970D-47CA-8738-9FDA5B1C5484}" type="pres">
      <dgm:prSet presAssocID="{F3865E4E-9866-4D32-BF92-373F49F640D8}" presName="childText" presStyleLbl="conFgAcc1" presStyleIdx="3" presStyleCnt="5">
        <dgm:presLayoutVars>
          <dgm:bulletEnabled val="1"/>
        </dgm:presLayoutVars>
      </dgm:prSet>
      <dgm:spPr/>
    </dgm:pt>
    <dgm:pt modelId="{AC09739B-9699-45CE-A6ED-93F696F5C38D}" type="pres">
      <dgm:prSet presAssocID="{CD012E58-A13F-43DE-9A09-EAB58120A283}" presName="spaceBetweenRectangles" presStyleCnt="0"/>
      <dgm:spPr/>
    </dgm:pt>
    <dgm:pt modelId="{93A20ECB-B022-4DF5-B1F1-36F09EC4AFF2}" type="pres">
      <dgm:prSet presAssocID="{BA16BCBB-7C05-4374-93D7-C7E7192089AA}" presName="parentLin" presStyleCnt="0"/>
      <dgm:spPr/>
    </dgm:pt>
    <dgm:pt modelId="{4CDBC2AD-D5C9-49AA-8E23-A84EA53E8F77}" type="pres">
      <dgm:prSet presAssocID="{BA16BCBB-7C05-4374-93D7-C7E7192089AA}" presName="parentLeftMargin" presStyleLbl="node1" presStyleIdx="3" presStyleCnt="5"/>
      <dgm:spPr/>
    </dgm:pt>
    <dgm:pt modelId="{B3A586E2-0F71-43AE-B309-E268C2913B8C}" type="pres">
      <dgm:prSet presAssocID="{BA16BCBB-7C05-4374-93D7-C7E7192089A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8348596-8E9D-400D-8E15-30756C8D8CD4}" type="pres">
      <dgm:prSet presAssocID="{BA16BCBB-7C05-4374-93D7-C7E7192089AA}" presName="negativeSpace" presStyleCnt="0"/>
      <dgm:spPr/>
    </dgm:pt>
    <dgm:pt modelId="{89400B6B-699F-467B-9C7F-9C051712A783}" type="pres">
      <dgm:prSet presAssocID="{BA16BCBB-7C05-4374-93D7-C7E7192089A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F083A06-A2D3-4BC6-AFF2-FDDD61A64391}" srcId="{D102884B-FC57-4F5E-A3D6-F58F63C2F385}" destId="{BDC02E74-2C2A-4F22-84A6-B91B019B3ACB}" srcOrd="1" destOrd="0" parTransId="{74E6124D-747D-4C8F-882F-CA8EB5C37920}" sibTransId="{3D150245-7794-41DD-B3C9-A21A94E3176A}"/>
    <dgm:cxn modelId="{7F1E7919-1EFC-4E3C-AE44-871946AC545B}" type="presOf" srcId="{BA16BCBB-7C05-4374-93D7-C7E7192089AA}" destId="{4CDBC2AD-D5C9-49AA-8E23-A84EA53E8F77}" srcOrd="0" destOrd="0" presId="urn:microsoft.com/office/officeart/2005/8/layout/list1"/>
    <dgm:cxn modelId="{3824DD32-2742-46E2-96D7-1FA9409ECD9E}" type="presOf" srcId="{6ADC4538-BCB0-412E-BBD7-D35C3BD6681B}" destId="{1D722525-A809-4886-B720-9E8B056840F3}" srcOrd="0" destOrd="0" presId="urn:microsoft.com/office/officeart/2005/8/layout/list1"/>
    <dgm:cxn modelId="{DB3F4736-15AE-420D-A90A-B6DDF383BE88}" srcId="{D102884B-FC57-4F5E-A3D6-F58F63C2F385}" destId="{BA16BCBB-7C05-4374-93D7-C7E7192089AA}" srcOrd="4" destOrd="0" parTransId="{98EF4F64-B781-408E-BF4A-98E36C8156A1}" sibTransId="{55C0EBBF-296F-4483-8826-7068DBF340FD}"/>
    <dgm:cxn modelId="{5985A73D-8E0D-470F-BCDA-6595D455BE98}" type="presOf" srcId="{011D6D4E-CB04-43CC-ABE0-B9320B91DBF1}" destId="{21BFEF31-5FDF-4C21-B765-A856976E7A67}" srcOrd="0" destOrd="0" presId="urn:microsoft.com/office/officeart/2005/8/layout/list1"/>
    <dgm:cxn modelId="{90FA7D40-0B65-4204-B388-13A22630D855}" type="presOf" srcId="{011D6D4E-CB04-43CC-ABE0-B9320B91DBF1}" destId="{CA88D898-5602-43FC-9D1B-BD24397764FE}" srcOrd="1" destOrd="0" presId="urn:microsoft.com/office/officeart/2005/8/layout/list1"/>
    <dgm:cxn modelId="{4E022F66-6181-4231-816E-9E70DA5D7E9D}" type="presOf" srcId="{BDC02E74-2C2A-4F22-84A6-B91B019B3ACB}" destId="{6AEDCB7E-7642-4A02-B236-DA079778ECBD}" srcOrd="0" destOrd="0" presId="urn:microsoft.com/office/officeart/2005/8/layout/list1"/>
    <dgm:cxn modelId="{253E1748-F0D0-4429-BB59-544080D778F4}" type="presOf" srcId="{BDC02E74-2C2A-4F22-84A6-B91B019B3ACB}" destId="{1D983FA4-D42A-4C4A-9814-39FA1AD38B2E}" srcOrd="1" destOrd="0" presId="urn:microsoft.com/office/officeart/2005/8/layout/list1"/>
    <dgm:cxn modelId="{08B1754C-A956-42FF-8D96-43E321FF8460}" type="presOf" srcId="{D102884B-FC57-4F5E-A3D6-F58F63C2F385}" destId="{E9EB021A-1572-442F-885C-1D07466A20F8}" srcOrd="0" destOrd="0" presId="urn:microsoft.com/office/officeart/2005/8/layout/list1"/>
    <dgm:cxn modelId="{21585A82-042E-43DC-B81B-B2E970DE9D09}" type="presOf" srcId="{F3865E4E-9866-4D32-BF92-373F49F640D8}" destId="{F6835469-7C82-474B-B7E1-46C1966E3888}" srcOrd="0" destOrd="0" presId="urn:microsoft.com/office/officeart/2005/8/layout/list1"/>
    <dgm:cxn modelId="{BD7C6BB2-3885-47DB-9CBD-F272AC8201AB}" type="presOf" srcId="{F3865E4E-9866-4D32-BF92-373F49F640D8}" destId="{F574BC3E-DA60-40FE-B1C1-E8AB47678809}" srcOrd="1" destOrd="0" presId="urn:microsoft.com/office/officeart/2005/8/layout/list1"/>
    <dgm:cxn modelId="{65B53BC6-913C-4FF9-9F72-F909B690262D}" type="presOf" srcId="{BA16BCBB-7C05-4374-93D7-C7E7192089AA}" destId="{B3A586E2-0F71-43AE-B309-E268C2913B8C}" srcOrd="1" destOrd="0" presId="urn:microsoft.com/office/officeart/2005/8/layout/list1"/>
    <dgm:cxn modelId="{E684E9D3-FFE9-4A48-A5FF-365B033BF6DB}" srcId="{D102884B-FC57-4F5E-A3D6-F58F63C2F385}" destId="{011D6D4E-CB04-43CC-ABE0-B9320B91DBF1}" srcOrd="0" destOrd="0" parTransId="{8A183F7A-351A-4DC1-9E19-ECF6EEE3CB76}" sibTransId="{8D1E4198-518C-405C-90F4-958C6BE6AE0E}"/>
    <dgm:cxn modelId="{AB99EED9-0D0A-413E-9D59-0826C6F52C02}" srcId="{D102884B-FC57-4F5E-A3D6-F58F63C2F385}" destId="{6ADC4538-BCB0-412E-BBD7-D35C3BD6681B}" srcOrd="2" destOrd="0" parTransId="{45C5FE66-6453-45E0-ADB7-B7EDF42B807E}" sibTransId="{AC80727A-8FCD-4E96-8DBD-AD9096EA7A81}"/>
    <dgm:cxn modelId="{C8428FF8-7362-4D0C-A302-743A88AF055F}" type="presOf" srcId="{6ADC4538-BCB0-412E-BBD7-D35C3BD6681B}" destId="{C4621644-B41E-4910-A76A-83573ACCE8D8}" srcOrd="1" destOrd="0" presId="urn:microsoft.com/office/officeart/2005/8/layout/list1"/>
    <dgm:cxn modelId="{E76105FE-6EEF-4373-A6E8-5CE152A76DB9}" srcId="{D102884B-FC57-4F5E-A3D6-F58F63C2F385}" destId="{F3865E4E-9866-4D32-BF92-373F49F640D8}" srcOrd="3" destOrd="0" parTransId="{85F6E44D-A2EE-4C16-9574-CD56419D10DD}" sibTransId="{CD012E58-A13F-43DE-9A09-EAB58120A283}"/>
    <dgm:cxn modelId="{997208DB-4F80-4737-894E-8D52AF9B0A71}" type="presParOf" srcId="{E9EB021A-1572-442F-885C-1D07466A20F8}" destId="{8631F8A1-C15B-4E2D-8309-7D873E43A244}" srcOrd="0" destOrd="0" presId="urn:microsoft.com/office/officeart/2005/8/layout/list1"/>
    <dgm:cxn modelId="{2E38B4D6-17B5-4020-9C2F-229E4B034F15}" type="presParOf" srcId="{8631F8A1-C15B-4E2D-8309-7D873E43A244}" destId="{21BFEF31-5FDF-4C21-B765-A856976E7A67}" srcOrd="0" destOrd="0" presId="urn:microsoft.com/office/officeart/2005/8/layout/list1"/>
    <dgm:cxn modelId="{8019797C-2326-4B53-B367-28F67A52B809}" type="presParOf" srcId="{8631F8A1-C15B-4E2D-8309-7D873E43A244}" destId="{CA88D898-5602-43FC-9D1B-BD24397764FE}" srcOrd="1" destOrd="0" presId="urn:microsoft.com/office/officeart/2005/8/layout/list1"/>
    <dgm:cxn modelId="{24E65979-A3B9-40FB-925B-081465114B2F}" type="presParOf" srcId="{E9EB021A-1572-442F-885C-1D07466A20F8}" destId="{A275757A-C004-4608-98F7-4F1A97B70823}" srcOrd="1" destOrd="0" presId="urn:microsoft.com/office/officeart/2005/8/layout/list1"/>
    <dgm:cxn modelId="{9F3A074A-0A62-4CD6-81FE-B55AA4F0A50D}" type="presParOf" srcId="{E9EB021A-1572-442F-885C-1D07466A20F8}" destId="{7134E033-2100-4DA6-A64E-DD993EA2BC61}" srcOrd="2" destOrd="0" presId="urn:microsoft.com/office/officeart/2005/8/layout/list1"/>
    <dgm:cxn modelId="{3B0DA760-F4CE-4E5B-982B-62B143C18065}" type="presParOf" srcId="{E9EB021A-1572-442F-885C-1D07466A20F8}" destId="{24AABF6E-A2AA-48D3-B143-29C28757C343}" srcOrd="3" destOrd="0" presId="urn:microsoft.com/office/officeart/2005/8/layout/list1"/>
    <dgm:cxn modelId="{CD31B014-0C1A-4FF0-A8C4-E7CE3F7CE817}" type="presParOf" srcId="{E9EB021A-1572-442F-885C-1D07466A20F8}" destId="{47777EB3-8CB5-4AD8-8D81-B5DF2D3B08E4}" srcOrd="4" destOrd="0" presId="urn:microsoft.com/office/officeart/2005/8/layout/list1"/>
    <dgm:cxn modelId="{C31F34BB-0FF4-49AF-A2A9-23FDD500F513}" type="presParOf" srcId="{47777EB3-8CB5-4AD8-8D81-B5DF2D3B08E4}" destId="{6AEDCB7E-7642-4A02-B236-DA079778ECBD}" srcOrd="0" destOrd="0" presId="urn:microsoft.com/office/officeart/2005/8/layout/list1"/>
    <dgm:cxn modelId="{BD27E5CF-C4B5-4CCB-9C87-947E81652FAA}" type="presParOf" srcId="{47777EB3-8CB5-4AD8-8D81-B5DF2D3B08E4}" destId="{1D983FA4-D42A-4C4A-9814-39FA1AD38B2E}" srcOrd="1" destOrd="0" presId="urn:microsoft.com/office/officeart/2005/8/layout/list1"/>
    <dgm:cxn modelId="{CB819278-8677-41B7-A3C5-EB076CE4EC7C}" type="presParOf" srcId="{E9EB021A-1572-442F-885C-1D07466A20F8}" destId="{70AEDFAE-7434-4105-AEC5-575AB0C5716F}" srcOrd="5" destOrd="0" presId="urn:microsoft.com/office/officeart/2005/8/layout/list1"/>
    <dgm:cxn modelId="{801B721E-D055-4B45-8EB6-43F3A9700D93}" type="presParOf" srcId="{E9EB021A-1572-442F-885C-1D07466A20F8}" destId="{5A341CF3-9258-4754-B634-33F8B1E53FE1}" srcOrd="6" destOrd="0" presId="urn:microsoft.com/office/officeart/2005/8/layout/list1"/>
    <dgm:cxn modelId="{7245E0FF-945D-4DF7-91F7-6CEEF95542EC}" type="presParOf" srcId="{E9EB021A-1572-442F-885C-1D07466A20F8}" destId="{092C21A5-2E0A-4E4C-8511-611F36FABF8E}" srcOrd="7" destOrd="0" presId="urn:microsoft.com/office/officeart/2005/8/layout/list1"/>
    <dgm:cxn modelId="{158353D6-4C10-48D3-9544-6D06AD332B69}" type="presParOf" srcId="{E9EB021A-1572-442F-885C-1D07466A20F8}" destId="{CAD32EFD-FC0F-4D8E-96E2-91067850CB41}" srcOrd="8" destOrd="0" presId="urn:microsoft.com/office/officeart/2005/8/layout/list1"/>
    <dgm:cxn modelId="{D3288F71-384B-423F-B5DE-AC3B3BCB2C65}" type="presParOf" srcId="{CAD32EFD-FC0F-4D8E-96E2-91067850CB41}" destId="{1D722525-A809-4886-B720-9E8B056840F3}" srcOrd="0" destOrd="0" presId="urn:microsoft.com/office/officeart/2005/8/layout/list1"/>
    <dgm:cxn modelId="{FDEA9777-FE8E-4A29-8CD6-5142E7152E90}" type="presParOf" srcId="{CAD32EFD-FC0F-4D8E-96E2-91067850CB41}" destId="{C4621644-B41E-4910-A76A-83573ACCE8D8}" srcOrd="1" destOrd="0" presId="urn:microsoft.com/office/officeart/2005/8/layout/list1"/>
    <dgm:cxn modelId="{1EB3B723-2147-4143-B62A-FAF3E97C7AB0}" type="presParOf" srcId="{E9EB021A-1572-442F-885C-1D07466A20F8}" destId="{E1D9FC30-C298-454F-81B0-F989E0FFC9A8}" srcOrd="9" destOrd="0" presId="urn:microsoft.com/office/officeart/2005/8/layout/list1"/>
    <dgm:cxn modelId="{48C0F3F9-679C-4179-95AC-866B746C9568}" type="presParOf" srcId="{E9EB021A-1572-442F-885C-1D07466A20F8}" destId="{9BEEE44C-2557-447F-B32B-7D70FBE48487}" srcOrd="10" destOrd="0" presId="urn:microsoft.com/office/officeart/2005/8/layout/list1"/>
    <dgm:cxn modelId="{8B3BFD99-448B-45CF-97DD-93DB5845E765}" type="presParOf" srcId="{E9EB021A-1572-442F-885C-1D07466A20F8}" destId="{D0BA9FCB-0DD9-4745-AA89-0F67F73EAF73}" srcOrd="11" destOrd="0" presId="urn:microsoft.com/office/officeart/2005/8/layout/list1"/>
    <dgm:cxn modelId="{DD6E338C-0F6F-4E13-B533-522CA8FE736B}" type="presParOf" srcId="{E9EB021A-1572-442F-885C-1D07466A20F8}" destId="{8B163DAE-ABCF-449B-B187-DBFFB073525D}" srcOrd="12" destOrd="0" presId="urn:microsoft.com/office/officeart/2005/8/layout/list1"/>
    <dgm:cxn modelId="{33B0F392-2AFE-48E0-8980-08ED981C88EE}" type="presParOf" srcId="{8B163DAE-ABCF-449B-B187-DBFFB073525D}" destId="{F6835469-7C82-474B-B7E1-46C1966E3888}" srcOrd="0" destOrd="0" presId="urn:microsoft.com/office/officeart/2005/8/layout/list1"/>
    <dgm:cxn modelId="{91464B57-ADD0-4A6D-A121-EF6691CD81D8}" type="presParOf" srcId="{8B163DAE-ABCF-449B-B187-DBFFB073525D}" destId="{F574BC3E-DA60-40FE-B1C1-E8AB47678809}" srcOrd="1" destOrd="0" presId="urn:microsoft.com/office/officeart/2005/8/layout/list1"/>
    <dgm:cxn modelId="{250EBD58-7680-494F-8FA5-9FBBDABBB011}" type="presParOf" srcId="{E9EB021A-1572-442F-885C-1D07466A20F8}" destId="{29F9E966-B51F-4AB5-8B4E-D54D9F930778}" srcOrd="13" destOrd="0" presId="urn:microsoft.com/office/officeart/2005/8/layout/list1"/>
    <dgm:cxn modelId="{AC5E8613-2513-44E3-87B2-AE708A6B2F01}" type="presParOf" srcId="{E9EB021A-1572-442F-885C-1D07466A20F8}" destId="{24F50059-970D-47CA-8738-9FDA5B1C5484}" srcOrd="14" destOrd="0" presId="urn:microsoft.com/office/officeart/2005/8/layout/list1"/>
    <dgm:cxn modelId="{029AF882-184D-4F83-9B3A-012963F87090}" type="presParOf" srcId="{E9EB021A-1572-442F-885C-1D07466A20F8}" destId="{AC09739B-9699-45CE-A6ED-93F696F5C38D}" srcOrd="15" destOrd="0" presId="urn:microsoft.com/office/officeart/2005/8/layout/list1"/>
    <dgm:cxn modelId="{EF0B3E51-F54F-4AE5-9C28-EBCA9F0A377A}" type="presParOf" srcId="{E9EB021A-1572-442F-885C-1D07466A20F8}" destId="{93A20ECB-B022-4DF5-B1F1-36F09EC4AFF2}" srcOrd="16" destOrd="0" presId="urn:microsoft.com/office/officeart/2005/8/layout/list1"/>
    <dgm:cxn modelId="{EC5998A5-2FCF-44DE-91B5-221995BB9147}" type="presParOf" srcId="{93A20ECB-B022-4DF5-B1F1-36F09EC4AFF2}" destId="{4CDBC2AD-D5C9-49AA-8E23-A84EA53E8F77}" srcOrd="0" destOrd="0" presId="urn:microsoft.com/office/officeart/2005/8/layout/list1"/>
    <dgm:cxn modelId="{A2013BC6-392E-4616-9ED8-4E626FD6D93F}" type="presParOf" srcId="{93A20ECB-B022-4DF5-B1F1-36F09EC4AFF2}" destId="{B3A586E2-0F71-43AE-B309-E268C2913B8C}" srcOrd="1" destOrd="0" presId="urn:microsoft.com/office/officeart/2005/8/layout/list1"/>
    <dgm:cxn modelId="{444B39B4-92A8-4E86-BCAB-20B57FF33B96}" type="presParOf" srcId="{E9EB021A-1572-442F-885C-1D07466A20F8}" destId="{08348596-8E9D-400D-8E15-30756C8D8CD4}" srcOrd="17" destOrd="0" presId="urn:microsoft.com/office/officeart/2005/8/layout/list1"/>
    <dgm:cxn modelId="{30496D6B-C346-469A-A5B8-3A8FC2B37590}" type="presParOf" srcId="{E9EB021A-1572-442F-885C-1D07466A20F8}" destId="{89400B6B-699F-467B-9C7F-9C051712A78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2884B-FC57-4F5E-A3D6-F58F63C2F38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1D6D4E-CB04-43CC-ABE0-B9320B91DBF1}">
      <dgm:prSet phldrT="[Text]" custT="1"/>
      <dgm:spPr/>
      <dgm:t>
        <a:bodyPr/>
        <a:lstStyle/>
        <a:p>
          <a:r>
            <a:rPr lang="en-US" sz="2400" dirty="0" err="1"/>
            <a:t>Menghambat</a:t>
          </a:r>
          <a:r>
            <a:rPr lang="en-US" sz="2400" dirty="0"/>
            <a:t> </a:t>
          </a:r>
          <a:r>
            <a:rPr lang="en-US" sz="2400" dirty="0" err="1"/>
            <a:t>pertumbuhan</a:t>
          </a:r>
          <a:r>
            <a:rPr lang="en-US" sz="2400" dirty="0"/>
            <a:t> </a:t>
          </a:r>
          <a:r>
            <a:rPr lang="en-US" sz="2400" dirty="0" err="1"/>
            <a:t>sektor</a:t>
          </a:r>
          <a:r>
            <a:rPr lang="en-US" sz="2400" dirty="0"/>
            <a:t> </a:t>
          </a:r>
          <a:r>
            <a:rPr lang="en-US" sz="2400" dirty="0" err="1"/>
            <a:t>industri</a:t>
          </a:r>
          <a:endParaRPr lang="en-US" sz="2400" dirty="0"/>
        </a:p>
      </dgm:t>
    </dgm:pt>
    <dgm:pt modelId="{8A183F7A-351A-4DC1-9E19-ECF6EEE3CB76}" type="parTrans" cxnId="{E684E9D3-FFE9-4A48-A5FF-365B033BF6DB}">
      <dgm:prSet/>
      <dgm:spPr/>
      <dgm:t>
        <a:bodyPr/>
        <a:lstStyle/>
        <a:p>
          <a:endParaRPr lang="en-US"/>
        </a:p>
      </dgm:t>
    </dgm:pt>
    <dgm:pt modelId="{8D1E4198-518C-405C-90F4-958C6BE6AE0E}" type="sibTrans" cxnId="{E684E9D3-FFE9-4A48-A5FF-365B033BF6DB}">
      <dgm:prSet/>
      <dgm:spPr/>
      <dgm:t>
        <a:bodyPr/>
        <a:lstStyle/>
        <a:p>
          <a:endParaRPr lang="en-US"/>
        </a:p>
      </dgm:t>
    </dgm:pt>
    <dgm:pt modelId="{BDC02E74-2C2A-4F22-84A6-B91B019B3ACB}">
      <dgm:prSet phldrT="[Text]" custT="1"/>
      <dgm:spPr/>
      <dgm:t>
        <a:bodyPr/>
        <a:lstStyle/>
        <a:p>
          <a:r>
            <a:rPr lang="en-US" sz="2400" dirty="0" err="1"/>
            <a:t>Memperburuk</a:t>
          </a:r>
          <a:r>
            <a:rPr lang="en-US" sz="2400" dirty="0"/>
            <a:t> </a:t>
          </a:r>
          <a:r>
            <a:rPr lang="en-US" sz="2400" dirty="0" err="1"/>
            <a:t>neraca</a:t>
          </a:r>
          <a:r>
            <a:rPr lang="en-US" sz="2400" dirty="0"/>
            <a:t> </a:t>
          </a:r>
          <a:r>
            <a:rPr lang="en-US" sz="2400" dirty="0" err="1"/>
            <a:t>pembayaran</a:t>
          </a:r>
          <a:endParaRPr lang="en-US" sz="2400" dirty="0"/>
        </a:p>
      </dgm:t>
    </dgm:pt>
    <dgm:pt modelId="{74E6124D-747D-4C8F-882F-CA8EB5C37920}" type="parTrans" cxnId="{BF083A06-A2D3-4BC6-AFF2-FDDD61A64391}">
      <dgm:prSet/>
      <dgm:spPr/>
      <dgm:t>
        <a:bodyPr/>
        <a:lstStyle/>
        <a:p>
          <a:endParaRPr lang="en-US"/>
        </a:p>
      </dgm:t>
    </dgm:pt>
    <dgm:pt modelId="{3D150245-7794-41DD-B3C9-A21A94E3176A}" type="sibTrans" cxnId="{BF083A06-A2D3-4BC6-AFF2-FDDD61A64391}">
      <dgm:prSet/>
      <dgm:spPr/>
      <dgm:t>
        <a:bodyPr/>
        <a:lstStyle/>
        <a:p>
          <a:endParaRPr lang="en-US"/>
        </a:p>
      </dgm:t>
    </dgm:pt>
    <dgm:pt modelId="{6ADC4538-BCB0-412E-BBD7-D35C3BD6681B}">
      <dgm:prSet phldrT="[Text]" custT="1"/>
      <dgm:spPr/>
      <dgm:t>
        <a:bodyPr/>
        <a:lstStyle/>
        <a:p>
          <a:r>
            <a:rPr lang="en-US" sz="2400" dirty="0" err="1"/>
            <a:t>Sektor</a:t>
          </a:r>
          <a:r>
            <a:rPr lang="en-US" sz="2400" dirty="0"/>
            <a:t> </a:t>
          </a:r>
          <a:r>
            <a:rPr lang="en-US" sz="2400" dirty="0" err="1"/>
            <a:t>keuangan</a:t>
          </a:r>
          <a:r>
            <a:rPr lang="en-US" sz="2400" dirty="0"/>
            <a:t> </a:t>
          </a:r>
          <a:r>
            <a:rPr lang="en-US" sz="2400" dirty="0" err="1"/>
            <a:t>semakin</a:t>
          </a:r>
          <a:r>
            <a:rPr lang="en-US" sz="2400" dirty="0"/>
            <a:t> </a:t>
          </a:r>
          <a:r>
            <a:rPr lang="en-US" sz="2400" dirty="0" err="1"/>
            <a:t>tidak</a:t>
          </a:r>
          <a:r>
            <a:rPr lang="en-US" sz="2400" dirty="0"/>
            <a:t> </a:t>
          </a:r>
          <a:r>
            <a:rPr lang="en-US" sz="2400" dirty="0" err="1"/>
            <a:t>stabil</a:t>
          </a:r>
          <a:endParaRPr lang="en-US" sz="2400" dirty="0"/>
        </a:p>
      </dgm:t>
    </dgm:pt>
    <dgm:pt modelId="{45C5FE66-6453-45E0-ADB7-B7EDF42B807E}" type="parTrans" cxnId="{AB99EED9-0D0A-413E-9D59-0826C6F52C02}">
      <dgm:prSet/>
      <dgm:spPr/>
      <dgm:t>
        <a:bodyPr/>
        <a:lstStyle/>
        <a:p>
          <a:endParaRPr lang="en-US"/>
        </a:p>
      </dgm:t>
    </dgm:pt>
    <dgm:pt modelId="{AC80727A-8FCD-4E96-8DBD-AD9096EA7A81}" type="sibTrans" cxnId="{AB99EED9-0D0A-413E-9D59-0826C6F52C02}">
      <dgm:prSet/>
      <dgm:spPr/>
      <dgm:t>
        <a:bodyPr/>
        <a:lstStyle/>
        <a:p>
          <a:endParaRPr lang="en-US"/>
        </a:p>
      </dgm:t>
    </dgm:pt>
    <dgm:pt modelId="{F3865E4E-9866-4D32-BF92-373F49F640D8}">
      <dgm:prSet phldrT="[Text]" custT="1"/>
      <dgm:spPr/>
      <dgm:t>
        <a:bodyPr/>
        <a:lstStyle/>
        <a:p>
          <a:r>
            <a:rPr lang="en-US" sz="2400" dirty="0" err="1"/>
            <a:t>Memperburuk</a:t>
          </a:r>
          <a:r>
            <a:rPr lang="en-US" sz="2400" dirty="0"/>
            <a:t> </a:t>
          </a:r>
          <a:r>
            <a:rPr lang="en-US" sz="2400" dirty="0" err="1"/>
            <a:t>prospek</a:t>
          </a:r>
          <a:r>
            <a:rPr lang="en-US" sz="2400" dirty="0"/>
            <a:t> </a:t>
          </a:r>
          <a:r>
            <a:rPr lang="en-US" sz="2400" dirty="0" err="1"/>
            <a:t>pertumbuhan</a:t>
          </a:r>
          <a:r>
            <a:rPr lang="en-US" sz="2400" dirty="0"/>
            <a:t> </a:t>
          </a:r>
          <a:r>
            <a:rPr lang="en-US" sz="2400" dirty="0" err="1"/>
            <a:t>ekonomi</a:t>
          </a:r>
          <a:r>
            <a:rPr lang="en-US" sz="2400" dirty="0"/>
            <a:t> </a:t>
          </a:r>
          <a:r>
            <a:rPr lang="en-US" sz="2400" dirty="0" err="1"/>
            <a:t>jangka</a:t>
          </a:r>
          <a:r>
            <a:rPr lang="en-US" sz="2400" dirty="0"/>
            <a:t> </a:t>
          </a:r>
          <a:r>
            <a:rPr lang="en-US" sz="2400" dirty="0" err="1"/>
            <a:t>panjang</a:t>
          </a:r>
          <a:endParaRPr lang="en-US" sz="2400" dirty="0"/>
        </a:p>
      </dgm:t>
    </dgm:pt>
    <dgm:pt modelId="{85F6E44D-A2EE-4C16-9574-CD56419D10DD}" type="parTrans" cxnId="{E76105FE-6EEF-4373-A6E8-5CE152A76DB9}">
      <dgm:prSet/>
      <dgm:spPr/>
      <dgm:t>
        <a:bodyPr/>
        <a:lstStyle/>
        <a:p>
          <a:endParaRPr lang="en-US"/>
        </a:p>
      </dgm:t>
    </dgm:pt>
    <dgm:pt modelId="{CD012E58-A13F-43DE-9A09-EAB58120A283}" type="sibTrans" cxnId="{E76105FE-6EEF-4373-A6E8-5CE152A76DB9}">
      <dgm:prSet/>
      <dgm:spPr/>
      <dgm:t>
        <a:bodyPr/>
        <a:lstStyle/>
        <a:p>
          <a:endParaRPr lang="en-US"/>
        </a:p>
      </dgm:t>
    </dgm:pt>
    <dgm:pt modelId="{E9EB021A-1572-442F-885C-1D07466A20F8}" type="pres">
      <dgm:prSet presAssocID="{D102884B-FC57-4F5E-A3D6-F58F63C2F385}" presName="linear" presStyleCnt="0">
        <dgm:presLayoutVars>
          <dgm:dir/>
          <dgm:animLvl val="lvl"/>
          <dgm:resizeHandles val="exact"/>
        </dgm:presLayoutVars>
      </dgm:prSet>
      <dgm:spPr/>
    </dgm:pt>
    <dgm:pt modelId="{8631F8A1-C15B-4E2D-8309-7D873E43A244}" type="pres">
      <dgm:prSet presAssocID="{011D6D4E-CB04-43CC-ABE0-B9320B91DBF1}" presName="parentLin" presStyleCnt="0"/>
      <dgm:spPr/>
    </dgm:pt>
    <dgm:pt modelId="{21BFEF31-5FDF-4C21-B765-A856976E7A67}" type="pres">
      <dgm:prSet presAssocID="{011D6D4E-CB04-43CC-ABE0-B9320B91DBF1}" presName="parentLeftMargin" presStyleLbl="node1" presStyleIdx="0" presStyleCnt="4"/>
      <dgm:spPr/>
    </dgm:pt>
    <dgm:pt modelId="{CA88D898-5602-43FC-9D1B-BD24397764FE}" type="pres">
      <dgm:prSet presAssocID="{011D6D4E-CB04-43CC-ABE0-B9320B91DBF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275757A-C004-4608-98F7-4F1A97B70823}" type="pres">
      <dgm:prSet presAssocID="{011D6D4E-CB04-43CC-ABE0-B9320B91DBF1}" presName="negativeSpace" presStyleCnt="0"/>
      <dgm:spPr/>
    </dgm:pt>
    <dgm:pt modelId="{7134E033-2100-4DA6-A64E-DD993EA2BC61}" type="pres">
      <dgm:prSet presAssocID="{011D6D4E-CB04-43CC-ABE0-B9320B91DBF1}" presName="childText" presStyleLbl="conFgAcc1" presStyleIdx="0" presStyleCnt="4">
        <dgm:presLayoutVars>
          <dgm:bulletEnabled val="1"/>
        </dgm:presLayoutVars>
      </dgm:prSet>
      <dgm:spPr/>
    </dgm:pt>
    <dgm:pt modelId="{24AABF6E-A2AA-48D3-B143-29C28757C343}" type="pres">
      <dgm:prSet presAssocID="{8D1E4198-518C-405C-90F4-958C6BE6AE0E}" presName="spaceBetweenRectangles" presStyleCnt="0"/>
      <dgm:spPr/>
    </dgm:pt>
    <dgm:pt modelId="{47777EB3-8CB5-4AD8-8D81-B5DF2D3B08E4}" type="pres">
      <dgm:prSet presAssocID="{BDC02E74-2C2A-4F22-84A6-B91B019B3ACB}" presName="parentLin" presStyleCnt="0"/>
      <dgm:spPr/>
    </dgm:pt>
    <dgm:pt modelId="{6AEDCB7E-7642-4A02-B236-DA079778ECBD}" type="pres">
      <dgm:prSet presAssocID="{BDC02E74-2C2A-4F22-84A6-B91B019B3ACB}" presName="parentLeftMargin" presStyleLbl="node1" presStyleIdx="0" presStyleCnt="4"/>
      <dgm:spPr/>
    </dgm:pt>
    <dgm:pt modelId="{1D983FA4-D42A-4C4A-9814-39FA1AD38B2E}" type="pres">
      <dgm:prSet presAssocID="{BDC02E74-2C2A-4F22-84A6-B91B019B3AC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AEDFAE-7434-4105-AEC5-575AB0C5716F}" type="pres">
      <dgm:prSet presAssocID="{BDC02E74-2C2A-4F22-84A6-B91B019B3ACB}" presName="negativeSpace" presStyleCnt="0"/>
      <dgm:spPr/>
    </dgm:pt>
    <dgm:pt modelId="{5A341CF3-9258-4754-B634-33F8B1E53FE1}" type="pres">
      <dgm:prSet presAssocID="{BDC02E74-2C2A-4F22-84A6-B91B019B3ACB}" presName="childText" presStyleLbl="conFgAcc1" presStyleIdx="1" presStyleCnt="4">
        <dgm:presLayoutVars>
          <dgm:bulletEnabled val="1"/>
        </dgm:presLayoutVars>
      </dgm:prSet>
      <dgm:spPr/>
    </dgm:pt>
    <dgm:pt modelId="{092C21A5-2E0A-4E4C-8511-611F36FABF8E}" type="pres">
      <dgm:prSet presAssocID="{3D150245-7794-41DD-B3C9-A21A94E3176A}" presName="spaceBetweenRectangles" presStyleCnt="0"/>
      <dgm:spPr/>
    </dgm:pt>
    <dgm:pt modelId="{CAD32EFD-FC0F-4D8E-96E2-91067850CB41}" type="pres">
      <dgm:prSet presAssocID="{6ADC4538-BCB0-412E-BBD7-D35C3BD6681B}" presName="parentLin" presStyleCnt="0"/>
      <dgm:spPr/>
    </dgm:pt>
    <dgm:pt modelId="{1D722525-A809-4886-B720-9E8B056840F3}" type="pres">
      <dgm:prSet presAssocID="{6ADC4538-BCB0-412E-BBD7-D35C3BD6681B}" presName="parentLeftMargin" presStyleLbl="node1" presStyleIdx="1" presStyleCnt="4"/>
      <dgm:spPr/>
    </dgm:pt>
    <dgm:pt modelId="{C4621644-B41E-4910-A76A-83573ACCE8D8}" type="pres">
      <dgm:prSet presAssocID="{6ADC4538-BCB0-412E-BBD7-D35C3BD6681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1D9FC30-C298-454F-81B0-F989E0FFC9A8}" type="pres">
      <dgm:prSet presAssocID="{6ADC4538-BCB0-412E-BBD7-D35C3BD6681B}" presName="negativeSpace" presStyleCnt="0"/>
      <dgm:spPr/>
    </dgm:pt>
    <dgm:pt modelId="{9BEEE44C-2557-447F-B32B-7D70FBE48487}" type="pres">
      <dgm:prSet presAssocID="{6ADC4538-BCB0-412E-BBD7-D35C3BD6681B}" presName="childText" presStyleLbl="conFgAcc1" presStyleIdx="2" presStyleCnt="4">
        <dgm:presLayoutVars>
          <dgm:bulletEnabled val="1"/>
        </dgm:presLayoutVars>
      </dgm:prSet>
      <dgm:spPr/>
    </dgm:pt>
    <dgm:pt modelId="{D0BA9FCB-0DD9-4745-AA89-0F67F73EAF73}" type="pres">
      <dgm:prSet presAssocID="{AC80727A-8FCD-4E96-8DBD-AD9096EA7A81}" presName="spaceBetweenRectangles" presStyleCnt="0"/>
      <dgm:spPr/>
    </dgm:pt>
    <dgm:pt modelId="{8B163DAE-ABCF-449B-B187-DBFFB073525D}" type="pres">
      <dgm:prSet presAssocID="{F3865E4E-9866-4D32-BF92-373F49F640D8}" presName="parentLin" presStyleCnt="0"/>
      <dgm:spPr/>
    </dgm:pt>
    <dgm:pt modelId="{F6835469-7C82-474B-B7E1-46C1966E3888}" type="pres">
      <dgm:prSet presAssocID="{F3865E4E-9866-4D32-BF92-373F49F640D8}" presName="parentLeftMargin" presStyleLbl="node1" presStyleIdx="2" presStyleCnt="4"/>
      <dgm:spPr/>
    </dgm:pt>
    <dgm:pt modelId="{F574BC3E-DA60-40FE-B1C1-E8AB47678809}" type="pres">
      <dgm:prSet presAssocID="{F3865E4E-9866-4D32-BF92-373F49F640D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9F9E966-B51F-4AB5-8B4E-D54D9F930778}" type="pres">
      <dgm:prSet presAssocID="{F3865E4E-9866-4D32-BF92-373F49F640D8}" presName="negativeSpace" presStyleCnt="0"/>
      <dgm:spPr/>
    </dgm:pt>
    <dgm:pt modelId="{24F50059-970D-47CA-8738-9FDA5B1C5484}" type="pres">
      <dgm:prSet presAssocID="{F3865E4E-9866-4D32-BF92-373F49F640D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6DEB902-4254-48A2-B007-D9F9204B7D7E}" type="presOf" srcId="{6ADC4538-BCB0-412E-BBD7-D35C3BD6681B}" destId="{1D722525-A809-4886-B720-9E8B056840F3}" srcOrd="0" destOrd="0" presId="urn:microsoft.com/office/officeart/2005/8/layout/list1"/>
    <dgm:cxn modelId="{BF083A06-A2D3-4BC6-AFF2-FDDD61A64391}" srcId="{D102884B-FC57-4F5E-A3D6-F58F63C2F385}" destId="{BDC02E74-2C2A-4F22-84A6-B91B019B3ACB}" srcOrd="1" destOrd="0" parTransId="{74E6124D-747D-4C8F-882F-CA8EB5C37920}" sibTransId="{3D150245-7794-41DD-B3C9-A21A94E3176A}"/>
    <dgm:cxn modelId="{2F9FAE0B-FA4C-4695-B0B7-00B8329392A1}" type="presOf" srcId="{011D6D4E-CB04-43CC-ABE0-B9320B91DBF1}" destId="{CA88D898-5602-43FC-9D1B-BD24397764FE}" srcOrd="1" destOrd="0" presId="urn:microsoft.com/office/officeart/2005/8/layout/list1"/>
    <dgm:cxn modelId="{5A291129-D53A-4969-82D1-AAB70060AF8E}" type="presOf" srcId="{BDC02E74-2C2A-4F22-84A6-B91B019B3ACB}" destId="{1D983FA4-D42A-4C4A-9814-39FA1AD38B2E}" srcOrd="1" destOrd="0" presId="urn:microsoft.com/office/officeart/2005/8/layout/list1"/>
    <dgm:cxn modelId="{917F6230-C0E6-43B8-AB9C-24805CF6F447}" type="presOf" srcId="{F3865E4E-9866-4D32-BF92-373F49F640D8}" destId="{F574BC3E-DA60-40FE-B1C1-E8AB47678809}" srcOrd="1" destOrd="0" presId="urn:microsoft.com/office/officeart/2005/8/layout/list1"/>
    <dgm:cxn modelId="{DAD51D49-B7A6-4DCE-8CEB-ED08DCB8156F}" type="presOf" srcId="{011D6D4E-CB04-43CC-ABE0-B9320B91DBF1}" destId="{21BFEF31-5FDF-4C21-B765-A856976E7A67}" srcOrd="0" destOrd="0" presId="urn:microsoft.com/office/officeart/2005/8/layout/list1"/>
    <dgm:cxn modelId="{2A7C728D-9B13-4D3D-AFED-69B06156E22B}" type="presOf" srcId="{D102884B-FC57-4F5E-A3D6-F58F63C2F385}" destId="{E9EB021A-1572-442F-885C-1D07466A20F8}" srcOrd="0" destOrd="0" presId="urn:microsoft.com/office/officeart/2005/8/layout/list1"/>
    <dgm:cxn modelId="{B28114B0-5682-4799-9DF4-F95044BFAD3A}" type="presOf" srcId="{F3865E4E-9866-4D32-BF92-373F49F640D8}" destId="{F6835469-7C82-474B-B7E1-46C1966E3888}" srcOrd="0" destOrd="0" presId="urn:microsoft.com/office/officeart/2005/8/layout/list1"/>
    <dgm:cxn modelId="{DED7D8B5-459B-4CC7-BCFA-22D5BA251FF1}" type="presOf" srcId="{6ADC4538-BCB0-412E-BBD7-D35C3BD6681B}" destId="{C4621644-B41E-4910-A76A-83573ACCE8D8}" srcOrd="1" destOrd="0" presId="urn:microsoft.com/office/officeart/2005/8/layout/list1"/>
    <dgm:cxn modelId="{B1F9D8B9-53A8-4074-89F8-D468AA8D1FFD}" type="presOf" srcId="{BDC02E74-2C2A-4F22-84A6-B91B019B3ACB}" destId="{6AEDCB7E-7642-4A02-B236-DA079778ECBD}" srcOrd="0" destOrd="0" presId="urn:microsoft.com/office/officeart/2005/8/layout/list1"/>
    <dgm:cxn modelId="{E684E9D3-FFE9-4A48-A5FF-365B033BF6DB}" srcId="{D102884B-FC57-4F5E-A3D6-F58F63C2F385}" destId="{011D6D4E-CB04-43CC-ABE0-B9320B91DBF1}" srcOrd="0" destOrd="0" parTransId="{8A183F7A-351A-4DC1-9E19-ECF6EEE3CB76}" sibTransId="{8D1E4198-518C-405C-90F4-958C6BE6AE0E}"/>
    <dgm:cxn modelId="{AB99EED9-0D0A-413E-9D59-0826C6F52C02}" srcId="{D102884B-FC57-4F5E-A3D6-F58F63C2F385}" destId="{6ADC4538-BCB0-412E-BBD7-D35C3BD6681B}" srcOrd="2" destOrd="0" parTransId="{45C5FE66-6453-45E0-ADB7-B7EDF42B807E}" sibTransId="{AC80727A-8FCD-4E96-8DBD-AD9096EA7A81}"/>
    <dgm:cxn modelId="{E76105FE-6EEF-4373-A6E8-5CE152A76DB9}" srcId="{D102884B-FC57-4F5E-A3D6-F58F63C2F385}" destId="{F3865E4E-9866-4D32-BF92-373F49F640D8}" srcOrd="3" destOrd="0" parTransId="{85F6E44D-A2EE-4C16-9574-CD56419D10DD}" sibTransId="{CD012E58-A13F-43DE-9A09-EAB58120A283}"/>
    <dgm:cxn modelId="{43BC5C49-FF47-475F-8D25-E64E3C8480F4}" type="presParOf" srcId="{E9EB021A-1572-442F-885C-1D07466A20F8}" destId="{8631F8A1-C15B-4E2D-8309-7D873E43A244}" srcOrd="0" destOrd="0" presId="urn:microsoft.com/office/officeart/2005/8/layout/list1"/>
    <dgm:cxn modelId="{20716345-C124-4D1E-99BE-EBFB9BE56C6B}" type="presParOf" srcId="{8631F8A1-C15B-4E2D-8309-7D873E43A244}" destId="{21BFEF31-5FDF-4C21-B765-A856976E7A67}" srcOrd="0" destOrd="0" presId="urn:microsoft.com/office/officeart/2005/8/layout/list1"/>
    <dgm:cxn modelId="{C571A68D-F03D-4EC3-8AC0-D256E540E26F}" type="presParOf" srcId="{8631F8A1-C15B-4E2D-8309-7D873E43A244}" destId="{CA88D898-5602-43FC-9D1B-BD24397764FE}" srcOrd="1" destOrd="0" presId="urn:microsoft.com/office/officeart/2005/8/layout/list1"/>
    <dgm:cxn modelId="{C7D32822-78A2-4B97-AD62-28712D48A98E}" type="presParOf" srcId="{E9EB021A-1572-442F-885C-1D07466A20F8}" destId="{A275757A-C004-4608-98F7-4F1A97B70823}" srcOrd="1" destOrd="0" presId="urn:microsoft.com/office/officeart/2005/8/layout/list1"/>
    <dgm:cxn modelId="{35A590FD-5614-458C-BEA1-0EB61B21854F}" type="presParOf" srcId="{E9EB021A-1572-442F-885C-1D07466A20F8}" destId="{7134E033-2100-4DA6-A64E-DD993EA2BC61}" srcOrd="2" destOrd="0" presId="urn:microsoft.com/office/officeart/2005/8/layout/list1"/>
    <dgm:cxn modelId="{DE20E66C-DD67-461B-8212-93190E61D459}" type="presParOf" srcId="{E9EB021A-1572-442F-885C-1D07466A20F8}" destId="{24AABF6E-A2AA-48D3-B143-29C28757C343}" srcOrd="3" destOrd="0" presId="urn:microsoft.com/office/officeart/2005/8/layout/list1"/>
    <dgm:cxn modelId="{3E791DD6-9F9C-4FCC-B804-96D16FE746D6}" type="presParOf" srcId="{E9EB021A-1572-442F-885C-1D07466A20F8}" destId="{47777EB3-8CB5-4AD8-8D81-B5DF2D3B08E4}" srcOrd="4" destOrd="0" presId="urn:microsoft.com/office/officeart/2005/8/layout/list1"/>
    <dgm:cxn modelId="{6DADB013-7FEC-43E1-849B-9C62B582D6A2}" type="presParOf" srcId="{47777EB3-8CB5-4AD8-8D81-B5DF2D3B08E4}" destId="{6AEDCB7E-7642-4A02-B236-DA079778ECBD}" srcOrd="0" destOrd="0" presId="urn:microsoft.com/office/officeart/2005/8/layout/list1"/>
    <dgm:cxn modelId="{6929D5DA-5F3B-4840-A358-BC60315C7BDA}" type="presParOf" srcId="{47777EB3-8CB5-4AD8-8D81-B5DF2D3B08E4}" destId="{1D983FA4-D42A-4C4A-9814-39FA1AD38B2E}" srcOrd="1" destOrd="0" presId="urn:microsoft.com/office/officeart/2005/8/layout/list1"/>
    <dgm:cxn modelId="{A495DEDB-6DA8-47D4-A7E0-3E498B4EE339}" type="presParOf" srcId="{E9EB021A-1572-442F-885C-1D07466A20F8}" destId="{70AEDFAE-7434-4105-AEC5-575AB0C5716F}" srcOrd="5" destOrd="0" presId="urn:microsoft.com/office/officeart/2005/8/layout/list1"/>
    <dgm:cxn modelId="{9D301AD7-3B01-480D-8C43-4B4FF467A7DD}" type="presParOf" srcId="{E9EB021A-1572-442F-885C-1D07466A20F8}" destId="{5A341CF3-9258-4754-B634-33F8B1E53FE1}" srcOrd="6" destOrd="0" presId="urn:microsoft.com/office/officeart/2005/8/layout/list1"/>
    <dgm:cxn modelId="{2465B42C-32A0-4832-AA3B-D2342882A6E8}" type="presParOf" srcId="{E9EB021A-1572-442F-885C-1D07466A20F8}" destId="{092C21A5-2E0A-4E4C-8511-611F36FABF8E}" srcOrd="7" destOrd="0" presId="urn:microsoft.com/office/officeart/2005/8/layout/list1"/>
    <dgm:cxn modelId="{B3B581B3-C7BA-44FB-AED5-8A0B5464E565}" type="presParOf" srcId="{E9EB021A-1572-442F-885C-1D07466A20F8}" destId="{CAD32EFD-FC0F-4D8E-96E2-91067850CB41}" srcOrd="8" destOrd="0" presId="urn:microsoft.com/office/officeart/2005/8/layout/list1"/>
    <dgm:cxn modelId="{FD2ADFA6-4C9A-4DF0-BFBF-1B397ACC610E}" type="presParOf" srcId="{CAD32EFD-FC0F-4D8E-96E2-91067850CB41}" destId="{1D722525-A809-4886-B720-9E8B056840F3}" srcOrd="0" destOrd="0" presId="urn:microsoft.com/office/officeart/2005/8/layout/list1"/>
    <dgm:cxn modelId="{741B1CB5-FA5D-4D9D-BAE7-7ACDB8C26BC6}" type="presParOf" srcId="{CAD32EFD-FC0F-4D8E-96E2-91067850CB41}" destId="{C4621644-B41E-4910-A76A-83573ACCE8D8}" srcOrd="1" destOrd="0" presId="urn:microsoft.com/office/officeart/2005/8/layout/list1"/>
    <dgm:cxn modelId="{BB29EF51-AD0A-42AB-970B-E12BEAAD3409}" type="presParOf" srcId="{E9EB021A-1572-442F-885C-1D07466A20F8}" destId="{E1D9FC30-C298-454F-81B0-F989E0FFC9A8}" srcOrd="9" destOrd="0" presId="urn:microsoft.com/office/officeart/2005/8/layout/list1"/>
    <dgm:cxn modelId="{AF6ED28F-DFC0-4F35-84D2-4185DACBC309}" type="presParOf" srcId="{E9EB021A-1572-442F-885C-1D07466A20F8}" destId="{9BEEE44C-2557-447F-B32B-7D70FBE48487}" srcOrd="10" destOrd="0" presId="urn:microsoft.com/office/officeart/2005/8/layout/list1"/>
    <dgm:cxn modelId="{E045FB68-D2E4-4E93-819F-262D71BEAE76}" type="presParOf" srcId="{E9EB021A-1572-442F-885C-1D07466A20F8}" destId="{D0BA9FCB-0DD9-4745-AA89-0F67F73EAF73}" srcOrd="11" destOrd="0" presId="urn:microsoft.com/office/officeart/2005/8/layout/list1"/>
    <dgm:cxn modelId="{884D9C7D-B6BD-4532-B1ED-A1CC36140124}" type="presParOf" srcId="{E9EB021A-1572-442F-885C-1D07466A20F8}" destId="{8B163DAE-ABCF-449B-B187-DBFFB073525D}" srcOrd="12" destOrd="0" presId="urn:microsoft.com/office/officeart/2005/8/layout/list1"/>
    <dgm:cxn modelId="{1FF0253C-95C1-4EFA-866A-5A1AAB0F2C06}" type="presParOf" srcId="{8B163DAE-ABCF-449B-B187-DBFFB073525D}" destId="{F6835469-7C82-474B-B7E1-46C1966E3888}" srcOrd="0" destOrd="0" presId="urn:microsoft.com/office/officeart/2005/8/layout/list1"/>
    <dgm:cxn modelId="{658A7939-4D46-4C4C-9ECD-9A0CF9165228}" type="presParOf" srcId="{8B163DAE-ABCF-449B-B187-DBFFB073525D}" destId="{F574BC3E-DA60-40FE-B1C1-E8AB47678809}" srcOrd="1" destOrd="0" presId="urn:microsoft.com/office/officeart/2005/8/layout/list1"/>
    <dgm:cxn modelId="{0703F13B-6E56-4B65-8568-83D87B9E8CD3}" type="presParOf" srcId="{E9EB021A-1572-442F-885C-1D07466A20F8}" destId="{29F9E966-B51F-4AB5-8B4E-D54D9F930778}" srcOrd="13" destOrd="0" presId="urn:microsoft.com/office/officeart/2005/8/layout/list1"/>
    <dgm:cxn modelId="{E6392977-F3F7-4A60-B7F4-FAD089BA22AA}" type="presParOf" srcId="{E9EB021A-1572-442F-885C-1D07466A20F8}" destId="{24F50059-970D-47CA-8738-9FDA5B1C548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63784B-4AD3-4B0D-A9B4-E50EBC73B437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6ABC6CA-6623-4709-B015-56F23FFA5942}">
      <dgm:prSet phldrT="[Text]"/>
      <dgm:spPr/>
      <dgm:t>
        <a:bodyPr/>
        <a:lstStyle/>
        <a:p>
          <a:r>
            <a:rPr lang="en-US" dirty="0"/>
            <a:t>J18</a:t>
          </a:r>
        </a:p>
      </dgm:t>
    </dgm:pt>
    <dgm:pt modelId="{351364DE-6175-4FF1-A161-DA6170A9C9B1}" type="parTrans" cxnId="{BF127B6F-AB26-45B4-99FA-C3BAE1228E24}">
      <dgm:prSet/>
      <dgm:spPr/>
      <dgm:t>
        <a:bodyPr/>
        <a:lstStyle/>
        <a:p>
          <a:endParaRPr lang="en-US"/>
        </a:p>
      </dgm:t>
    </dgm:pt>
    <dgm:pt modelId="{87500884-6351-4B13-A4DD-6EF577E2238F}" type="sibTrans" cxnId="{BF127B6F-AB26-45B4-99FA-C3BAE1228E24}">
      <dgm:prSet/>
      <dgm:spPr/>
      <dgm:t>
        <a:bodyPr/>
        <a:lstStyle/>
        <a:p>
          <a:endParaRPr lang="en-US"/>
        </a:p>
      </dgm:t>
    </dgm:pt>
    <dgm:pt modelId="{C1460B31-5DB3-47E5-AD76-DA9D4C09D4C3}">
      <dgm:prSet phldrT="[Text]"/>
      <dgm:spPr/>
      <dgm:t>
        <a:bodyPr/>
        <a:lstStyle/>
        <a:p>
          <a:r>
            <a:rPr lang="en-US" dirty="0"/>
            <a:t>Seattle/N30</a:t>
          </a:r>
        </a:p>
      </dgm:t>
    </dgm:pt>
    <dgm:pt modelId="{91661212-0F5D-4DE6-ADDE-D473005314C8}" type="parTrans" cxnId="{152A64EE-550E-41C6-9CD0-36E4CE925C01}">
      <dgm:prSet/>
      <dgm:spPr/>
      <dgm:t>
        <a:bodyPr/>
        <a:lstStyle/>
        <a:p>
          <a:endParaRPr lang="en-US"/>
        </a:p>
      </dgm:t>
    </dgm:pt>
    <dgm:pt modelId="{C8B1BC8A-C8C1-464F-8FF0-AE8954B0FE46}" type="sibTrans" cxnId="{152A64EE-550E-41C6-9CD0-36E4CE925C01}">
      <dgm:prSet/>
      <dgm:spPr/>
      <dgm:t>
        <a:bodyPr/>
        <a:lstStyle/>
        <a:p>
          <a:endParaRPr lang="en-US"/>
        </a:p>
      </dgm:t>
    </dgm:pt>
    <dgm:pt modelId="{14E18722-0471-48DA-89FD-7D3DF449FD76}">
      <dgm:prSet phldrT="[Text]"/>
      <dgm:spPr/>
      <dgm:t>
        <a:bodyPr/>
        <a:lstStyle/>
        <a:p>
          <a:r>
            <a:rPr lang="en-US" dirty="0"/>
            <a:t>Genoa</a:t>
          </a:r>
        </a:p>
      </dgm:t>
    </dgm:pt>
    <dgm:pt modelId="{70C556B9-7517-4BEB-BFF4-775C89DF5FC0}" type="parTrans" cxnId="{79F7F72C-6A90-4B3B-B530-4C36CF7EF86C}">
      <dgm:prSet/>
      <dgm:spPr/>
      <dgm:t>
        <a:bodyPr/>
        <a:lstStyle/>
        <a:p>
          <a:endParaRPr lang="en-US"/>
        </a:p>
      </dgm:t>
    </dgm:pt>
    <dgm:pt modelId="{DD7F3E20-74E1-440C-8A2E-E9F11D2F12DC}" type="sibTrans" cxnId="{79F7F72C-6A90-4B3B-B530-4C36CF7EF86C}">
      <dgm:prSet/>
      <dgm:spPr/>
      <dgm:t>
        <a:bodyPr/>
        <a:lstStyle/>
        <a:p>
          <a:endParaRPr lang="en-US"/>
        </a:p>
      </dgm:t>
    </dgm:pt>
    <dgm:pt modelId="{7CC5F32E-229C-4EE5-9730-74FFEB483A49}">
      <dgm:prSet phldrT="[Text]"/>
      <dgm:spPr/>
      <dgm:t>
        <a:bodyPr/>
        <a:lstStyle/>
        <a:p>
          <a:r>
            <a:rPr lang="en-US" dirty="0"/>
            <a:t>Gleneagles</a:t>
          </a:r>
        </a:p>
      </dgm:t>
    </dgm:pt>
    <dgm:pt modelId="{AB09DA51-154B-435A-A7E7-3476FD95A66E}" type="parTrans" cxnId="{971B9BED-C462-41A1-BE7B-E6F884662A65}">
      <dgm:prSet/>
      <dgm:spPr/>
      <dgm:t>
        <a:bodyPr/>
        <a:lstStyle/>
        <a:p>
          <a:endParaRPr lang="en-US"/>
        </a:p>
      </dgm:t>
    </dgm:pt>
    <dgm:pt modelId="{37E8F974-3988-4722-BF8E-BEB4A6C1EC45}" type="sibTrans" cxnId="{971B9BED-C462-41A1-BE7B-E6F884662A65}">
      <dgm:prSet/>
      <dgm:spPr/>
      <dgm:t>
        <a:bodyPr/>
        <a:lstStyle/>
        <a:p>
          <a:endParaRPr lang="en-US"/>
        </a:p>
      </dgm:t>
    </dgm:pt>
    <dgm:pt modelId="{C0838A6F-3CA3-4D0B-BBA3-A294C13EE11D}">
      <dgm:prSet phldrT="[Text]"/>
      <dgm:spPr/>
      <dgm:t>
        <a:bodyPr/>
        <a:lstStyle/>
        <a:p>
          <a:r>
            <a:rPr lang="en-US" dirty="0" err="1"/>
            <a:t>Jerman</a:t>
          </a:r>
          <a:endParaRPr lang="en-US" dirty="0"/>
        </a:p>
      </dgm:t>
    </dgm:pt>
    <dgm:pt modelId="{4A2A8DCC-1E8D-472C-B6F0-A88167FD192A}" type="parTrans" cxnId="{9C11CC6C-A3DD-4EA8-BA6F-3ECE8D2B8B8F}">
      <dgm:prSet/>
      <dgm:spPr/>
      <dgm:t>
        <a:bodyPr/>
        <a:lstStyle/>
        <a:p>
          <a:endParaRPr lang="en-US"/>
        </a:p>
      </dgm:t>
    </dgm:pt>
    <dgm:pt modelId="{86BA8A2F-7154-47FC-8165-6D4B556FD5A6}" type="sibTrans" cxnId="{9C11CC6C-A3DD-4EA8-BA6F-3ECE8D2B8B8F}">
      <dgm:prSet/>
      <dgm:spPr/>
      <dgm:t>
        <a:bodyPr/>
        <a:lstStyle/>
        <a:p>
          <a:endParaRPr lang="en-US"/>
        </a:p>
      </dgm:t>
    </dgm:pt>
    <dgm:pt modelId="{B9AB5D1D-BBDE-45E6-8A4D-8E6D518DAF04}">
      <dgm:prSet phldrT="[Text]"/>
      <dgm:spPr/>
      <dgm:t>
        <a:bodyPr/>
        <a:lstStyle/>
        <a:p>
          <a:r>
            <a:rPr lang="en-US" dirty="0" err="1"/>
            <a:t>Hongkong</a:t>
          </a:r>
          <a:endParaRPr lang="en-US" dirty="0"/>
        </a:p>
      </dgm:t>
    </dgm:pt>
    <dgm:pt modelId="{1B38AB24-9479-4A46-81BB-12375814E593}" type="parTrans" cxnId="{EDE51C29-618E-4001-8B1A-08BEF997CD32}">
      <dgm:prSet/>
      <dgm:spPr/>
      <dgm:t>
        <a:bodyPr/>
        <a:lstStyle/>
        <a:p>
          <a:endParaRPr lang="en-US"/>
        </a:p>
      </dgm:t>
    </dgm:pt>
    <dgm:pt modelId="{D49D8968-362E-4CC3-A1FC-E085E5A6C624}" type="sibTrans" cxnId="{EDE51C29-618E-4001-8B1A-08BEF997CD32}">
      <dgm:prSet/>
      <dgm:spPr/>
      <dgm:t>
        <a:bodyPr/>
        <a:lstStyle/>
        <a:p>
          <a:endParaRPr lang="en-US"/>
        </a:p>
      </dgm:t>
    </dgm:pt>
    <dgm:pt modelId="{44845B86-C455-4787-9839-8844B5CC7B52}">
      <dgm:prSet phldrT="[Text]"/>
      <dgm:spPr/>
      <dgm:t>
        <a:bodyPr/>
        <a:lstStyle/>
        <a:p>
          <a:r>
            <a:rPr lang="en-US" dirty="0"/>
            <a:t>Jakarta</a:t>
          </a:r>
        </a:p>
      </dgm:t>
    </dgm:pt>
    <dgm:pt modelId="{A462D10C-DD20-4979-9440-5C85C6EE30C0}" type="parTrans" cxnId="{75FA2927-DA3E-40F1-8B40-25E63C69BC10}">
      <dgm:prSet/>
      <dgm:spPr/>
      <dgm:t>
        <a:bodyPr/>
        <a:lstStyle/>
        <a:p>
          <a:endParaRPr lang="en-US"/>
        </a:p>
      </dgm:t>
    </dgm:pt>
    <dgm:pt modelId="{B00E9056-F0F0-4F40-A1E6-B530402D8584}" type="sibTrans" cxnId="{75FA2927-DA3E-40F1-8B40-25E63C69BC10}">
      <dgm:prSet/>
      <dgm:spPr/>
      <dgm:t>
        <a:bodyPr/>
        <a:lstStyle/>
        <a:p>
          <a:endParaRPr lang="en-US"/>
        </a:p>
      </dgm:t>
    </dgm:pt>
    <dgm:pt modelId="{341C8D2F-4DFF-4115-856C-9B4227DC4A2A}">
      <dgm:prSet phldrT="[Text]"/>
      <dgm:spPr/>
      <dgm:t>
        <a:bodyPr/>
        <a:lstStyle/>
        <a:p>
          <a:r>
            <a:rPr lang="en-US" dirty="0" err="1"/>
            <a:t>Batam</a:t>
          </a:r>
          <a:endParaRPr lang="en-US" dirty="0"/>
        </a:p>
      </dgm:t>
    </dgm:pt>
    <dgm:pt modelId="{EB5B3FC7-456A-4973-B552-0754F4A343A8}" type="parTrans" cxnId="{8F9FFCA2-9859-4AA2-A255-978EFE5CBAAD}">
      <dgm:prSet/>
      <dgm:spPr/>
      <dgm:t>
        <a:bodyPr/>
        <a:lstStyle/>
        <a:p>
          <a:endParaRPr lang="en-US"/>
        </a:p>
      </dgm:t>
    </dgm:pt>
    <dgm:pt modelId="{19C03A31-BD38-4BAB-9396-B0B6890C252A}" type="sibTrans" cxnId="{8F9FFCA2-9859-4AA2-A255-978EFE5CBAAD}">
      <dgm:prSet/>
      <dgm:spPr/>
      <dgm:t>
        <a:bodyPr/>
        <a:lstStyle/>
        <a:p>
          <a:endParaRPr lang="en-US"/>
        </a:p>
      </dgm:t>
    </dgm:pt>
    <dgm:pt modelId="{D70F8967-B07C-4E32-B12E-77B15256EB7C}" type="pres">
      <dgm:prSet presAssocID="{4B63784B-4AD3-4B0D-A9B4-E50EBC73B437}" presName="diagram" presStyleCnt="0">
        <dgm:presLayoutVars>
          <dgm:dir/>
          <dgm:resizeHandles val="exact"/>
        </dgm:presLayoutVars>
      </dgm:prSet>
      <dgm:spPr/>
    </dgm:pt>
    <dgm:pt modelId="{4A737104-CC55-4DB8-9346-27EB035F27BD}" type="pres">
      <dgm:prSet presAssocID="{06ABC6CA-6623-4709-B015-56F23FFA5942}" presName="node" presStyleLbl="node1" presStyleIdx="0" presStyleCnt="8">
        <dgm:presLayoutVars>
          <dgm:bulletEnabled val="1"/>
        </dgm:presLayoutVars>
      </dgm:prSet>
      <dgm:spPr/>
    </dgm:pt>
    <dgm:pt modelId="{B3BCFBC7-C7DB-45C4-AEC0-C9AB277EDFD5}" type="pres">
      <dgm:prSet presAssocID="{87500884-6351-4B13-A4DD-6EF577E2238F}" presName="sibTrans" presStyleCnt="0"/>
      <dgm:spPr/>
    </dgm:pt>
    <dgm:pt modelId="{0CBCBE5E-C6DA-49D9-BBBF-0DF05C776DC6}" type="pres">
      <dgm:prSet presAssocID="{C1460B31-5DB3-47E5-AD76-DA9D4C09D4C3}" presName="node" presStyleLbl="node1" presStyleIdx="1" presStyleCnt="8">
        <dgm:presLayoutVars>
          <dgm:bulletEnabled val="1"/>
        </dgm:presLayoutVars>
      </dgm:prSet>
      <dgm:spPr/>
    </dgm:pt>
    <dgm:pt modelId="{ADABDBF6-73F2-4BCB-A49D-8CB9EFB08693}" type="pres">
      <dgm:prSet presAssocID="{C8B1BC8A-C8C1-464F-8FF0-AE8954B0FE46}" presName="sibTrans" presStyleCnt="0"/>
      <dgm:spPr/>
    </dgm:pt>
    <dgm:pt modelId="{94FF5F5C-6E46-40C2-963F-0EBB6A94F037}" type="pres">
      <dgm:prSet presAssocID="{14E18722-0471-48DA-89FD-7D3DF449FD76}" presName="node" presStyleLbl="node1" presStyleIdx="2" presStyleCnt="8">
        <dgm:presLayoutVars>
          <dgm:bulletEnabled val="1"/>
        </dgm:presLayoutVars>
      </dgm:prSet>
      <dgm:spPr/>
    </dgm:pt>
    <dgm:pt modelId="{BB56E9B4-3CBE-4855-8FBB-F66277BFBC0F}" type="pres">
      <dgm:prSet presAssocID="{DD7F3E20-74E1-440C-8A2E-E9F11D2F12DC}" presName="sibTrans" presStyleCnt="0"/>
      <dgm:spPr/>
    </dgm:pt>
    <dgm:pt modelId="{5C09A286-FC32-4215-AA90-675B12F1C955}" type="pres">
      <dgm:prSet presAssocID="{7CC5F32E-229C-4EE5-9730-74FFEB483A49}" presName="node" presStyleLbl="node1" presStyleIdx="3" presStyleCnt="8">
        <dgm:presLayoutVars>
          <dgm:bulletEnabled val="1"/>
        </dgm:presLayoutVars>
      </dgm:prSet>
      <dgm:spPr/>
    </dgm:pt>
    <dgm:pt modelId="{7C8CFA3D-36DB-4F8A-A255-FD3025B1303D}" type="pres">
      <dgm:prSet presAssocID="{37E8F974-3988-4722-BF8E-BEB4A6C1EC45}" presName="sibTrans" presStyleCnt="0"/>
      <dgm:spPr/>
    </dgm:pt>
    <dgm:pt modelId="{D8BAC50D-7717-4A0D-AFDD-624C88219799}" type="pres">
      <dgm:prSet presAssocID="{C0838A6F-3CA3-4D0B-BBA3-A294C13EE11D}" presName="node" presStyleLbl="node1" presStyleIdx="4" presStyleCnt="8">
        <dgm:presLayoutVars>
          <dgm:bulletEnabled val="1"/>
        </dgm:presLayoutVars>
      </dgm:prSet>
      <dgm:spPr/>
    </dgm:pt>
    <dgm:pt modelId="{554BD2C1-5C19-47EA-BD50-39C977DA1765}" type="pres">
      <dgm:prSet presAssocID="{86BA8A2F-7154-47FC-8165-6D4B556FD5A6}" presName="sibTrans" presStyleCnt="0"/>
      <dgm:spPr/>
    </dgm:pt>
    <dgm:pt modelId="{279A4B17-0502-4F2A-A7A4-E8070CE559BD}" type="pres">
      <dgm:prSet presAssocID="{B9AB5D1D-BBDE-45E6-8A4D-8E6D518DAF04}" presName="node" presStyleLbl="node1" presStyleIdx="5" presStyleCnt="8">
        <dgm:presLayoutVars>
          <dgm:bulletEnabled val="1"/>
        </dgm:presLayoutVars>
      </dgm:prSet>
      <dgm:spPr/>
    </dgm:pt>
    <dgm:pt modelId="{258D051B-D842-48A4-89DD-B8A67BAAF1CE}" type="pres">
      <dgm:prSet presAssocID="{D49D8968-362E-4CC3-A1FC-E085E5A6C624}" presName="sibTrans" presStyleCnt="0"/>
      <dgm:spPr/>
    </dgm:pt>
    <dgm:pt modelId="{08EB781B-CD1B-4278-963F-EF2B802F93BB}" type="pres">
      <dgm:prSet presAssocID="{44845B86-C455-4787-9839-8844B5CC7B52}" presName="node" presStyleLbl="node1" presStyleIdx="6" presStyleCnt="8">
        <dgm:presLayoutVars>
          <dgm:bulletEnabled val="1"/>
        </dgm:presLayoutVars>
      </dgm:prSet>
      <dgm:spPr/>
    </dgm:pt>
    <dgm:pt modelId="{E64718B9-9867-4926-B988-759698362956}" type="pres">
      <dgm:prSet presAssocID="{B00E9056-F0F0-4F40-A1E6-B530402D8584}" presName="sibTrans" presStyleCnt="0"/>
      <dgm:spPr/>
    </dgm:pt>
    <dgm:pt modelId="{3AA1BA28-8F26-4168-A6AD-AF2871AC891C}" type="pres">
      <dgm:prSet presAssocID="{341C8D2F-4DFF-4115-856C-9B4227DC4A2A}" presName="node" presStyleLbl="node1" presStyleIdx="7" presStyleCnt="8">
        <dgm:presLayoutVars>
          <dgm:bulletEnabled val="1"/>
        </dgm:presLayoutVars>
      </dgm:prSet>
      <dgm:spPr/>
    </dgm:pt>
  </dgm:ptLst>
  <dgm:cxnLst>
    <dgm:cxn modelId="{9DEC891D-0791-48BA-B9ED-19F045C97F14}" type="presOf" srcId="{44845B86-C455-4787-9839-8844B5CC7B52}" destId="{08EB781B-CD1B-4278-963F-EF2B802F93BB}" srcOrd="0" destOrd="0" presId="urn:microsoft.com/office/officeart/2005/8/layout/default"/>
    <dgm:cxn modelId="{75FA2927-DA3E-40F1-8B40-25E63C69BC10}" srcId="{4B63784B-4AD3-4B0D-A9B4-E50EBC73B437}" destId="{44845B86-C455-4787-9839-8844B5CC7B52}" srcOrd="6" destOrd="0" parTransId="{A462D10C-DD20-4979-9440-5C85C6EE30C0}" sibTransId="{B00E9056-F0F0-4F40-A1E6-B530402D8584}"/>
    <dgm:cxn modelId="{EDE51C29-618E-4001-8B1A-08BEF997CD32}" srcId="{4B63784B-4AD3-4B0D-A9B4-E50EBC73B437}" destId="{B9AB5D1D-BBDE-45E6-8A4D-8E6D518DAF04}" srcOrd="5" destOrd="0" parTransId="{1B38AB24-9479-4A46-81BB-12375814E593}" sibTransId="{D49D8968-362E-4CC3-A1FC-E085E5A6C624}"/>
    <dgm:cxn modelId="{79F7F72C-6A90-4B3B-B530-4C36CF7EF86C}" srcId="{4B63784B-4AD3-4B0D-A9B4-E50EBC73B437}" destId="{14E18722-0471-48DA-89FD-7D3DF449FD76}" srcOrd="2" destOrd="0" parTransId="{70C556B9-7517-4BEB-BFF4-775C89DF5FC0}" sibTransId="{DD7F3E20-74E1-440C-8A2E-E9F11D2F12DC}"/>
    <dgm:cxn modelId="{75E93131-DCD6-417A-B2AC-2BFCE9C40FE9}" type="presOf" srcId="{14E18722-0471-48DA-89FD-7D3DF449FD76}" destId="{94FF5F5C-6E46-40C2-963F-0EBB6A94F037}" srcOrd="0" destOrd="0" presId="urn:microsoft.com/office/officeart/2005/8/layout/default"/>
    <dgm:cxn modelId="{CCB0AC6A-2B4E-46AF-A7E4-F445DD51C745}" type="presOf" srcId="{C0838A6F-3CA3-4D0B-BBA3-A294C13EE11D}" destId="{D8BAC50D-7717-4A0D-AFDD-624C88219799}" srcOrd="0" destOrd="0" presId="urn:microsoft.com/office/officeart/2005/8/layout/default"/>
    <dgm:cxn modelId="{9C11CC6C-A3DD-4EA8-BA6F-3ECE8D2B8B8F}" srcId="{4B63784B-4AD3-4B0D-A9B4-E50EBC73B437}" destId="{C0838A6F-3CA3-4D0B-BBA3-A294C13EE11D}" srcOrd="4" destOrd="0" parTransId="{4A2A8DCC-1E8D-472C-B6F0-A88167FD192A}" sibTransId="{86BA8A2F-7154-47FC-8165-6D4B556FD5A6}"/>
    <dgm:cxn modelId="{BF127B6F-AB26-45B4-99FA-C3BAE1228E24}" srcId="{4B63784B-4AD3-4B0D-A9B4-E50EBC73B437}" destId="{06ABC6CA-6623-4709-B015-56F23FFA5942}" srcOrd="0" destOrd="0" parTransId="{351364DE-6175-4FF1-A161-DA6170A9C9B1}" sibTransId="{87500884-6351-4B13-A4DD-6EF577E2238F}"/>
    <dgm:cxn modelId="{30DAA280-345D-4507-9523-9D701F0DDBB6}" type="presOf" srcId="{7CC5F32E-229C-4EE5-9730-74FFEB483A49}" destId="{5C09A286-FC32-4215-AA90-675B12F1C955}" srcOrd="0" destOrd="0" presId="urn:microsoft.com/office/officeart/2005/8/layout/default"/>
    <dgm:cxn modelId="{EEC0D498-EB25-4F95-A86B-B774AAE1406C}" type="presOf" srcId="{341C8D2F-4DFF-4115-856C-9B4227DC4A2A}" destId="{3AA1BA28-8F26-4168-A6AD-AF2871AC891C}" srcOrd="0" destOrd="0" presId="urn:microsoft.com/office/officeart/2005/8/layout/default"/>
    <dgm:cxn modelId="{B5A3D19F-1A43-445D-B911-FB03F8ACC61D}" type="presOf" srcId="{C1460B31-5DB3-47E5-AD76-DA9D4C09D4C3}" destId="{0CBCBE5E-C6DA-49D9-BBBF-0DF05C776DC6}" srcOrd="0" destOrd="0" presId="urn:microsoft.com/office/officeart/2005/8/layout/default"/>
    <dgm:cxn modelId="{8F9FFCA2-9859-4AA2-A255-978EFE5CBAAD}" srcId="{4B63784B-4AD3-4B0D-A9B4-E50EBC73B437}" destId="{341C8D2F-4DFF-4115-856C-9B4227DC4A2A}" srcOrd="7" destOrd="0" parTransId="{EB5B3FC7-456A-4973-B552-0754F4A343A8}" sibTransId="{19C03A31-BD38-4BAB-9396-B0B6890C252A}"/>
    <dgm:cxn modelId="{F34138A9-6FFA-4279-95B6-204BCA91B932}" type="presOf" srcId="{B9AB5D1D-BBDE-45E6-8A4D-8E6D518DAF04}" destId="{279A4B17-0502-4F2A-A7A4-E8070CE559BD}" srcOrd="0" destOrd="0" presId="urn:microsoft.com/office/officeart/2005/8/layout/default"/>
    <dgm:cxn modelId="{4BDC08DA-4D75-4F56-9B35-023A6758A35F}" type="presOf" srcId="{06ABC6CA-6623-4709-B015-56F23FFA5942}" destId="{4A737104-CC55-4DB8-9346-27EB035F27BD}" srcOrd="0" destOrd="0" presId="urn:microsoft.com/office/officeart/2005/8/layout/default"/>
    <dgm:cxn modelId="{84580CE5-D85D-40A0-8760-7903853A5380}" type="presOf" srcId="{4B63784B-4AD3-4B0D-A9B4-E50EBC73B437}" destId="{D70F8967-B07C-4E32-B12E-77B15256EB7C}" srcOrd="0" destOrd="0" presId="urn:microsoft.com/office/officeart/2005/8/layout/default"/>
    <dgm:cxn modelId="{971B9BED-C462-41A1-BE7B-E6F884662A65}" srcId="{4B63784B-4AD3-4B0D-A9B4-E50EBC73B437}" destId="{7CC5F32E-229C-4EE5-9730-74FFEB483A49}" srcOrd="3" destOrd="0" parTransId="{AB09DA51-154B-435A-A7E7-3476FD95A66E}" sibTransId="{37E8F974-3988-4722-BF8E-BEB4A6C1EC45}"/>
    <dgm:cxn modelId="{152A64EE-550E-41C6-9CD0-36E4CE925C01}" srcId="{4B63784B-4AD3-4B0D-A9B4-E50EBC73B437}" destId="{C1460B31-5DB3-47E5-AD76-DA9D4C09D4C3}" srcOrd="1" destOrd="0" parTransId="{91661212-0F5D-4DE6-ADDE-D473005314C8}" sibTransId="{C8B1BC8A-C8C1-464F-8FF0-AE8954B0FE46}"/>
    <dgm:cxn modelId="{C462BBD8-199D-4B33-9E24-C8012C71DA94}" type="presParOf" srcId="{D70F8967-B07C-4E32-B12E-77B15256EB7C}" destId="{4A737104-CC55-4DB8-9346-27EB035F27BD}" srcOrd="0" destOrd="0" presId="urn:microsoft.com/office/officeart/2005/8/layout/default"/>
    <dgm:cxn modelId="{0C4FB2D9-E7D5-4A56-8811-CD0C5377D828}" type="presParOf" srcId="{D70F8967-B07C-4E32-B12E-77B15256EB7C}" destId="{B3BCFBC7-C7DB-45C4-AEC0-C9AB277EDFD5}" srcOrd="1" destOrd="0" presId="urn:microsoft.com/office/officeart/2005/8/layout/default"/>
    <dgm:cxn modelId="{5D619D33-5A1A-45A0-B72C-0BFB49660310}" type="presParOf" srcId="{D70F8967-B07C-4E32-B12E-77B15256EB7C}" destId="{0CBCBE5E-C6DA-49D9-BBBF-0DF05C776DC6}" srcOrd="2" destOrd="0" presId="urn:microsoft.com/office/officeart/2005/8/layout/default"/>
    <dgm:cxn modelId="{37796BAD-CE6C-4F7B-B060-207B069CF302}" type="presParOf" srcId="{D70F8967-B07C-4E32-B12E-77B15256EB7C}" destId="{ADABDBF6-73F2-4BCB-A49D-8CB9EFB08693}" srcOrd="3" destOrd="0" presId="urn:microsoft.com/office/officeart/2005/8/layout/default"/>
    <dgm:cxn modelId="{F8F5A560-ED82-415C-97E3-78FA149806A8}" type="presParOf" srcId="{D70F8967-B07C-4E32-B12E-77B15256EB7C}" destId="{94FF5F5C-6E46-40C2-963F-0EBB6A94F037}" srcOrd="4" destOrd="0" presId="urn:microsoft.com/office/officeart/2005/8/layout/default"/>
    <dgm:cxn modelId="{EC15B1BF-7CE8-42B9-A66C-15BCB9FBCEFD}" type="presParOf" srcId="{D70F8967-B07C-4E32-B12E-77B15256EB7C}" destId="{BB56E9B4-3CBE-4855-8FBB-F66277BFBC0F}" srcOrd="5" destOrd="0" presId="urn:microsoft.com/office/officeart/2005/8/layout/default"/>
    <dgm:cxn modelId="{CD77877C-0E90-4C68-A9A6-3D4A3B835924}" type="presParOf" srcId="{D70F8967-B07C-4E32-B12E-77B15256EB7C}" destId="{5C09A286-FC32-4215-AA90-675B12F1C955}" srcOrd="6" destOrd="0" presId="urn:microsoft.com/office/officeart/2005/8/layout/default"/>
    <dgm:cxn modelId="{FEC7902F-67D0-454B-8735-9F3189F28FA4}" type="presParOf" srcId="{D70F8967-B07C-4E32-B12E-77B15256EB7C}" destId="{7C8CFA3D-36DB-4F8A-A255-FD3025B1303D}" srcOrd="7" destOrd="0" presId="urn:microsoft.com/office/officeart/2005/8/layout/default"/>
    <dgm:cxn modelId="{18A2B2BE-B2F5-4334-B2A4-AC4E6BA5F6E4}" type="presParOf" srcId="{D70F8967-B07C-4E32-B12E-77B15256EB7C}" destId="{D8BAC50D-7717-4A0D-AFDD-624C88219799}" srcOrd="8" destOrd="0" presId="urn:microsoft.com/office/officeart/2005/8/layout/default"/>
    <dgm:cxn modelId="{BFB37491-84B9-44C2-9C43-E67EA90075DB}" type="presParOf" srcId="{D70F8967-B07C-4E32-B12E-77B15256EB7C}" destId="{554BD2C1-5C19-47EA-BD50-39C977DA1765}" srcOrd="9" destOrd="0" presId="urn:microsoft.com/office/officeart/2005/8/layout/default"/>
    <dgm:cxn modelId="{7B82078A-EF5E-4484-85BD-63174E7E2BEF}" type="presParOf" srcId="{D70F8967-B07C-4E32-B12E-77B15256EB7C}" destId="{279A4B17-0502-4F2A-A7A4-E8070CE559BD}" srcOrd="10" destOrd="0" presId="urn:microsoft.com/office/officeart/2005/8/layout/default"/>
    <dgm:cxn modelId="{EBBEB413-8451-42F4-8367-3262F2C6E664}" type="presParOf" srcId="{D70F8967-B07C-4E32-B12E-77B15256EB7C}" destId="{258D051B-D842-48A4-89DD-B8A67BAAF1CE}" srcOrd="11" destOrd="0" presId="urn:microsoft.com/office/officeart/2005/8/layout/default"/>
    <dgm:cxn modelId="{EA3A04CA-BE94-43A5-9CEF-8AE5B6B4A86F}" type="presParOf" srcId="{D70F8967-B07C-4E32-B12E-77B15256EB7C}" destId="{08EB781B-CD1B-4278-963F-EF2B802F93BB}" srcOrd="12" destOrd="0" presId="urn:microsoft.com/office/officeart/2005/8/layout/default"/>
    <dgm:cxn modelId="{AF550882-4184-43A4-B1AC-CB140228465A}" type="presParOf" srcId="{D70F8967-B07C-4E32-B12E-77B15256EB7C}" destId="{E64718B9-9867-4926-B988-759698362956}" srcOrd="13" destOrd="0" presId="urn:microsoft.com/office/officeart/2005/8/layout/default"/>
    <dgm:cxn modelId="{1DCCD49A-E4C3-4ECF-95CE-D2623FC0DB28}" type="presParOf" srcId="{D70F8967-B07C-4E32-B12E-77B15256EB7C}" destId="{3AA1BA28-8F26-4168-A6AD-AF2871AC891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4E033-2100-4DA6-A64E-DD993EA2BC61}">
      <dsp:nvSpPr>
        <dsp:cNvPr id="0" name=""/>
        <dsp:cNvSpPr/>
      </dsp:nvSpPr>
      <dsp:spPr>
        <a:xfrm>
          <a:off x="0" y="54563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8D898-5602-43FC-9D1B-BD24397764FE}">
      <dsp:nvSpPr>
        <dsp:cNvPr id="0" name=""/>
        <dsp:cNvSpPr/>
      </dsp:nvSpPr>
      <dsp:spPr>
        <a:xfrm>
          <a:off x="433493" y="73315"/>
          <a:ext cx="6068906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Perubahan</a:t>
          </a:r>
          <a:r>
            <a:rPr lang="en-US" sz="2400" kern="1200" dirty="0"/>
            <a:t> </a:t>
          </a:r>
          <a:r>
            <a:rPr lang="en-US" sz="2400" kern="1200" dirty="0" err="1"/>
            <a:t>dalam</a:t>
          </a:r>
          <a:r>
            <a:rPr lang="en-US" sz="2400" kern="1200" dirty="0"/>
            <a:t> </a:t>
          </a:r>
          <a:r>
            <a:rPr lang="en-US" sz="2400" kern="1200" dirty="0" err="1"/>
            <a:t>konstantin</a:t>
          </a:r>
          <a:r>
            <a:rPr lang="en-US" sz="2400" kern="1200" dirty="0"/>
            <a:t> </a:t>
          </a:r>
          <a:r>
            <a:rPr lang="en-US" sz="2400" kern="1200" dirty="0" err="1"/>
            <a:t>ruang</a:t>
          </a:r>
          <a:r>
            <a:rPr lang="en-US" sz="2400" kern="1200" dirty="0"/>
            <a:t> </a:t>
          </a:r>
          <a:r>
            <a:rPr lang="en-US" sz="2400" kern="1200" dirty="0" err="1"/>
            <a:t>dan</a:t>
          </a:r>
          <a:r>
            <a:rPr lang="en-US" sz="2400" kern="1200" dirty="0"/>
            <a:t> </a:t>
          </a:r>
          <a:r>
            <a:rPr lang="en-US" sz="2400" kern="1200" dirty="0" err="1"/>
            <a:t>waktu</a:t>
          </a:r>
          <a:endParaRPr lang="en-US" sz="2400" kern="1200" dirty="0"/>
        </a:p>
      </dsp:txBody>
      <dsp:txXfrm>
        <a:off x="479607" y="119429"/>
        <a:ext cx="5976678" cy="852412"/>
      </dsp:txXfrm>
    </dsp:sp>
    <dsp:sp modelId="{5A341CF3-9258-4754-B634-33F8B1E53FE1}">
      <dsp:nvSpPr>
        <dsp:cNvPr id="0" name=""/>
        <dsp:cNvSpPr/>
      </dsp:nvSpPr>
      <dsp:spPr>
        <a:xfrm>
          <a:off x="0" y="199715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83FA4-D42A-4C4A-9814-39FA1AD38B2E}">
      <dsp:nvSpPr>
        <dsp:cNvPr id="0" name=""/>
        <dsp:cNvSpPr/>
      </dsp:nvSpPr>
      <dsp:spPr>
        <a:xfrm>
          <a:off x="433493" y="1524835"/>
          <a:ext cx="6068906" cy="9446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Pasar</a:t>
          </a:r>
          <a:r>
            <a:rPr lang="en-US" sz="2400" kern="1200" dirty="0"/>
            <a:t> </a:t>
          </a:r>
          <a:r>
            <a:rPr lang="en-US" sz="2400" kern="1200" dirty="0" err="1"/>
            <a:t>dan</a:t>
          </a:r>
          <a:r>
            <a:rPr lang="en-US" sz="2400" kern="1200" dirty="0"/>
            <a:t> </a:t>
          </a:r>
          <a:r>
            <a:rPr lang="en-US" sz="2400" kern="1200" dirty="0" err="1"/>
            <a:t>produksi</a:t>
          </a:r>
          <a:r>
            <a:rPr lang="en-US" sz="2400" kern="1200" dirty="0"/>
            <a:t> </a:t>
          </a:r>
          <a:r>
            <a:rPr lang="en-US" sz="2400" kern="1200" dirty="0" err="1"/>
            <a:t>ekonomi</a:t>
          </a:r>
          <a:r>
            <a:rPr lang="en-US" sz="2400" kern="1200" dirty="0"/>
            <a:t> di </a:t>
          </a:r>
          <a:r>
            <a:rPr lang="en-US" sz="2400" kern="1200" dirty="0" err="1"/>
            <a:t>negara-negara</a:t>
          </a:r>
          <a:r>
            <a:rPr lang="en-US" sz="2400" kern="1200" dirty="0"/>
            <a:t> </a:t>
          </a:r>
          <a:r>
            <a:rPr lang="en-US" sz="2400" kern="1200" dirty="0" err="1"/>
            <a:t>yag</a:t>
          </a:r>
          <a:r>
            <a:rPr lang="en-US" sz="2400" kern="1200" dirty="0"/>
            <a:t> </a:t>
          </a:r>
          <a:r>
            <a:rPr lang="en-US" sz="2400" kern="1200" dirty="0" err="1"/>
            <a:t>berbeda</a:t>
          </a:r>
          <a:r>
            <a:rPr lang="en-US" sz="2400" kern="1200" dirty="0"/>
            <a:t> </a:t>
          </a:r>
          <a:r>
            <a:rPr lang="en-US" sz="2400" kern="1200" dirty="0" err="1"/>
            <a:t>menjasi</a:t>
          </a:r>
          <a:r>
            <a:rPr lang="en-US" sz="2400" kern="1200" dirty="0"/>
            <a:t> </a:t>
          </a:r>
          <a:r>
            <a:rPr lang="en-US" sz="2400" kern="1200" dirty="0" err="1"/>
            <a:t>saling</a:t>
          </a:r>
          <a:r>
            <a:rPr lang="en-US" sz="2400" kern="1200" dirty="0"/>
            <a:t> </a:t>
          </a:r>
          <a:r>
            <a:rPr lang="en-US" sz="2400" kern="1200" dirty="0" err="1"/>
            <a:t>bergantung</a:t>
          </a:r>
          <a:endParaRPr lang="en-US" sz="2400" kern="1200" dirty="0"/>
        </a:p>
      </dsp:txBody>
      <dsp:txXfrm>
        <a:off x="479607" y="1570949"/>
        <a:ext cx="5976678" cy="852412"/>
      </dsp:txXfrm>
    </dsp:sp>
    <dsp:sp modelId="{9BEEE44C-2557-447F-B32B-7D70FBE48487}">
      <dsp:nvSpPr>
        <dsp:cNvPr id="0" name=""/>
        <dsp:cNvSpPr/>
      </dsp:nvSpPr>
      <dsp:spPr>
        <a:xfrm>
          <a:off x="0" y="344867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621644-B41E-4910-A76A-83573ACCE8D8}">
      <dsp:nvSpPr>
        <dsp:cNvPr id="0" name=""/>
        <dsp:cNvSpPr/>
      </dsp:nvSpPr>
      <dsp:spPr>
        <a:xfrm>
          <a:off x="433493" y="2976355"/>
          <a:ext cx="6068906" cy="9446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Peningkatan</a:t>
          </a:r>
          <a:r>
            <a:rPr lang="en-US" sz="2400" kern="1200" dirty="0"/>
            <a:t> </a:t>
          </a:r>
          <a:r>
            <a:rPr lang="en-US" sz="2400" kern="1200" dirty="0" err="1"/>
            <a:t>interaksi</a:t>
          </a:r>
          <a:r>
            <a:rPr lang="en-US" sz="2400" kern="1200" dirty="0"/>
            <a:t> </a:t>
          </a:r>
          <a:r>
            <a:rPr lang="en-US" sz="2400" kern="1200" dirty="0" err="1"/>
            <a:t>kultural</a:t>
          </a:r>
          <a:r>
            <a:rPr lang="en-US" sz="2400" kern="1200" dirty="0"/>
            <a:t> </a:t>
          </a:r>
          <a:r>
            <a:rPr lang="en-US" sz="2400" kern="1200" dirty="0" err="1"/>
            <a:t>melalui</a:t>
          </a:r>
          <a:r>
            <a:rPr lang="en-US" sz="2400" kern="1200" dirty="0"/>
            <a:t> </a:t>
          </a:r>
          <a:r>
            <a:rPr lang="en-US" sz="2400" kern="1200" dirty="0" err="1"/>
            <a:t>perkembangan</a:t>
          </a:r>
          <a:r>
            <a:rPr lang="en-US" sz="2400" kern="1200" dirty="0"/>
            <a:t> media </a:t>
          </a:r>
          <a:r>
            <a:rPr lang="en-US" sz="2400" kern="1200" dirty="0" err="1"/>
            <a:t>massa</a:t>
          </a:r>
          <a:endParaRPr lang="en-US" sz="2400" kern="1200" dirty="0"/>
        </a:p>
      </dsp:txBody>
      <dsp:txXfrm>
        <a:off x="479607" y="3022469"/>
        <a:ext cx="5976678" cy="852412"/>
      </dsp:txXfrm>
    </dsp:sp>
    <dsp:sp modelId="{24F50059-970D-47CA-8738-9FDA5B1C5484}">
      <dsp:nvSpPr>
        <dsp:cNvPr id="0" name=""/>
        <dsp:cNvSpPr/>
      </dsp:nvSpPr>
      <dsp:spPr>
        <a:xfrm>
          <a:off x="0" y="490019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4BC3E-DA60-40FE-B1C1-E8AB47678809}">
      <dsp:nvSpPr>
        <dsp:cNvPr id="0" name=""/>
        <dsp:cNvSpPr/>
      </dsp:nvSpPr>
      <dsp:spPr>
        <a:xfrm>
          <a:off x="433493" y="4427875"/>
          <a:ext cx="6068906" cy="944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Meningkatnya</a:t>
          </a:r>
          <a:r>
            <a:rPr lang="en-US" sz="2400" kern="1200" dirty="0"/>
            <a:t> </a:t>
          </a:r>
          <a:r>
            <a:rPr lang="en-US" sz="2400" kern="1200" dirty="0" err="1"/>
            <a:t>masalah</a:t>
          </a:r>
          <a:r>
            <a:rPr lang="en-US" sz="2400" kern="1200" dirty="0"/>
            <a:t> </a:t>
          </a:r>
          <a:r>
            <a:rPr lang="en-US" sz="2400" kern="1200" dirty="0" err="1"/>
            <a:t>bersama</a:t>
          </a:r>
          <a:endParaRPr lang="en-US" sz="2400" kern="1200" dirty="0"/>
        </a:p>
      </dsp:txBody>
      <dsp:txXfrm>
        <a:off x="479607" y="4473989"/>
        <a:ext cx="5976678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4E033-2100-4DA6-A64E-DD993EA2BC61}">
      <dsp:nvSpPr>
        <dsp:cNvPr id="0" name=""/>
        <dsp:cNvSpPr/>
      </dsp:nvSpPr>
      <dsp:spPr>
        <a:xfrm>
          <a:off x="0" y="395515"/>
          <a:ext cx="86698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8D898-5602-43FC-9D1B-BD24397764FE}">
      <dsp:nvSpPr>
        <dsp:cNvPr id="0" name=""/>
        <dsp:cNvSpPr/>
      </dsp:nvSpPr>
      <dsp:spPr>
        <a:xfrm>
          <a:off x="433493" y="11755"/>
          <a:ext cx="6068906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Produksi</a:t>
          </a:r>
          <a:r>
            <a:rPr lang="en-US" sz="2400" kern="1200" dirty="0"/>
            <a:t> global </a:t>
          </a:r>
          <a:r>
            <a:rPr lang="en-US" sz="2400" kern="1200" dirty="0" err="1"/>
            <a:t>dapat</a:t>
          </a:r>
          <a:r>
            <a:rPr lang="en-US" sz="2400" kern="1200" dirty="0"/>
            <a:t> </a:t>
          </a:r>
          <a:r>
            <a:rPr lang="en-US" sz="2400" kern="1200" dirty="0" err="1"/>
            <a:t>ditingkatkan</a:t>
          </a:r>
          <a:endParaRPr lang="en-US" sz="2400" kern="1200" dirty="0"/>
        </a:p>
      </dsp:txBody>
      <dsp:txXfrm>
        <a:off x="470960" y="49222"/>
        <a:ext cx="5993972" cy="692586"/>
      </dsp:txXfrm>
    </dsp:sp>
    <dsp:sp modelId="{5A341CF3-9258-4754-B634-33F8B1E53FE1}">
      <dsp:nvSpPr>
        <dsp:cNvPr id="0" name=""/>
        <dsp:cNvSpPr/>
      </dsp:nvSpPr>
      <dsp:spPr>
        <a:xfrm>
          <a:off x="0" y="1574875"/>
          <a:ext cx="86698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83FA4-D42A-4C4A-9814-39FA1AD38B2E}">
      <dsp:nvSpPr>
        <dsp:cNvPr id="0" name=""/>
        <dsp:cNvSpPr/>
      </dsp:nvSpPr>
      <dsp:spPr>
        <a:xfrm>
          <a:off x="433493" y="1191115"/>
          <a:ext cx="6068906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Meningkatkan</a:t>
          </a:r>
          <a:r>
            <a:rPr lang="en-US" sz="2400" kern="1200" dirty="0"/>
            <a:t> </a:t>
          </a:r>
          <a:r>
            <a:rPr lang="en-US" sz="2400" kern="1200" dirty="0" err="1"/>
            <a:t>kemakmuran</a:t>
          </a:r>
          <a:r>
            <a:rPr lang="en-US" sz="2400" kern="1200" dirty="0"/>
            <a:t> </a:t>
          </a:r>
          <a:r>
            <a:rPr lang="en-US" sz="2400" kern="1200" dirty="0" err="1"/>
            <a:t>masyarakat</a:t>
          </a:r>
          <a:r>
            <a:rPr lang="en-US" sz="2400" kern="1200" dirty="0"/>
            <a:t> </a:t>
          </a:r>
          <a:r>
            <a:rPr lang="en-US" sz="2400" kern="1200" dirty="0" err="1"/>
            <a:t>dalam</a:t>
          </a:r>
          <a:r>
            <a:rPr lang="en-US" sz="2400" kern="1200" dirty="0"/>
            <a:t> </a:t>
          </a:r>
          <a:r>
            <a:rPr lang="en-US" sz="2400" kern="1200" dirty="0" err="1"/>
            <a:t>suatu</a:t>
          </a:r>
          <a:r>
            <a:rPr lang="en-US" sz="2400" kern="1200" dirty="0"/>
            <a:t> </a:t>
          </a:r>
          <a:r>
            <a:rPr lang="en-US" sz="2400" kern="1200" dirty="0" err="1"/>
            <a:t>negara</a:t>
          </a:r>
          <a:endParaRPr lang="en-US" sz="2400" kern="1200" dirty="0"/>
        </a:p>
      </dsp:txBody>
      <dsp:txXfrm>
        <a:off x="470960" y="1228582"/>
        <a:ext cx="5993972" cy="692586"/>
      </dsp:txXfrm>
    </dsp:sp>
    <dsp:sp modelId="{9BEEE44C-2557-447F-B32B-7D70FBE48487}">
      <dsp:nvSpPr>
        <dsp:cNvPr id="0" name=""/>
        <dsp:cNvSpPr/>
      </dsp:nvSpPr>
      <dsp:spPr>
        <a:xfrm>
          <a:off x="0" y="2754235"/>
          <a:ext cx="86698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621644-B41E-4910-A76A-83573ACCE8D8}">
      <dsp:nvSpPr>
        <dsp:cNvPr id="0" name=""/>
        <dsp:cNvSpPr/>
      </dsp:nvSpPr>
      <dsp:spPr>
        <a:xfrm>
          <a:off x="433493" y="2370475"/>
          <a:ext cx="6068906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Meluaskan</a:t>
          </a:r>
          <a:r>
            <a:rPr lang="en-US" sz="2400" kern="1200" dirty="0"/>
            <a:t> </a:t>
          </a:r>
          <a:r>
            <a:rPr lang="en-US" sz="2400" kern="1200" dirty="0" err="1"/>
            <a:t>pasar</a:t>
          </a:r>
          <a:r>
            <a:rPr lang="en-US" sz="2400" kern="1200" dirty="0"/>
            <a:t> </a:t>
          </a:r>
          <a:r>
            <a:rPr lang="en-US" sz="2400" kern="1200" dirty="0" err="1"/>
            <a:t>untuk</a:t>
          </a:r>
          <a:r>
            <a:rPr lang="en-US" sz="2400" kern="1200" dirty="0"/>
            <a:t> </a:t>
          </a:r>
          <a:r>
            <a:rPr lang="en-US" sz="2400" kern="1200" dirty="0" err="1"/>
            <a:t>produksi</a:t>
          </a:r>
          <a:r>
            <a:rPr lang="en-US" sz="2400" kern="1200" dirty="0"/>
            <a:t> </a:t>
          </a:r>
          <a:r>
            <a:rPr lang="en-US" sz="2400" kern="1200" dirty="0" err="1"/>
            <a:t>dalam</a:t>
          </a:r>
          <a:r>
            <a:rPr lang="en-US" sz="2400" kern="1200" dirty="0"/>
            <a:t> </a:t>
          </a:r>
          <a:r>
            <a:rPr lang="en-US" sz="2400" kern="1200" dirty="0" err="1"/>
            <a:t>negeri</a:t>
          </a:r>
          <a:endParaRPr lang="en-US" sz="2400" kern="1200" dirty="0"/>
        </a:p>
      </dsp:txBody>
      <dsp:txXfrm>
        <a:off x="470960" y="2407942"/>
        <a:ext cx="5993972" cy="692586"/>
      </dsp:txXfrm>
    </dsp:sp>
    <dsp:sp modelId="{24F50059-970D-47CA-8738-9FDA5B1C5484}">
      <dsp:nvSpPr>
        <dsp:cNvPr id="0" name=""/>
        <dsp:cNvSpPr/>
      </dsp:nvSpPr>
      <dsp:spPr>
        <a:xfrm>
          <a:off x="0" y="3933595"/>
          <a:ext cx="86698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4BC3E-DA60-40FE-B1C1-E8AB47678809}">
      <dsp:nvSpPr>
        <dsp:cNvPr id="0" name=""/>
        <dsp:cNvSpPr/>
      </dsp:nvSpPr>
      <dsp:spPr>
        <a:xfrm>
          <a:off x="433493" y="3549835"/>
          <a:ext cx="6068906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Dapat</a:t>
          </a:r>
          <a:r>
            <a:rPr lang="en-US" sz="2400" kern="1200" dirty="0"/>
            <a:t> </a:t>
          </a:r>
          <a:r>
            <a:rPr lang="en-US" sz="2400" kern="1200" dirty="0" err="1"/>
            <a:t>memperoleh</a:t>
          </a:r>
          <a:r>
            <a:rPr lang="en-US" sz="2400" kern="1200" dirty="0"/>
            <a:t> </a:t>
          </a:r>
          <a:r>
            <a:rPr lang="en-US" sz="2400" kern="1200" dirty="0" err="1"/>
            <a:t>lebih</a:t>
          </a:r>
          <a:r>
            <a:rPr lang="en-US" sz="2400" kern="1200" dirty="0"/>
            <a:t> </a:t>
          </a:r>
          <a:r>
            <a:rPr lang="en-US" sz="2400" kern="1200" dirty="0" err="1"/>
            <a:t>banyak</a:t>
          </a:r>
          <a:r>
            <a:rPr lang="en-US" sz="2400" kern="1200" dirty="0"/>
            <a:t> modal </a:t>
          </a:r>
          <a:r>
            <a:rPr lang="en-US" sz="2400" kern="1200" dirty="0" err="1"/>
            <a:t>dan</a:t>
          </a:r>
          <a:r>
            <a:rPr lang="en-US" sz="2400" kern="1200" dirty="0"/>
            <a:t> </a:t>
          </a:r>
          <a:r>
            <a:rPr lang="en-US" sz="2400" kern="1200" dirty="0" err="1"/>
            <a:t>teknologi</a:t>
          </a:r>
          <a:r>
            <a:rPr lang="en-US" sz="2400" kern="1200" dirty="0"/>
            <a:t> yang </a:t>
          </a:r>
          <a:r>
            <a:rPr lang="en-US" sz="2400" kern="1200" dirty="0" err="1"/>
            <a:t>lebih</a:t>
          </a:r>
          <a:r>
            <a:rPr lang="en-US" sz="2400" kern="1200" dirty="0"/>
            <a:t> </a:t>
          </a:r>
          <a:r>
            <a:rPr lang="en-US" sz="2400" kern="1200" dirty="0" err="1"/>
            <a:t>baik</a:t>
          </a:r>
          <a:endParaRPr lang="en-US" sz="2400" kern="1200" dirty="0"/>
        </a:p>
      </dsp:txBody>
      <dsp:txXfrm>
        <a:off x="470960" y="3587302"/>
        <a:ext cx="5993972" cy="692586"/>
      </dsp:txXfrm>
    </dsp:sp>
    <dsp:sp modelId="{89400B6B-699F-467B-9C7F-9C051712A783}">
      <dsp:nvSpPr>
        <dsp:cNvPr id="0" name=""/>
        <dsp:cNvSpPr/>
      </dsp:nvSpPr>
      <dsp:spPr>
        <a:xfrm>
          <a:off x="0" y="5112955"/>
          <a:ext cx="86698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586E2-0F71-43AE-B309-E268C2913B8C}">
      <dsp:nvSpPr>
        <dsp:cNvPr id="0" name=""/>
        <dsp:cNvSpPr/>
      </dsp:nvSpPr>
      <dsp:spPr>
        <a:xfrm>
          <a:off x="433493" y="4729195"/>
          <a:ext cx="6068906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Menyediakan</a:t>
          </a:r>
          <a:r>
            <a:rPr lang="en-US" sz="2400" kern="1200" dirty="0"/>
            <a:t> </a:t>
          </a:r>
          <a:r>
            <a:rPr lang="en-US" sz="2400" kern="1200" dirty="0" err="1"/>
            <a:t>dana</a:t>
          </a:r>
          <a:r>
            <a:rPr lang="en-US" sz="2400" kern="1200" dirty="0"/>
            <a:t> </a:t>
          </a:r>
          <a:r>
            <a:rPr lang="en-US" sz="2400" kern="1200" dirty="0" err="1"/>
            <a:t>tambahan</a:t>
          </a:r>
          <a:r>
            <a:rPr lang="en-US" sz="2400" kern="1200" dirty="0"/>
            <a:t> </a:t>
          </a:r>
          <a:r>
            <a:rPr lang="en-US" sz="2400" kern="1200" dirty="0" err="1"/>
            <a:t>untuk</a:t>
          </a:r>
          <a:r>
            <a:rPr lang="en-US" sz="2400" kern="1200" dirty="0"/>
            <a:t> </a:t>
          </a:r>
          <a:r>
            <a:rPr lang="en-US" sz="2400" kern="1200" dirty="0" err="1"/>
            <a:t>pembangunan</a:t>
          </a:r>
          <a:r>
            <a:rPr lang="en-US" sz="2400" kern="1200" dirty="0"/>
            <a:t> </a:t>
          </a:r>
          <a:r>
            <a:rPr lang="en-US" sz="2400" kern="1200" dirty="0" err="1"/>
            <a:t>ekonomi</a:t>
          </a:r>
          <a:endParaRPr lang="en-US" sz="2400" kern="1200" dirty="0"/>
        </a:p>
      </dsp:txBody>
      <dsp:txXfrm>
        <a:off x="470960" y="4766662"/>
        <a:ext cx="5993972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4E033-2100-4DA6-A64E-DD993EA2BC61}">
      <dsp:nvSpPr>
        <dsp:cNvPr id="0" name=""/>
        <dsp:cNvSpPr/>
      </dsp:nvSpPr>
      <dsp:spPr>
        <a:xfrm>
          <a:off x="0" y="54563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8D898-5602-43FC-9D1B-BD24397764FE}">
      <dsp:nvSpPr>
        <dsp:cNvPr id="0" name=""/>
        <dsp:cNvSpPr/>
      </dsp:nvSpPr>
      <dsp:spPr>
        <a:xfrm>
          <a:off x="433493" y="73315"/>
          <a:ext cx="6068906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Menghambat</a:t>
          </a:r>
          <a:r>
            <a:rPr lang="en-US" sz="2400" kern="1200" dirty="0"/>
            <a:t> </a:t>
          </a:r>
          <a:r>
            <a:rPr lang="en-US" sz="2400" kern="1200" dirty="0" err="1"/>
            <a:t>pertumbuhan</a:t>
          </a:r>
          <a:r>
            <a:rPr lang="en-US" sz="2400" kern="1200" dirty="0"/>
            <a:t> </a:t>
          </a:r>
          <a:r>
            <a:rPr lang="en-US" sz="2400" kern="1200" dirty="0" err="1"/>
            <a:t>sektor</a:t>
          </a:r>
          <a:r>
            <a:rPr lang="en-US" sz="2400" kern="1200" dirty="0"/>
            <a:t> </a:t>
          </a:r>
          <a:r>
            <a:rPr lang="en-US" sz="2400" kern="1200" dirty="0" err="1"/>
            <a:t>industri</a:t>
          </a:r>
          <a:endParaRPr lang="en-US" sz="2400" kern="1200" dirty="0"/>
        </a:p>
      </dsp:txBody>
      <dsp:txXfrm>
        <a:off x="479607" y="119429"/>
        <a:ext cx="5976678" cy="852412"/>
      </dsp:txXfrm>
    </dsp:sp>
    <dsp:sp modelId="{5A341CF3-9258-4754-B634-33F8B1E53FE1}">
      <dsp:nvSpPr>
        <dsp:cNvPr id="0" name=""/>
        <dsp:cNvSpPr/>
      </dsp:nvSpPr>
      <dsp:spPr>
        <a:xfrm>
          <a:off x="0" y="199715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83FA4-D42A-4C4A-9814-39FA1AD38B2E}">
      <dsp:nvSpPr>
        <dsp:cNvPr id="0" name=""/>
        <dsp:cNvSpPr/>
      </dsp:nvSpPr>
      <dsp:spPr>
        <a:xfrm>
          <a:off x="433493" y="1524835"/>
          <a:ext cx="6068906" cy="9446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Memperburuk</a:t>
          </a:r>
          <a:r>
            <a:rPr lang="en-US" sz="2400" kern="1200" dirty="0"/>
            <a:t> </a:t>
          </a:r>
          <a:r>
            <a:rPr lang="en-US" sz="2400" kern="1200" dirty="0" err="1"/>
            <a:t>neraca</a:t>
          </a:r>
          <a:r>
            <a:rPr lang="en-US" sz="2400" kern="1200" dirty="0"/>
            <a:t> </a:t>
          </a:r>
          <a:r>
            <a:rPr lang="en-US" sz="2400" kern="1200" dirty="0" err="1"/>
            <a:t>pembayaran</a:t>
          </a:r>
          <a:endParaRPr lang="en-US" sz="2400" kern="1200" dirty="0"/>
        </a:p>
      </dsp:txBody>
      <dsp:txXfrm>
        <a:off x="479607" y="1570949"/>
        <a:ext cx="5976678" cy="852412"/>
      </dsp:txXfrm>
    </dsp:sp>
    <dsp:sp modelId="{9BEEE44C-2557-447F-B32B-7D70FBE48487}">
      <dsp:nvSpPr>
        <dsp:cNvPr id="0" name=""/>
        <dsp:cNvSpPr/>
      </dsp:nvSpPr>
      <dsp:spPr>
        <a:xfrm>
          <a:off x="0" y="344867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621644-B41E-4910-A76A-83573ACCE8D8}">
      <dsp:nvSpPr>
        <dsp:cNvPr id="0" name=""/>
        <dsp:cNvSpPr/>
      </dsp:nvSpPr>
      <dsp:spPr>
        <a:xfrm>
          <a:off x="433493" y="2976355"/>
          <a:ext cx="6068906" cy="9446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Sektor</a:t>
          </a:r>
          <a:r>
            <a:rPr lang="en-US" sz="2400" kern="1200" dirty="0"/>
            <a:t> </a:t>
          </a:r>
          <a:r>
            <a:rPr lang="en-US" sz="2400" kern="1200" dirty="0" err="1"/>
            <a:t>keuangan</a:t>
          </a:r>
          <a:r>
            <a:rPr lang="en-US" sz="2400" kern="1200" dirty="0"/>
            <a:t> </a:t>
          </a:r>
          <a:r>
            <a:rPr lang="en-US" sz="2400" kern="1200" dirty="0" err="1"/>
            <a:t>semakin</a:t>
          </a:r>
          <a:r>
            <a:rPr lang="en-US" sz="2400" kern="1200" dirty="0"/>
            <a:t> </a:t>
          </a:r>
          <a:r>
            <a:rPr lang="en-US" sz="2400" kern="1200" dirty="0" err="1"/>
            <a:t>tidak</a:t>
          </a:r>
          <a:r>
            <a:rPr lang="en-US" sz="2400" kern="1200" dirty="0"/>
            <a:t> </a:t>
          </a:r>
          <a:r>
            <a:rPr lang="en-US" sz="2400" kern="1200" dirty="0" err="1"/>
            <a:t>stabil</a:t>
          </a:r>
          <a:endParaRPr lang="en-US" sz="2400" kern="1200" dirty="0"/>
        </a:p>
      </dsp:txBody>
      <dsp:txXfrm>
        <a:off x="479607" y="3022469"/>
        <a:ext cx="5976678" cy="852412"/>
      </dsp:txXfrm>
    </dsp:sp>
    <dsp:sp modelId="{24F50059-970D-47CA-8738-9FDA5B1C5484}">
      <dsp:nvSpPr>
        <dsp:cNvPr id="0" name=""/>
        <dsp:cNvSpPr/>
      </dsp:nvSpPr>
      <dsp:spPr>
        <a:xfrm>
          <a:off x="0" y="4900195"/>
          <a:ext cx="86698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4BC3E-DA60-40FE-B1C1-E8AB47678809}">
      <dsp:nvSpPr>
        <dsp:cNvPr id="0" name=""/>
        <dsp:cNvSpPr/>
      </dsp:nvSpPr>
      <dsp:spPr>
        <a:xfrm>
          <a:off x="433493" y="4427875"/>
          <a:ext cx="6068906" cy="944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Memperburuk</a:t>
          </a:r>
          <a:r>
            <a:rPr lang="en-US" sz="2400" kern="1200" dirty="0"/>
            <a:t> </a:t>
          </a:r>
          <a:r>
            <a:rPr lang="en-US" sz="2400" kern="1200" dirty="0" err="1"/>
            <a:t>prospek</a:t>
          </a:r>
          <a:r>
            <a:rPr lang="en-US" sz="2400" kern="1200" dirty="0"/>
            <a:t> </a:t>
          </a:r>
          <a:r>
            <a:rPr lang="en-US" sz="2400" kern="1200" dirty="0" err="1"/>
            <a:t>pertumbuhan</a:t>
          </a:r>
          <a:r>
            <a:rPr lang="en-US" sz="2400" kern="1200" dirty="0"/>
            <a:t> </a:t>
          </a:r>
          <a:r>
            <a:rPr lang="en-US" sz="2400" kern="1200" dirty="0" err="1"/>
            <a:t>ekonomi</a:t>
          </a:r>
          <a:r>
            <a:rPr lang="en-US" sz="2400" kern="1200" dirty="0"/>
            <a:t> </a:t>
          </a:r>
          <a:r>
            <a:rPr lang="en-US" sz="2400" kern="1200" dirty="0" err="1"/>
            <a:t>jangka</a:t>
          </a:r>
          <a:r>
            <a:rPr lang="en-US" sz="2400" kern="1200" dirty="0"/>
            <a:t> </a:t>
          </a:r>
          <a:r>
            <a:rPr lang="en-US" sz="2400" kern="1200" dirty="0" err="1"/>
            <a:t>panjang</a:t>
          </a:r>
          <a:endParaRPr lang="en-US" sz="2400" kern="1200" dirty="0"/>
        </a:p>
      </dsp:txBody>
      <dsp:txXfrm>
        <a:off x="479607" y="4473989"/>
        <a:ext cx="5976678" cy="852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7104-CC55-4DB8-9346-27EB035F27BD}">
      <dsp:nvSpPr>
        <dsp:cNvPr id="0" name=""/>
        <dsp:cNvSpPr/>
      </dsp:nvSpPr>
      <dsp:spPr>
        <a:xfrm>
          <a:off x="107374" y="257"/>
          <a:ext cx="1978119" cy="118687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J18</a:t>
          </a:r>
        </a:p>
      </dsp:txBody>
      <dsp:txXfrm>
        <a:off x="107374" y="257"/>
        <a:ext cx="1978119" cy="1186871"/>
      </dsp:txXfrm>
    </dsp:sp>
    <dsp:sp modelId="{0CBCBE5E-C6DA-49D9-BBBF-0DF05C776DC6}">
      <dsp:nvSpPr>
        <dsp:cNvPr id="0" name=""/>
        <dsp:cNvSpPr/>
      </dsp:nvSpPr>
      <dsp:spPr>
        <a:xfrm>
          <a:off x="2283306" y="257"/>
          <a:ext cx="1978119" cy="1186871"/>
        </a:xfrm>
        <a:prstGeom prst="rect">
          <a:avLst/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Seattle/N30</a:t>
          </a:r>
        </a:p>
      </dsp:txBody>
      <dsp:txXfrm>
        <a:off x="2283306" y="257"/>
        <a:ext cx="1978119" cy="1186871"/>
      </dsp:txXfrm>
    </dsp:sp>
    <dsp:sp modelId="{94FF5F5C-6E46-40C2-963F-0EBB6A94F037}">
      <dsp:nvSpPr>
        <dsp:cNvPr id="0" name=""/>
        <dsp:cNvSpPr/>
      </dsp:nvSpPr>
      <dsp:spPr>
        <a:xfrm>
          <a:off x="4459238" y="257"/>
          <a:ext cx="1978119" cy="1186871"/>
        </a:xfrm>
        <a:prstGeom prst="rect">
          <a:avLst/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Genoa</a:t>
          </a:r>
        </a:p>
      </dsp:txBody>
      <dsp:txXfrm>
        <a:off x="4459238" y="257"/>
        <a:ext cx="1978119" cy="1186871"/>
      </dsp:txXfrm>
    </dsp:sp>
    <dsp:sp modelId="{5C09A286-FC32-4215-AA90-675B12F1C955}">
      <dsp:nvSpPr>
        <dsp:cNvPr id="0" name=""/>
        <dsp:cNvSpPr/>
      </dsp:nvSpPr>
      <dsp:spPr>
        <a:xfrm>
          <a:off x="107374" y="1384941"/>
          <a:ext cx="1978119" cy="1186871"/>
        </a:xfrm>
        <a:prstGeom prst="rect">
          <a:avLst/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Gleneagles</a:t>
          </a:r>
        </a:p>
      </dsp:txBody>
      <dsp:txXfrm>
        <a:off x="107374" y="1384941"/>
        <a:ext cx="1978119" cy="1186871"/>
      </dsp:txXfrm>
    </dsp:sp>
    <dsp:sp modelId="{D8BAC50D-7717-4A0D-AFDD-624C88219799}">
      <dsp:nvSpPr>
        <dsp:cNvPr id="0" name=""/>
        <dsp:cNvSpPr/>
      </dsp:nvSpPr>
      <dsp:spPr>
        <a:xfrm>
          <a:off x="2283306" y="1384941"/>
          <a:ext cx="1978119" cy="1186871"/>
        </a:xfrm>
        <a:prstGeom prst="rect">
          <a:avLst/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Jerman</a:t>
          </a:r>
          <a:endParaRPr lang="en-US" sz="2800" kern="1200" dirty="0"/>
        </a:p>
      </dsp:txBody>
      <dsp:txXfrm>
        <a:off x="2283306" y="1384941"/>
        <a:ext cx="1978119" cy="1186871"/>
      </dsp:txXfrm>
    </dsp:sp>
    <dsp:sp modelId="{279A4B17-0502-4F2A-A7A4-E8070CE559BD}">
      <dsp:nvSpPr>
        <dsp:cNvPr id="0" name=""/>
        <dsp:cNvSpPr/>
      </dsp:nvSpPr>
      <dsp:spPr>
        <a:xfrm>
          <a:off x="4459238" y="1384941"/>
          <a:ext cx="1978119" cy="1186871"/>
        </a:xfrm>
        <a:prstGeom prst="rect">
          <a:avLst/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Hongkong</a:t>
          </a:r>
          <a:endParaRPr lang="en-US" sz="2800" kern="1200" dirty="0"/>
        </a:p>
      </dsp:txBody>
      <dsp:txXfrm>
        <a:off x="4459238" y="1384941"/>
        <a:ext cx="1978119" cy="1186871"/>
      </dsp:txXfrm>
    </dsp:sp>
    <dsp:sp modelId="{08EB781B-CD1B-4278-963F-EF2B802F93BB}">
      <dsp:nvSpPr>
        <dsp:cNvPr id="0" name=""/>
        <dsp:cNvSpPr/>
      </dsp:nvSpPr>
      <dsp:spPr>
        <a:xfrm>
          <a:off x="1195340" y="2769625"/>
          <a:ext cx="1978119" cy="1186871"/>
        </a:xfrm>
        <a:prstGeom prst="rect">
          <a:avLst/>
        </a:prstGeom>
        <a:solidFill>
          <a:schemeClr val="accent3">
            <a:hueOff val="2323371"/>
            <a:satOff val="85714"/>
            <a:lumOff val="-126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Jakarta</a:t>
          </a:r>
        </a:p>
      </dsp:txBody>
      <dsp:txXfrm>
        <a:off x="1195340" y="2769625"/>
        <a:ext cx="1978119" cy="1186871"/>
      </dsp:txXfrm>
    </dsp:sp>
    <dsp:sp modelId="{3AA1BA28-8F26-4168-A6AD-AF2871AC891C}">
      <dsp:nvSpPr>
        <dsp:cNvPr id="0" name=""/>
        <dsp:cNvSpPr/>
      </dsp:nvSpPr>
      <dsp:spPr>
        <a:xfrm>
          <a:off x="3371272" y="2769625"/>
          <a:ext cx="1978119" cy="1186871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Batam</a:t>
          </a:r>
          <a:endParaRPr lang="en-US" sz="2800" kern="1200" dirty="0"/>
        </a:p>
      </dsp:txBody>
      <dsp:txXfrm>
        <a:off x="3371272" y="2769625"/>
        <a:ext cx="1978119" cy="1186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1676400"/>
            <a:ext cx="9490075" cy="1676400"/>
          </a:xfrm>
        </p:spPr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</a:rPr>
              <a:t>GLOBALISASI DISTRIBUSI DAN MASYARAKAT GLOBAL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Fakultas:Fakultas</a:t>
            </a:r>
            <a:r>
              <a:rPr lang="en-US" b="1" dirty="0">
                <a:solidFill>
                  <a:srgbClr val="002060"/>
                </a:solidFill>
              </a:rPr>
              <a:t> Hukum, </a:t>
            </a:r>
            <a:r>
              <a:rPr lang="en-US" b="1" dirty="0" err="1">
                <a:solidFill>
                  <a:srgbClr val="002060"/>
                </a:solidFill>
              </a:rPr>
              <a:t>Ilmu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dan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Penulis</a:t>
            </a:r>
            <a:r>
              <a:rPr lang="en-US" b="1" dirty="0">
                <a:solidFill>
                  <a:srgbClr val="002060"/>
                </a:solidFill>
              </a:rPr>
              <a:t>: Marisa Elsera, </a:t>
            </a:r>
            <a:r>
              <a:rPr lang="en-US" b="1" dirty="0" err="1">
                <a:solidFill>
                  <a:srgbClr val="002060"/>
                </a:solidFill>
              </a:rPr>
              <a:t>S.Sos</a:t>
            </a:r>
            <a:r>
              <a:rPr lang="en-US" b="1" dirty="0">
                <a:solidFill>
                  <a:srgbClr val="002060"/>
                </a:solidFill>
              </a:rPr>
              <a:t>., </a:t>
            </a:r>
            <a:r>
              <a:rPr lang="en-US" b="1" dirty="0" err="1">
                <a:solidFill>
                  <a:srgbClr val="002060"/>
                </a:solidFill>
              </a:rPr>
              <a:t>M.Si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r>
              <a:rPr lang="en-US" b="1" dirty="0">
                <a:solidFill>
                  <a:srgbClr val="002060"/>
                </a:solidFill>
              </a:rPr>
              <a:t>Email: marisaelsera@umrah.ac.id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Penelaah</a:t>
            </a:r>
            <a:r>
              <a:rPr lang="en-US" b="1">
                <a:solidFill>
                  <a:srgbClr val="002060"/>
                </a:solidFill>
              </a:rPr>
              <a:t>: </a:t>
            </a:r>
          </a:p>
          <a:p>
            <a:r>
              <a:rPr lang="en-US" b="1">
                <a:solidFill>
                  <a:srgbClr val="002060"/>
                </a:solidFill>
              </a:rPr>
              <a:t>Email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45987" y="410161"/>
            <a:ext cx="10326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Sesi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7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Gerakan</a:t>
            </a:r>
            <a:r>
              <a:rPr lang="en-US" b="1" dirty="0">
                <a:solidFill>
                  <a:srgbClr val="002060"/>
                </a:solidFill>
              </a:rPr>
              <a:t> anti </a:t>
            </a:r>
            <a:r>
              <a:rPr lang="en-US" b="1" dirty="0" err="1">
                <a:solidFill>
                  <a:srgbClr val="002060"/>
                </a:solidFill>
              </a:rPr>
              <a:t>globalisasi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barang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82248027"/>
              </p:ext>
            </p:extLst>
          </p:nvPr>
        </p:nvGraphicFramePr>
        <p:xfrm>
          <a:off x="3683000" y="4270023"/>
          <a:ext cx="6544733" cy="3956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67846FF-EEAF-3CF2-EB77-239EFFC811E6}"/>
              </a:ext>
            </a:extLst>
          </p:cNvPr>
          <p:cNvSpPr/>
          <p:nvPr/>
        </p:nvSpPr>
        <p:spPr>
          <a:xfrm>
            <a:off x="1549400" y="2133600"/>
            <a:ext cx="10007600" cy="1371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Gerakan anti </a:t>
            </a:r>
            <a:r>
              <a:rPr lang="en-US" sz="2400" dirty="0" err="1"/>
              <a:t>globalisasi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merugikan</a:t>
            </a:r>
            <a:r>
              <a:rPr lang="en-US" sz="2400" dirty="0"/>
              <a:t> dan </a:t>
            </a:r>
            <a:r>
              <a:rPr lang="en-US" sz="2400" dirty="0" err="1"/>
              <a:t>mematikan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negara</a:t>
            </a:r>
          </a:p>
          <a:p>
            <a:pPr algn="ctr"/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82062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Kartono</a:t>
            </a:r>
            <a:r>
              <a:rPr lang="en-US" dirty="0"/>
              <a:t>, </a:t>
            </a:r>
            <a:r>
              <a:rPr lang="en-US" dirty="0" err="1"/>
              <a:t>Drajat</a:t>
            </a:r>
            <a:r>
              <a:rPr lang="en-US" dirty="0"/>
              <a:t> tri. 2016.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Distribusi</a:t>
            </a:r>
            <a:r>
              <a:rPr lang="en-US" dirty="0"/>
              <a:t>. </a:t>
            </a:r>
            <a:r>
              <a:rPr lang="en-US" dirty="0" err="1"/>
              <a:t>Tangerang</a:t>
            </a:r>
            <a:r>
              <a:rPr lang="en-US" dirty="0"/>
              <a:t> Selatan: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  <a:endParaRPr lang="en-US" i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TINJAUAN MATA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2725400" cy="672782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3200" dirty="0"/>
              <a:t>Pada </a:t>
            </a:r>
            <a:r>
              <a:rPr lang="en-US" sz="3200" dirty="0" err="1"/>
              <a:t>sesi</a:t>
            </a:r>
            <a:r>
              <a:rPr lang="en-US" sz="3200" dirty="0"/>
              <a:t> 7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saudara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diajak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globalisasi</a:t>
            </a:r>
            <a:r>
              <a:rPr lang="en-US" sz="3200" dirty="0"/>
              <a:t> </a:t>
            </a:r>
            <a:r>
              <a:rPr lang="en-US" sz="3200" dirty="0" err="1"/>
              <a:t>distribusi</a:t>
            </a:r>
            <a:r>
              <a:rPr lang="en-US" sz="3200" dirty="0"/>
              <a:t> dan </a:t>
            </a:r>
            <a:r>
              <a:rPr lang="en-US" sz="3200" dirty="0" err="1"/>
              <a:t>masyarakat</a:t>
            </a:r>
            <a:r>
              <a:rPr lang="en-US" sz="3200" dirty="0"/>
              <a:t> global.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:</a:t>
            </a:r>
          </a:p>
          <a:p>
            <a:pPr marL="382270" marR="414020" indent="-382270" algn="just">
              <a:spcAft>
                <a:spcPts val="0"/>
              </a:spcAft>
            </a:pP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marR="414020" indent="0" algn="just">
              <a:spcAft>
                <a:spcPts val="0"/>
              </a:spcAft>
              <a:buNone/>
            </a:pPr>
            <a:r>
              <a:rPr lang="en-US" sz="3200" dirty="0">
                <a:effectLst/>
                <a:ea typeface="Times New Roman" panose="02020603050405020304" pitchFamily="18" charset="0"/>
              </a:rPr>
              <a:t>KB1: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Distribusi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Barang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. Adapun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materi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dipelajari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: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169988" marR="41402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3200" dirty="0" err="1">
                <a:effectLst/>
                <a:ea typeface="Times New Roman" panose="02020603050405020304" pitchFamily="18" charset="0"/>
              </a:rPr>
              <a:t>Pengertian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ciri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169988" marR="41402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3200" dirty="0" err="1">
                <a:effectLst/>
                <a:ea typeface="Times New Roman" panose="02020603050405020304" pitchFamily="18" charset="0"/>
              </a:rPr>
              <a:t>Teori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169988" marR="41402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ekonomi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budaya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0" marR="414020" indent="0">
              <a:buNone/>
            </a:pP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R="414020"/>
            <a:r>
              <a:rPr lang="en-US" sz="3200" dirty="0">
                <a:effectLst/>
                <a:ea typeface="Times New Roman" panose="02020603050405020304" pitchFamily="18" charset="0"/>
              </a:rPr>
              <a:t>KB 2: Gerakan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antiglobalisasi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distribus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barang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. Adapun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materi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dipelajari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: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254125" lvl="0" indent="-342900" defTabSz="893763">
              <a:lnSpc>
                <a:spcPts val="1380"/>
              </a:lnSpc>
              <a:buFont typeface="+mj-lt"/>
              <a:buAutoNum type="arabicPeriod"/>
            </a:pPr>
            <a:r>
              <a:rPr lang="en-US" sz="3200" dirty="0">
                <a:effectLst/>
                <a:ea typeface="Times New Roman" panose="02020603050405020304" pitchFamily="18" charset="0"/>
              </a:rPr>
              <a:t>Gerakan anti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254125" lvl="0" indent="-342900" defTabSz="893763">
              <a:lnSpc>
                <a:spcPts val="1380"/>
              </a:lnSpc>
              <a:buFont typeface="+mj-lt"/>
              <a:buAutoNum type="arabicPeriod"/>
            </a:pPr>
            <a:r>
              <a:rPr lang="en-US" sz="3200" dirty="0">
                <a:effectLst/>
                <a:ea typeface="Times New Roman" panose="02020603050405020304" pitchFamily="18" charset="0"/>
              </a:rPr>
              <a:t>Gerakan anti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globalisasi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beberapa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negara</a:t>
            </a:r>
            <a:endParaRPr lang="en-ID" sz="3200" dirty="0">
              <a:effectLst/>
              <a:ea typeface="Times New Roman" panose="02020603050405020304" pitchFamily="18" charset="0"/>
            </a:endParaRPr>
          </a:p>
          <a:p>
            <a:pPr marL="1254125" lvl="0" indent="-342900" defTabSz="893763">
              <a:lnSpc>
                <a:spcPts val="1380"/>
              </a:lnSpc>
              <a:buFont typeface="+mj-lt"/>
              <a:buAutoNum type="arabicPeriod"/>
            </a:pPr>
            <a:r>
              <a:rPr lang="en-US" sz="3200" dirty="0">
                <a:effectLst/>
                <a:ea typeface="Times New Roman" panose="02020603050405020304" pitchFamily="18" charset="0"/>
              </a:rPr>
              <a:t>Gerakan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beli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Indonesia</a:t>
            </a:r>
            <a:endParaRPr lang="en-ID" sz="3200" dirty="0">
              <a:ea typeface="Times New Roman" panose="02020603050405020304" pitchFamily="18" charset="0"/>
            </a:endParaRPr>
          </a:p>
          <a:p>
            <a:pPr marL="1254125" lvl="0" indent="-342900" defTabSz="893763">
              <a:lnSpc>
                <a:spcPts val="1380"/>
              </a:lnSpc>
              <a:buFont typeface="+mj-lt"/>
              <a:buAutoNum type="arabicPeriod"/>
            </a:pPr>
            <a:r>
              <a:rPr lang="en-ID" sz="3200" dirty="0">
                <a:effectLst/>
                <a:ea typeface="Times New Roman" panose="02020603050405020304" pitchFamily="18" charset="0"/>
              </a:rPr>
              <a:t>F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orum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Sosial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Internasional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534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Konsep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Dasar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Globalisasi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63600" y="2057400"/>
            <a:ext cx="12420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Globalisasi</a:t>
            </a:r>
            <a:r>
              <a:rPr lang="en-US" sz="3200" dirty="0"/>
              <a:t>: </a:t>
            </a:r>
            <a:r>
              <a:rPr lang="en-US" sz="3200" dirty="0" err="1"/>
              <a:t>sebuah</a:t>
            </a:r>
            <a:r>
              <a:rPr lang="en-US" sz="3200" dirty="0"/>
              <a:t> era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lagi</a:t>
            </a:r>
            <a:r>
              <a:rPr lang="en-US" sz="3200" dirty="0"/>
              <a:t> </a:t>
            </a:r>
            <a:r>
              <a:rPr lang="en-US" sz="3200" dirty="0" err="1"/>
              <a:t>mengenal</a:t>
            </a:r>
            <a:r>
              <a:rPr lang="en-US" sz="3200" dirty="0"/>
              <a:t> </a:t>
            </a:r>
            <a:r>
              <a:rPr lang="en-US" sz="3200" dirty="0" err="1"/>
              <a:t>batas</a:t>
            </a:r>
            <a:r>
              <a:rPr lang="en-US" sz="3200" dirty="0"/>
              <a:t>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endParaRPr lang="en-US" sz="3200" dirty="0"/>
          </a:p>
        </p:txBody>
      </p:sp>
      <p:sp>
        <p:nvSpPr>
          <p:cNvPr id="14" name="Rounded Rectangle 13"/>
          <p:cNvSpPr/>
          <p:nvPr/>
        </p:nvSpPr>
        <p:spPr>
          <a:xfrm>
            <a:off x="863600" y="4343400"/>
            <a:ext cx="12420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Globalisasi</a:t>
            </a:r>
            <a:r>
              <a:rPr lang="en-US" sz="3200" dirty="0"/>
              <a:t> </a:t>
            </a:r>
            <a:r>
              <a:rPr lang="en-US" sz="3200" dirty="0" err="1"/>
              <a:t>mencakup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proses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, </a:t>
            </a:r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, </a:t>
            </a:r>
            <a:r>
              <a:rPr lang="en-US" sz="3200" dirty="0" err="1"/>
              <a:t>jasa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uang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pertukaran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endParaRPr lang="en-US" sz="3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7B22627-91B4-10A6-5A98-52D6E5B7EA2F}"/>
              </a:ext>
            </a:extLst>
          </p:cNvPr>
          <p:cNvSpPr/>
          <p:nvPr/>
        </p:nvSpPr>
        <p:spPr>
          <a:xfrm>
            <a:off x="11303000" y="876299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(7.4-7.6)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8BC0-CB7B-AAE0-6ED6-BB6DC3F0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964831"/>
            <a:ext cx="11217275" cy="776287"/>
          </a:xfrm>
        </p:spPr>
        <p:txBody>
          <a:bodyPr/>
          <a:lstStyle/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7DA23-25A9-D879-E68B-FAB76B708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sleuruh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agar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yangs</a:t>
            </a:r>
            <a:r>
              <a:rPr lang="en-US" dirty="0"/>
              <a:t> </a:t>
            </a:r>
            <a:r>
              <a:rPr lang="en-US" dirty="0" err="1"/>
              <a:t>edang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. (</a:t>
            </a:r>
            <a:r>
              <a:rPr lang="en-US" dirty="0" err="1"/>
              <a:t>Sondang</a:t>
            </a:r>
            <a:r>
              <a:rPr lang="en-US" dirty="0"/>
              <a:t> P </a:t>
            </a:r>
            <a:r>
              <a:rPr lang="en-US" dirty="0" err="1"/>
              <a:t>Siagian</a:t>
            </a:r>
            <a:r>
              <a:rPr lang="en-US" dirty="0"/>
              <a:t>)</a:t>
            </a:r>
          </a:p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 </a:t>
            </a:r>
            <a:r>
              <a:rPr lang="en-US" dirty="0" err="1"/>
              <a:t>kejadian-kejadian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rencana-rencana</a:t>
            </a:r>
            <a:r>
              <a:rPr lang="en-US" dirty="0"/>
              <a:t> dan </a:t>
            </a:r>
            <a:r>
              <a:rPr lang="en-US" dirty="0" err="1"/>
              <a:t>melakukan</a:t>
            </a:r>
            <a:r>
              <a:rPr lang="en-US" dirty="0"/>
              <a:t> Tindakan-Tindakan </a:t>
            </a:r>
            <a:r>
              <a:rPr lang="en-US" dirty="0" err="1"/>
              <a:t>koreksi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kejadian-kejadian</a:t>
            </a:r>
            <a:r>
              <a:rPr lang="en-US" dirty="0"/>
              <a:t> yang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. (Harold Koontz dan </a:t>
            </a:r>
            <a:r>
              <a:rPr lang="en-US" dirty="0" err="1"/>
              <a:t>Cyrill</a:t>
            </a:r>
            <a:r>
              <a:rPr lang="en-US" dirty="0"/>
              <a:t> </a:t>
            </a:r>
            <a:r>
              <a:rPr lang="en-US" dirty="0" err="1"/>
              <a:t>O’Donell</a:t>
            </a:r>
            <a:r>
              <a:rPr lang="en-US" dirty="0"/>
              <a:t>)</a:t>
            </a:r>
          </a:p>
          <a:p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C06E4B4-EF41-57F8-FF12-CBC13FEC6177}"/>
              </a:ext>
            </a:extLst>
          </p:cNvPr>
          <p:cNvSpPr/>
          <p:nvPr/>
        </p:nvSpPr>
        <p:spPr>
          <a:xfrm>
            <a:off x="11303000" y="876299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(8.3-8.7)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81866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ED13-78E7-9DF3-24C8-581709B6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0" y="609600"/>
            <a:ext cx="11217275" cy="1233487"/>
          </a:xfrm>
        </p:spPr>
        <p:txBody>
          <a:bodyPr>
            <a:normAutofit/>
          </a:bodyPr>
          <a:lstStyle/>
          <a:p>
            <a:r>
              <a:rPr lang="en-US" dirty="0"/>
              <a:t>Langkah-</a:t>
            </a:r>
            <a:r>
              <a:rPr lang="en-US" dirty="0" err="1"/>
              <a:t>Langka</a:t>
            </a:r>
            <a:r>
              <a:rPr lang="en-US" dirty="0"/>
              <a:t> proses </a:t>
            </a:r>
            <a:r>
              <a:rPr lang="en-US" dirty="0" err="1"/>
              <a:t>pengendalian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01E16-AF57-7DD7-183A-72701552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Supriyono</a:t>
            </a:r>
            <a:r>
              <a:rPr lang="en-US" dirty="0"/>
              <a:t> (2000: 10)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yang </a:t>
            </a:r>
            <a:r>
              <a:rPr lang="en-US" dirty="0" err="1"/>
              <a:t>diawasi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dikehendaki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dan </a:t>
            </a:r>
            <a:r>
              <a:rPr lang="en-US" dirty="0" err="1"/>
              <a:t>tekn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Melakukan</a:t>
            </a:r>
            <a:r>
              <a:rPr lang="en-US" dirty="0"/>
              <a:t> Tindakan-Tindakan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0C34495-5E6B-CD48-509E-B08E67C6CE99}"/>
              </a:ext>
            </a:extLst>
          </p:cNvPr>
          <p:cNvSpPr/>
          <p:nvPr/>
        </p:nvSpPr>
        <p:spPr>
          <a:xfrm>
            <a:off x="11044238" y="968375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(8.4)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8727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0CF1-CF27-7ACF-D7F2-CDCD0795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762000"/>
            <a:ext cx="11217275" cy="700087"/>
          </a:xfrm>
        </p:spPr>
        <p:txBody>
          <a:bodyPr/>
          <a:lstStyle/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07F5C-2BFD-1047-24FE-2215A7694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Akurat</a:t>
            </a:r>
            <a:endParaRPr lang="en-US" dirty="0"/>
          </a:p>
          <a:p>
            <a:r>
              <a:rPr lang="en-US" dirty="0" err="1"/>
              <a:t>Tepat</a:t>
            </a:r>
            <a:r>
              <a:rPr lang="en-US" dirty="0"/>
              <a:t> Waktu</a:t>
            </a:r>
          </a:p>
          <a:p>
            <a:r>
              <a:rPr lang="en-US" dirty="0" err="1"/>
              <a:t>Obyektif</a:t>
            </a:r>
            <a:r>
              <a:rPr lang="en-US" dirty="0"/>
              <a:t> dan </a:t>
            </a:r>
            <a:r>
              <a:rPr lang="en-US" dirty="0" err="1"/>
              <a:t>komprehensif</a:t>
            </a:r>
            <a:endParaRPr lang="en-US" dirty="0"/>
          </a:p>
          <a:p>
            <a:r>
              <a:rPr lang="en-US" dirty="0" err="1"/>
              <a:t>Dipusatkan</a:t>
            </a:r>
            <a:r>
              <a:rPr lang="en-US" dirty="0"/>
              <a:t> pada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strategis</a:t>
            </a:r>
            <a:endParaRPr lang="en-US" dirty="0"/>
          </a:p>
          <a:p>
            <a:r>
              <a:rPr lang="en-US" dirty="0" err="1"/>
              <a:t>Ekonomis</a:t>
            </a:r>
            <a:endParaRPr lang="en-US" dirty="0"/>
          </a:p>
          <a:p>
            <a:r>
              <a:rPr lang="en-US" dirty="0" err="1"/>
              <a:t>Fleksibel</a:t>
            </a:r>
            <a:endParaRPr lang="en-US" dirty="0"/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oleh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pihak</a:t>
            </a:r>
            <a:endParaRPr lang="en-US" dirty="0"/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dikoordinasikan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793E7A7-CBA3-3F10-9536-0853D048739A}"/>
              </a:ext>
            </a:extLst>
          </p:cNvPr>
          <p:cNvSpPr/>
          <p:nvPr/>
        </p:nvSpPr>
        <p:spPr>
          <a:xfrm>
            <a:off x="11044238" y="968375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(8.4)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403567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8915400" cy="1143001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2060"/>
                </a:solidFill>
              </a:rPr>
              <a:t>Ciri-ciri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berkembangnya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arus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globalisasi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57010947"/>
              </p:ext>
            </p:extLst>
          </p:nvPr>
        </p:nvGraphicFramePr>
        <p:xfrm>
          <a:off x="2167466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F21A873-6D98-E209-12B3-BAB9195FB232}"/>
              </a:ext>
            </a:extLst>
          </p:cNvPr>
          <p:cNvSpPr/>
          <p:nvPr/>
        </p:nvSpPr>
        <p:spPr>
          <a:xfrm>
            <a:off x="11303000" y="876299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(7.10)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5505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Dampak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positif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globalisasi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54188655"/>
              </p:ext>
            </p:extLst>
          </p:nvPr>
        </p:nvGraphicFramePr>
        <p:xfrm>
          <a:off x="2167466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73A0C2D-0A22-94AF-0456-E81CDF9409AC}"/>
              </a:ext>
            </a:extLst>
          </p:cNvPr>
          <p:cNvSpPr/>
          <p:nvPr/>
        </p:nvSpPr>
        <p:spPr>
          <a:xfrm>
            <a:off x="11303000" y="876299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(7.17-7.18)</a:t>
            </a:r>
            <a:endParaRPr lang="en-ID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6A7D01F-7D16-4E5D-2032-B65DDC5420EE}"/>
              </a:ext>
            </a:extLst>
          </p:cNvPr>
          <p:cNvSpPr/>
          <p:nvPr/>
        </p:nvSpPr>
        <p:spPr>
          <a:xfrm>
            <a:off x="9474200" y="1524000"/>
            <a:ext cx="3530600" cy="4628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By: Thompson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9357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Dampak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negatif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globalisasi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20418605"/>
              </p:ext>
            </p:extLst>
          </p:nvPr>
        </p:nvGraphicFramePr>
        <p:xfrm>
          <a:off x="2167466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6900B66-7361-856A-96AA-791DBBAC583E}"/>
              </a:ext>
            </a:extLst>
          </p:cNvPr>
          <p:cNvSpPr/>
          <p:nvPr/>
        </p:nvSpPr>
        <p:spPr>
          <a:xfrm>
            <a:off x="9474200" y="1524000"/>
            <a:ext cx="3530600" cy="4628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By: Thompson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D2020C-02AB-EA3A-6D83-23004475DDEE}"/>
              </a:ext>
            </a:extLst>
          </p:cNvPr>
          <p:cNvSpPr/>
          <p:nvPr/>
        </p:nvSpPr>
        <p:spPr>
          <a:xfrm>
            <a:off x="11303000" y="876299"/>
            <a:ext cx="2133600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Baca: (7.18-7.19)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3776016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Pages>0</Pages>
  <Words>495</Words>
  <Characters>0</Characters>
  <Application>Microsoft Office PowerPoint</Application>
  <PresentationFormat>Custom</PresentationFormat>
  <Lines>0</Lines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Gill Sans</vt:lpstr>
      <vt:lpstr>Times New Roman</vt:lpstr>
      <vt:lpstr>Title &amp; Subtitle</vt:lpstr>
      <vt:lpstr>Custom Design</vt:lpstr>
      <vt:lpstr>Title &amp; Bullets - 2 Column</vt:lpstr>
      <vt:lpstr>GLOBALISASI DISTRIBUSI DAN MASYARAKAT GLOBAL</vt:lpstr>
      <vt:lpstr>TINJAUAN MATA KULIAH</vt:lpstr>
      <vt:lpstr>Konsep Dasar Globalisasi</vt:lpstr>
      <vt:lpstr>Pengendalian Distribusi</vt:lpstr>
      <vt:lpstr>Langkah-Langka proses pengendalian</vt:lpstr>
      <vt:lpstr>Karakteristik sistem pengendalian</vt:lpstr>
      <vt:lpstr>Ciri-ciri berkembangnya arus globalisasi</vt:lpstr>
      <vt:lpstr>Dampak positif globalisasi ekonomi</vt:lpstr>
      <vt:lpstr>Dampak negatif globalisasi ekonomi</vt:lpstr>
      <vt:lpstr>Gerakan anti globalisasi distribusi barang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Marisa Elsera</cp:lastModifiedBy>
  <cp:revision>244</cp:revision>
  <dcterms:modified xsi:type="dcterms:W3CDTF">2024-02-14T19:24:27Z</dcterms:modified>
</cp:coreProperties>
</file>