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CE087-8319-C73A-8FFB-9751642D7E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Rasionalitas dalam transaksi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573781-4BBF-3F31-77ED-5FF13D9558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Modul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8F3D-6FD2-696F-E1FB-A6729B99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55132"/>
          </a:xfrm>
        </p:spPr>
        <p:txBody>
          <a:bodyPr/>
          <a:lstStyle/>
          <a:p>
            <a:r>
              <a:rPr lang="id-ID" dirty="0"/>
              <a:t>Konsep dan bentuk-bentuk pertukaran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1AC8-7781-4C53-8D59-619AF93A7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004458" cy="3280832"/>
          </a:xfrm>
        </p:spPr>
        <p:txBody>
          <a:bodyPr/>
          <a:lstStyle/>
          <a:p>
            <a:r>
              <a:rPr lang="id-ID" dirty="0"/>
              <a:t>Rasionalitas dalam pandangan Weber</a:t>
            </a:r>
          </a:p>
          <a:p>
            <a:pPr>
              <a:buFont typeface="+mj-lt"/>
              <a:buAutoNum type="arabicPeriod"/>
            </a:pPr>
            <a:r>
              <a:rPr lang="id-ID" dirty="0"/>
              <a:t>Rasionalitas Instrumental (tingkat rasionalitas yang paling tinggi ini meliputi pertimbangan dan pilihan yang sadar dan berhubungan dengan alat yang dipergunakan untuk mencapainya)</a:t>
            </a:r>
          </a:p>
          <a:p>
            <a:pPr>
              <a:buFont typeface="+mj-lt"/>
              <a:buAutoNum type="arabicPeriod"/>
            </a:pPr>
            <a:r>
              <a:rPr lang="id-ID" dirty="0"/>
              <a:t>Rasionalitas yang Berorientasi Nilai (menekankan pada pemahaman bahwa alat-alat hanyalah merupakan obyek pertimbangan dan perhitungan sadar)</a:t>
            </a:r>
          </a:p>
          <a:p>
            <a:pPr>
              <a:buFont typeface="+mj-lt"/>
              <a:buAutoNum type="arabicPeriod"/>
            </a:pPr>
            <a:r>
              <a:rPr lang="id-ID" dirty="0"/>
              <a:t>Tindakan tradisional (bersifat non rasional)</a:t>
            </a:r>
          </a:p>
          <a:p>
            <a:pPr>
              <a:buFont typeface="+mj-lt"/>
              <a:buAutoNum type="arabicPeriod"/>
            </a:pPr>
            <a:r>
              <a:rPr lang="id-ID" dirty="0"/>
              <a:t>Tindakan afektif (diwarnai dominasi perasaan atau emosi tanpa refleksi intelektual atau perencanaan yang sadar)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6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3EAFB-685C-02B7-9146-E1C55D212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57805" cy="3890606"/>
          </a:xfrm>
        </p:spPr>
        <p:txBody>
          <a:bodyPr/>
          <a:lstStyle/>
          <a:p>
            <a:r>
              <a:rPr lang="id-ID" dirty="0"/>
              <a:t>Asumsi dasar pertukaran</a:t>
            </a:r>
          </a:p>
          <a:p>
            <a:pPr marL="0" indent="0">
              <a:buNone/>
            </a:pPr>
            <a:r>
              <a:rPr lang="id-ID" dirty="0"/>
              <a:t>Pertukaran terjadi karena adanya keseimbangan antara kebutuhan dan ketersediaan dan antara ketersediaan dengan kebutuhan. Asumsi dasar yang berkembang pada masyarakat, antara lain:</a:t>
            </a:r>
          </a:p>
          <a:p>
            <a:pPr>
              <a:buFont typeface="+mj-lt"/>
              <a:buAutoNum type="arabicPeriod"/>
            </a:pPr>
            <a:r>
              <a:rPr lang="id-ID" dirty="0"/>
              <a:t>Rasionalitas pertukaran ekonomi (manusia adalah individu rasional yang memaksimalkan keuntungan </a:t>
            </a:r>
            <a:r>
              <a:rPr lang="id-ID" dirty="0" err="1"/>
              <a:t>materil</a:t>
            </a:r>
            <a:r>
              <a:rPr lang="id-ID" dirty="0"/>
              <a:t> atau manfaat dari transaksi-transaksi atau pertukaran dengan orang lain dalam pasar yang bebas)</a:t>
            </a:r>
          </a:p>
          <a:p>
            <a:pPr>
              <a:buFont typeface="+mj-lt"/>
              <a:buAutoNum type="arabicPeriod"/>
            </a:pPr>
            <a:r>
              <a:rPr lang="id-ID" dirty="0"/>
              <a:t>Rasionalitas pasar ekonomi (pasar ekonomi adalah agregasi yang mempertautkan transaksi-transaksi dan pelaku-pelaku ekonomi dalam jumlah yang sangat besar)</a:t>
            </a:r>
          </a:p>
          <a:p>
            <a:pPr>
              <a:buFont typeface="+mj-lt"/>
              <a:buAutoNum type="arabicPeriod"/>
            </a:pPr>
            <a:r>
              <a:rPr lang="id-ID" dirty="0"/>
              <a:t>Rasionalitas: Konsistensi dan </a:t>
            </a:r>
            <a:r>
              <a:rPr lang="id-ID" dirty="0" err="1"/>
              <a:t>Maksimalisasi</a:t>
            </a:r>
            <a:r>
              <a:rPr lang="id-ID" dirty="0"/>
              <a:t> (sikap rasional senantiasa menuntut keterkaitan antara tujuan yang ingin dicapai dengan cara untuk mencapainya)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2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95C80-38FA-CEE7-22AE-059062C9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95128" cy="3899937"/>
          </a:xfrm>
        </p:spPr>
        <p:txBody>
          <a:bodyPr/>
          <a:lstStyle/>
          <a:p>
            <a:pPr>
              <a:buFont typeface="+mj-lt"/>
              <a:buAutoNum type="arabicPeriod" startAt="4"/>
            </a:pPr>
            <a:r>
              <a:rPr lang="id-ID" dirty="0"/>
              <a:t>Rasionalitas dan preferensi (rasionalitas ekonomi berarti bahwa individu akan menetapkan pikiran yang menguntungkan menurut preferensinya dalam situasi yang memberikan kesempatan)</a:t>
            </a:r>
          </a:p>
          <a:p>
            <a:pPr>
              <a:buFont typeface="+mj-lt"/>
              <a:buAutoNum type="arabicPeriod" startAt="4"/>
            </a:pPr>
            <a:r>
              <a:rPr lang="id-ID" dirty="0"/>
              <a:t>Rasionalitas alat tukar (kepada alat tukar pertimbangan-pertimbangan rasionalitas ekonomi ditanamkan </a:t>
            </a:r>
            <a:r>
              <a:rPr lang="id-ID" dirty="0" err="1"/>
              <a:t>sehinggal</a:t>
            </a:r>
            <a:r>
              <a:rPr lang="id-ID" dirty="0"/>
              <a:t> alat tukar dapat diterima sebagai standarisasi nilai)</a:t>
            </a:r>
          </a:p>
        </p:txBody>
      </p:sp>
    </p:spTree>
    <p:extLst>
      <p:ext uri="{BB962C8B-B14F-4D97-AF65-F5344CB8AC3E}">
        <p14:creationId xmlns:p14="http://schemas.microsoft.com/office/powerpoint/2010/main" val="66791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FF919-00B5-F191-FFEE-B95395A2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892454"/>
          </a:xfrm>
        </p:spPr>
        <p:txBody>
          <a:bodyPr/>
          <a:lstStyle/>
          <a:p>
            <a:r>
              <a:rPr lang="id-ID" dirty="0"/>
              <a:t>Rasionalitas ekonomi dalam pertukaran sosial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94B21-5A57-21A9-69EA-376DB58D1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76466" cy="3741316"/>
          </a:xfrm>
        </p:spPr>
        <p:txBody>
          <a:bodyPr/>
          <a:lstStyle/>
          <a:p>
            <a:r>
              <a:rPr lang="id-ID" dirty="0"/>
              <a:t>Rasionalitas ekonomi dalam pertukaran sosial</a:t>
            </a:r>
          </a:p>
          <a:p>
            <a:pPr marL="0" indent="0">
              <a:buNone/>
            </a:pPr>
            <a:r>
              <a:rPr lang="id-ID" dirty="0"/>
              <a:t>Rasionalitas ekonomi dalam pertukaran sosial sering berlangsung di alam bawah sadar pelakunya</a:t>
            </a:r>
          </a:p>
          <a:p>
            <a:r>
              <a:rPr lang="id-ID" dirty="0"/>
              <a:t>Motif pertukaran sosial</a:t>
            </a:r>
          </a:p>
          <a:p>
            <a:pPr marL="0" indent="0">
              <a:buNone/>
            </a:pPr>
            <a:r>
              <a:rPr lang="id-ID" dirty="0"/>
              <a:t>Dalam interaksi manusia dikenal adanya </a:t>
            </a:r>
            <a:r>
              <a:rPr lang="id-ID" i="1" dirty="0" err="1"/>
              <a:t>grouping</a:t>
            </a:r>
            <a:r>
              <a:rPr lang="id-ID" dirty="0"/>
              <a:t> atau </a:t>
            </a:r>
            <a:r>
              <a:rPr lang="id-ID" dirty="0" err="1"/>
              <a:t>pengelompokkan</a:t>
            </a:r>
            <a:r>
              <a:rPr lang="id-ID" dirty="0"/>
              <a:t> berdasarkan tingkat kebutuhan yang dirasakan dan dipenuhi oleh anggota grup</a:t>
            </a:r>
          </a:p>
          <a:p>
            <a:r>
              <a:rPr lang="id-ID" dirty="0"/>
              <a:t>Pengaruh kalkulasi ekonomi pada pertukaran sosial</a:t>
            </a:r>
          </a:p>
          <a:p>
            <a:pPr marL="0" indent="0">
              <a:buNone/>
            </a:pPr>
            <a:r>
              <a:rPr lang="id-ID" dirty="0"/>
              <a:t>Pertimbangan dan kalkulasi ekonomi dalam interaksi sosial pada dasarnya merupakan basis dari </a:t>
            </a:r>
            <a:r>
              <a:rPr lang="id-ID"/>
              <a:t>pertukaran sosial</a:t>
            </a:r>
            <a:endParaRPr lang="id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780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</TotalTime>
  <Words>278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Rasionalitas dalam transaksi</vt:lpstr>
      <vt:lpstr>Konsep dan bentuk-bentuk pertukaran</vt:lpstr>
      <vt:lpstr>PowerPoint Presentation</vt:lpstr>
      <vt:lpstr>PowerPoint Presentation</vt:lpstr>
      <vt:lpstr>Rasionalitas ekonomi dalam pertukaran sosial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Rasionalitas dalam transaksi</dc:title>
  <dc:creator>Wawan</dc:creator>
  <cp:lastModifiedBy>Wawan</cp:lastModifiedBy>
  <cp:revision>1</cp:revision>
  <dcterms:created xsi:type="dcterms:W3CDTF">2022-08-15T01:36:00Z</dcterms:created>
  <dcterms:modified xsi:type="dcterms:W3CDTF">2022-08-15T01:48:45Z</dcterms:modified>
</cp:coreProperties>
</file>