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EDA9-E81A-D653-6B09-47D4F15DB1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Tanggung jawab sosial perusahaan  (</a:t>
            </a:r>
            <a:r>
              <a:rPr lang="id-ID" i="1" dirty="0" err="1"/>
              <a:t>Corporate</a:t>
            </a:r>
            <a:r>
              <a:rPr lang="id-ID" i="1" dirty="0"/>
              <a:t> </a:t>
            </a:r>
            <a:r>
              <a:rPr lang="id-ID" i="1" dirty="0" err="1"/>
              <a:t>Social</a:t>
            </a:r>
            <a:r>
              <a:rPr lang="id-ID" i="1" dirty="0"/>
              <a:t> </a:t>
            </a:r>
            <a:r>
              <a:rPr lang="id-ID" i="1" dirty="0" err="1"/>
              <a:t>Responsibility</a:t>
            </a:r>
            <a:r>
              <a:rPr lang="id-ID" i="1" dirty="0"/>
              <a:t>, CSR)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012F12-8354-F3B4-B9B9-94264CF132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Modul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2CC15-C9BC-FE53-E82F-D6AC1BD20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Konsep dan perkembangan CSR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280C-3963-44E5-E51F-4BD5BA244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85797" cy="3862614"/>
          </a:xfrm>
        </p:spPr>
        <p:txBody>
          <a:bodyPr/>
          <a:lstStyle/>
          <a:p>
            <a:r>
              <a:rPr lang="id-ID" dirty="0"/>
              <a:t>Definisi CSR</a:t>
            </a:r>
          </a:p>
          <a:p>
            <a:pPr marL="0" indent="0">
              <a:buNone/>
            </a:pPr>
            <a:r>
              <a:rPr lang="id-ID" dirty="0"/>
              <a:t>Keseimbangan perhatian dunia usaha atau kepedulian terhadap aspek sosial serta lingkungan</a:t>
            </a:r>
          </a:p>
          <a:p>
            <a:r>
              <a:rPr lang="id-ID" dirty="0"/>
              <a:t>Sejarah perkembangan CSR</a:t>
            </a:r>
          </a:p>
          <a:p>
            <a:pPr marL="0" indent="0">
              <a:buNone/>
            </a:pPr>
            <a:r>
              <a:rPr lang="id-ID" dirty="0"/>
              <a:t>Kedermawanan yang bersifat karitatif. Perkembangan CSR lebih mengarah pada kemasan </a:t>
            </a:r>
            <a:r>
              <a:rPr lang="id-ID" i="1" dirty="0" err="1"/>
              <a:t>philantrophy</a:t>
            </a:r>
            <a:r>
              <a:rPr lang="id-ID" dirty="0"/>
              <a:t> serta </a:t>
            </a:r>
            <a:r>
              <a:rPr lang="id-ID" i="1" dirty="0" err="1"/>
              <a:t>Community</a:t>
            </a:r>
            <a:r>
              <a:rPr lang="id-ID" i="1" dirty="0"/>
              <a:t> Development</a:t>
            </a:r>
            <a:r>
              <a:rPr lang="id-ID" dirty="0"/>
              <a:t> (CD)</a:t>
            </a:r>
          </a:p>
          <a:p>
            <a:r>
              <a:rPr lang="id-ID" dirty="0"/>
              <a:t>CSR dan Prinsip GCG</a:t>
            </a:r>
          </a:p>
          <a:p>
            <a:pPr marL="0" indent="0">
              <a:buNone/>
            </a:pPr>
            <a:r>
              <a:rPr lang="id-ID" dirty="0"/>
              <a:t>Terdapat lima prinsip GCG (</a:t>
            </a:r>
            <a:r>
              <a:rPr lang="id-ID" i="1" dirty="0" err="1"/>
              <a:t>transparency</a:t>
            </a:r>
            <a:r>
              <a:rPr lang="id-ID" i="1" dirty="0"/>
              <a:t>, </a:t>
            </a:r>
            <a:r>
              <a:rPr lang="id-ID" i="1" dirty="0" err="1"/>
              <a:t>accountability</a:t>
            </a:r>
            <a:r>
              <a:rPr lang="id-ID" i="1" dirty="0"/>
              <a:t>, </a:t>
            </a:r>
            <a:r>
              <a:rPr lang="id-ID" i="1" dirty="0" err="1"/>
              <a:t>responsibility</a:t>
            </a:r>
            <a:r>
              <a:rPr lang="id-ID" i="1" dirty="0"/>
              <a:t>, </a:t>
            </a:r>
            <a:r>
              <a:rPr lang="id-ID" i="1" dirty="0" err="1"/>
              <a:t>independency</a:t>
            </a:r>
            <a:r>
              <a:rPr lang="id-ID" i="1" dirty="0"/>
              <a:t>, </a:t>
            </a:r>
            <a:r>
              <a:rPr lang="id-ID" i="1" dirty="0" err="1"/>
              <a:t>fariness</a:t>
            </a:r>
            <a:r>
              <a:rPr lang="id-ID" dirty="0"/>
              <a:t>)</a:t>
            </a:r>
          </a:p>
          <a:p>
            <a:pPr marL="0" indent="0">
              <a:buNone/>
            </a:pPr>
            <a:r>
              <a:rPr lang="id-ID" dirty="0"/>
              <a:t>Penerapan CSR merupakan satu bentuk implementasi dari konsep GCG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8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90F8-C18D-9C36-C33E-132151D97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892454"/>
          </a:xfrm>
        </p:spPr>
        <p:txBody>
          <a:bodyPr/>
          <a:lstStyle/>
          <a:p>
            <a:r>
              <a:rPr lang="id-ID" dirty="0"/>
              <a:t>Praktik korporasi, dampak terhadap lingkungan, dan implementasi CSR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342FA-16D7-4326-BFDB-D02A9E0ED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620279" cy="3937259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CSR sebagai tanggung jawab atau kedermawanan korporasi</a:t>
            </a:r>
          </a:p>
          <a:p>
            <a:pPr>
              <a:buFont typeface="+mj-lt"/>
              <a:buAutoNum type="arabicPeriod"/>
            </a:pPr>
            <a:r>
              <a:rPr lang="id-ID" dirty="0"/>
              <a:t>Banyak yang menilai bahwa CSR adalah biaya tambahan yang harus dikeluarkan perusahaan</a:t>
            </a:r>
          </a:p>
          <a:p>
            <a:pPr>
              <a:buFont typeface="+mj-lt"/>
              <a:buAutoNum type="arabicPeriod"/>
            </a:pPr>
            <a:r>
              <a:rPr lang="id-ID" dirty="0"/>
              <a:t>Para penyokong pendapat </a:t>
            </a:r>
            <a:r>
              <a:rPr lang="id-ID" i="1" dirty="0" err="1"/>
              <a:t>the</a:t>
            </a:r>
            <a:r>
              <a:rPr lang="id-ID" i="1" dirty="0"/>
              <a:t> </a:t>
            </a:r>
            <a:r>
              <a:rPr lang="id-ID" i="1" dirty="0" err="1"/>
              <a:t>business</a:t>
            </a:r>
            <a:r>
              <a:rPr lang="id-ID" i="1" dirty="0"/>
              <a:t> </a:t>
            </a:r>
            <a:r>
              <a:rPr lang="id-ID" i="1" dirty="0" err="1"/>
              <a:t>of</a:t>
            </a:r>
            <a:r>
              <a:rPr lang="id-ID" i="1" dirty="0"/>
              <a:t> </a:t>
            </a:r>
            <a:r>
              <a:rPr lang="id-ID" i="1" dirty="0" err="1"/>
              <a:t>business</a:t>
            </a:r>
            <a:r>
              <a:rPr lang="id-ID" i="1" dirty="0"/>
              <a:t> </a:t>
            </a:r>
            <a:r>
              <a:rPr lang="id-ID" i="1" dirty="0" err="1"/>
              <a:t>is</a:t>
            </a:r>
            <a:r>
              <a:rPr lang="id-ID" i="1" dirty="0"/>
              <a:t> </a:t>
            </a:r>
            <a:r>
              <a:rPr lang="id-ID" i="1" dirty="0" err="1"/>
              <a:t>business</a:t>
            </a:r>
            <a:r>
              <a:rPr lang="id-ID" i="1" dirty="0"/>
              <a:t> </a:t>
            </a:r>
            <a:r>
              <a:rPr lang="id-ID" dirty="0"/>
              <a:t>mengecam praktik CSR yang terjadi dewasa ini</a:t>
            </a:r>
          </a:p>
          <a:p>
            <a:r>
              <a:rPr lang="id-ID" dirty="0"/>
              <a:t>Dampak kegiatan produksi terhadap lingkungan</a:t>
            </a:r>
          </a:p>
          <a:p>
            <a:pPr marL="0" indent="0">
              <a:buNone/>
            </a:pPr>
            <a:r>
              <a:rPr lang="id-ID" dirty="0"/>
              <a:t>Seperti dari kasus-kasus yang dilakukan perusahaan berskala menengah yang terjadi di Jakarta Barat di mana perusahaan </a:t>
            </a:r>
            <a:r>
              <a:rPr lang="id-ID" i="1" dirty="0" err="1"/>
              <a:t>laundry</a:t>
            </a:r>
            <a:r>
              <a:rPr lang="id-ID" i="1" dirty="0"/>
              <a:t> </a:t>
            </a:r>
            <a:r>
              <a:rPr lang="id-ID" i="1" dirty="0" err="1"/>
              <a:t>and</a:t>
            </a:r>
            <a:r>
              <a:rPr lang="id-ID" i="1" dirty="0"/>
              <a:t> </a:t>
            </a:r>
            <a:r>
              <a:rPr lang="id-ID" i="1" dirty="0" err="1"/>
              <a:t>dry</a:t>
            </a:r>
            <a:r>
              <a:rPr lang="id-ID" i="1" dirty="0"/>
              <a:t> </a:t>
            </a:r>
            <a:r>
              <a:rPr lang="id-ID" i="1" dirty="0" err="1"/>
              <a:t>cleaning</a:t>
            </a:r>
            <a:r>
              <a:rPr lang="id-ID" i="1" dirty="0"/>
              <a:t> </a:t>
            </a:r>
            <a:r>
              <a:rPr lang="id-ID" dirty="0"/>
              <a:t> pada praktiknya sangat mencemari lingkungan</a:t>
            </a:r>
          </a:p>
          <a:p>
            <a:r>
              <a:rPr lang="id-ID" dirty="0"/>
              <a:t>Praktik pelaksanaan CSR</a:t>
            </a:r>
          </a:p>
          <a:p>
            <a:pPr marL="0" indent="0">
              <a:buNone/>
            </a:pPr>
            <a:r>
              <a:rPr lang="id-ID" dirty="0"/>
              <a:t>Gagasan CSR pada dasarnya melibatkan perusahaan untuk memikirkan dampak dari aktivitas bisnisnya. Jadi selain mengejar keuntungan, perusahaan juga harus terlibat dengan kesejahteraan rakyat</a:t>
            </a:r>
          </a:p>
        </p:txBody>
      </p:sp>
    </p:spTree>
    <p:extLst>
      <p:ext uri="{BB962C8B-B14F-4D97-AF65-F5344CB8AC3E}">
        <p14:creationId xmlns:p14="http://schemas.microsoft.com/office/powerpoint/2010/main" val="2823177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182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Tanggung jawab sosial perusahaan  (Corporate Social Responsibility, CSR)</vt:lpstr>
      <vt:lpstr>Konsep dan perkembangan CSR</vt:lpstr>
      <vt:lpstr>Praktik korporasi, dampak terhadap lingkungan, dan implementasi CSR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Tanggung jawab sosial perusahaan  (Corporate Social Responsibility, CSR)</dc:title>
  <dc:creator>Wawan</dc:creator>
  <cp:lastModifiedBy>Wawan</cp:lastModifiedBy>
  <cp:revision>1</cp:revision>
  <dcterms:created xsi:type="dcterms:W3CDTF">2022-08-15T03:06:06Z</dcterms:created>
  <dcterms:modified xsi:type="dcterms:W3CDTF">2022-08-15T03:27:48Z</dcterms:modified>
</cp:coreProperties>
</file>