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84" r:id="rId2"/>
    <p:sldMasterId id="2147483650" r:id="rId3"/>
  </p:sldMasterIdLst>
  <p:notesMasterIdLst>
    <p:notesMasterId r:id="rId17"/>
  </p:notesMasterIdLst>
  <p:sldIdLst>
    <p:sldId id="256" r:id="rId4"/>
    <p:sldId id="259" r:id="rId5"/>
    <p:sldId id="263" r:id="rId6"/>
    <p:sldId id="264" r:id="rId7"/>
    <p:sldId id="268" r:id="rId8"/>
    <p:sldId id="265" r:id="rId9"/>
    <p:sldId id="266" r:id="rId10"/>
    <p:sldId id="267" r:id="rId11"/>
    <p:sldId id="269" r:id="rId12"/>
    <p:sldId id="270" r:id="rId13"/>
    <p:sldId id="271" r:id="rId14"/>
    <p:sldId id="272" r:id="rId15"/>
    <p:sldId id="262" r:id="rId16"/>
  </p:sldIdLst>
  <p:sldSz cx="13004800" cy="9753600"/>
  <p:notesSz cx="6858000" cy="9144000"/>
  <p:custDataLst>
    <p:tags r:id="rId1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1pPr>
    <a:lvl2pPr marL="4572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2pPr>
    <a:lvl3pPr marL="9144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3pPr>
    <a:lvl4pPr marL="13716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4pPr>
    <a:lvl5pPr marL="18288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436" autoAdjust="0"/>
    <p:restoredTop sz="97496" autoAdjust="0"/>
  </p:normalViewPr>
  <p:slideViewPr>
    <p:cSldViewPr>
      <p:cViewPr varScale="1">
        <p:scale>
          <a:sx n="50" d="100"/>
          <a:sy n="50" d="100"/>
        </p:scale>
        <p:origin x="-1680" y="-108"/>
      </p:cViewPr>
      <p:guideLst>
        <p:guide orient="horz" pos="3072"/>
        <p:guide pos="4096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gs" Target="tags/tag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fld id="{9ED7CDD5-598F-4902-BA85-6782C6BB2991}" type="datetimeFigureOut">
              <a:rPr lang="en-US"/>
              <a:pPr>
                <a:defRPr/>
              </a:pPr>
              <a:t>2/23/2024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F8D6D7A-9E1B-4CB9-9F38-AC6A131265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74471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58615564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507790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1638300"/>
            <a:ext cx="2616200" cy="452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1638300"/>
            <a:ext cx="7696200" cy="452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54435484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6643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2341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0648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3763" y="2597150"/>
            <a:ext cx="5532437" cy="6188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597150"/>
            <a:ext cx="5532438" cy="6188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7685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8314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052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386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818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37287468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5972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1695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07513" y="519113"/>
            <a:ext cx="2803525" cy="8266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3763" y="519113"/>
            <a:ext cx="8261350" cy="8266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3254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51339115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66335219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77842642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15654074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50709972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98831489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69052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97914929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09993790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 pitchFamily="32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4220968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11233887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7277659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5029200"/>
            <a:ext cx="5156200" cy="113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5029200"/>
            <a:ext cx="5156200" cy="113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62110146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06370320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8867085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934719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3695921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 pitchFamily="32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8025387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5029200"/>
            <a:ext cx="10464800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text styles</a:t>
            </a:r>
          </a:p>
          <a:p>
            <a:pPr lvl="1"/>
            <a:r>
              <a:rPr lang="en-US" altLang="en-US">
                <a:sym typeface="Gill Sans"/>
              </a:rPr>
              <a:t>Second level</a:t>
            </a:r>
          </a:p>
          <a:p>
            <a:pPr lvl="2"/>
            <a:r>
              <a:rPr lang="en-US" altLang="en-US">
                <a:sym typeface="Gill Sans"/>
              </a:rPr>
              <a:t>Third level</a:t>
            </a:r>
          </a:p>
          <a:p>
            <a:pPr lvl="3"/>
            <a:r>
              <a:rPr lang="en-US" altLang="en-US">
                <a:sym typeface="Gill Sans"/>
              </a:rPr>
              <a:t>Fourth level</a:t>
            </a:r>
          </a:p>
          <a:p>
            <a:pPr lvl="4"/>
            <a:r>
              <a:rPr lang="en-US" altLang="en-US">
                <a:sym typeface="Gill Sans"/>
              </a:rPr>
              <a:t>Fifth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1638300"/>
            <a:ext cx="10464800" cy="330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title style</a:t>
            </a:r>
          </a:p>
        </p:txBody>
      </p:sp>
      <p:pic>
        <p:nvPicPr>
          <p:cNvPr id="1028" name="Picture 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ヒラギノ角ゴ ProN W3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buChar char="–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buChar char="–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buChar char="»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3763" y="519113"/>
            <a:ext cx="11217275" cy="1885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3763" y="9040813"/>
            <a:ext cx="2925762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C88E22-7353-4F6C-8F12-13802969EADC}" type="datetimeFigureOut">
              <a:rPr lang="en-US" smtClean="0"/>
              <a:pPr/>
              <a:t>2/23/2024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08475" y="9040813"/>
            <a:ext cx="4387850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85275" y="9040813"/>
            <a:ext cx="2925763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3155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title style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2768600"/>
            <a:ext cx="104648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text styles</a:t>
            </a:r>
          </a:p>
          <a:p>
            <a:pPr lvl="1"/>
            <a:r>
              <a:rPr lang="en-US" altLang="en-US">
                <a:sym typeface="Gill Sans"/>
              </a:rPr>
              <a:t>Second level</a:t>
            </a:r>
          </a:p>
          <a:p>
            <a:pPr lvl="2"/>
            <a:r>
              <a:rPr lang="en-US" altLang="en-US">
                <a:sym typeface="Gill Sans"/>
              </a:rPr>
              <a:t>Third level</a:t>
            </a:r>
          </a:p>
          <a:p>
            <a:pPr lvl="3"/>
            <a:r>
              <a:rPr lang="en-US" altLang="en-US">
                <a:sym typeface="Gill Sans"/>
              </a:rPr>
              <a:t>Fourth level</a:t>
            </a:r>
          </a:p>
          <a:p>
            <a:pPr lvl="4"/>
            <a:r>
              <a:rPr lang="en-US" altLang="en-US">
                <a:sym typeface="Gill Sans"/>
              </a:rPr>
              <a:t>Fifth level</a:t>
            </a:r>
          </a:p>
        </p:txBody>
      </p:sp>
      <p:pic>
        <p:nvPicPr>
          <p:cNvPr id="3076" name="Picture 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ヒラギノ角ゴ ProN W3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9pPr>
    </p:titleStyle>
    <p:bodyStyle>
      <a:lvl1pPr marL="760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1pPr>
      <a:lvl2pPr marL="1204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2pPr>
      <a:lvl3pPr marL="1649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3pPr>
      <a:lvl4pPr marL="2093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4pPr>
      <a:lvl5pPr marL="2538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5pPr>
      <a:lvl6pPr marL="29956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6pPr>
      <a:lvl7pPr marL="34528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7pPr>
      <a:lvl8pPr marL="39100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8pPr>
      <a:lvl9pPr marL="43672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8000" y="2819400"/>
            <a:ext cx="9490075" cy="1676400"/>
          </a:xfrm>
        </p:spPr>
        <p:txBody>
          <a:bodyPr/>
          <a:lstStyle/>
          <a:p>
            <a:r>
              <a:rPr lang="en-US" sz="6000" dirty="0" err="1"/>
              <a:t>Hubungan</a:t>
            </a:r>
            <a:r>
              <a:rPr lang="en-US" sz="6000" dirty="0"/>
              <a:t> </a:t>
            </a:r>
            <a:r>
              <a:rPr lang="en-US" sz="6000" dirty="0" err="1"/>
              <a:t>Faktor</a:t>
            </a:r>
            <a:r>
              <a:rPr lang="en-US" sz="6000" dirty="0"/>
              <a:t> </a:t>
            </a:r>
            <a:r>
              <a:rPr lang="en-US" sz="6000" dirty="0" err="1"/>
              <a:t>Sosial</a:t>
            </a:r>
            <a:r>
              <a:rPr lang="en-US" sz="6000" dirty="0"/>
              <a:t> </a:t>
            </a:r>
            <a:r>
              <a:rPr lang="en-US" sz="6000" dirty="0" err="1"/>
              <a:t>dan</a:t>
            </a:r>
            <a:r>
              <a:rPr lang="en-US" sz="6000" dirty="0"/>
              <a:t> </a:t>
            </a:r>
            <a:r>
              <a:rPr lang="en-US" sz="6000" dirty="0" err="1"/>
              <a:t>Kesehatan</a:t>
            </a:r>
            <a:endParaRPr lang="en-US" sz="6000" b="1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279400" y="4572000"/>
            <a:ext cx="13639800" cy="5486400"/>
          </a:xfrm>
        </p:spPr>
        <p:txBody>
          <a:bodyPr/>
          <a:lstStyle/>
          <a:p>
            <a:r>
              <a:rPr lang="en-US" b="1" dirty="0" err="1">
                <a:solidFill>
                  <a:srgbClr val="002060"/>
                </a:solidFill>
              </a:rPr>
              <a:t>Inisiasi</a:t>
            </a:r>
            <a:r>
              <a:rPr lang="en-US" b="1" dirty="0">
                <a:solidFill>
                  <a:srgbClr val="002060"/>
                </a:solidFill>
              </a:rPr>
              <a:t> Tutor </a:t>
            </a:r>
            <a:r>
              <a:rPr lang="en-US" b="1" dirty="0" err="1">
                <a:solidFill>
                  <a:srgbClr val="002060"/>
                </a:solidFill>
              </a:rPr>
              <a:t>ke</a:t>
            </a:r>
            <a:r>
              <a:rPr lang="id-ID" b="1" dirty="0" smtClean="0">
                <a:solidFill>
                  <a:srgbClr val="002060"/>
                </a:solidFill>
              </a:rPr>
              <a:t>:</a:t>
            </a:r>
            <a:r>
              <a:rPr lang="en-US" b="1" dirty="0" smtClean="0">
                <a:solidFill>
                  <a:srgbClr val="002060"/>
                </a:solidFill>
              </a:rPr>
              <a:t> 3</a:t>
            </a:r>
            <a:r>
              <a:rPr lang="id-ID" b="1" dirty="0" smtClean="0">
                <a:solidFill>
                  <a:srgbClr val="002060"/>
                </a:solidFill>
              </a:rPr>
              <a:t> </a:t>
            </a:r>
            <a:endParaRPr lang="en-US" b="1" dirty="0">
              <a:solidFill>
                <a:srgbClr val="002060"/>
              </a:solidFill>
            </a:endParaRPr>
          </a:p>
          <a:p>
            <a:r>
              <a:rPr lang="en-US" b="1" dirty="0">
                <a:solidFill>
                  <a:srgbClr val="002060"/>
                </a:solidFill>
              </a:rPr>
              <a:t>Mata </a:t>
            </a:r>
            <a:r>
              <a:rPr lang="en-US" b="1" dirty="0" err="1">
                <a:solidFill>
                  <a:srgbClr val="002060"/>
                </a:solidFill>
              </a:rPr>
              <a:t>Kuliah</a:t>
            </a:r>
            <a:r>
              <a:rPr lang="en-US" b="1" dirty="0">
                <a:solidFill>
                  <a:srgbClr val="002060"/>
                </a:solidFill>
              </a:rPr>
              <a:t>: </a:t>
            </a:r>
            <a:r>
              <a:rPr lang="en-US" b="1" dirty="0" err="1" smtClean="0">
                <a:solidFill>
                  <a:srgbClr val="002060"/>
                </a:solidFill>
              </a:rPr>
              <a:t>Sosiologi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Kesehatan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endParaRPr lang="id-ID" b="1" dirty="0">
              <a:solidFill>
                <a:srgbClr val="002060"/>
              </a:solidFill>
            </a:endParaRPr>
          </a:p>
          <a:p>
            <a:r>
              <a:rPr lang="en-US" b="1" dirty="0">
                <a:solidFill>
                  <a:srgbClr val="002060"/>
                </a:solidFill>
              </a:rPr>
              <a:t>Program </a:t>
            </a:r>
            <a:r>
              <a:rPr lang="en-US" b="1" dirty="0" err="1">
                <a:solidFill>
                  <a:srgbClr val="002060"/>
                </a:solidFill>
              </a:rPr>
              <a:t>Studi</a:t>
            </a:r>
            <a:r>
              <a:rPr lang="en-US" b="1" dirty="0">
                <a:solidFill>
                  <a:srgbClr val="002060"/>
                </a:solidFill>
              </a:rPr>
              <a:t>: </a:t>
            </a:r>
            <a:r>
              <a:rPr lang="en-US" b="1" dirty="0" err="1" smtClean="0">
                <a:solidFill>
                  <a:srgbClr val="002060"/>
                </a:solidFill>
              </a:rPr>
              <a:t>Sosiologi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endParaRPr lang="id-ID" b="1" dirty="0">
              <a:solidFill>
                <a:srgbClr val="002060"/>
              </a:solidFill>
            </a:endParaRPr>
          </a:p>
          <a:p>
            <a:r>
              <a:rPr lang="en-US" b="1" dirty="0" err="1">
                <a:solidFill>
                  <a:srgbClr val="002060"/>
                </a:solidFill>
              </a:rPr>
              <a:t>Fakultas</a:t>
            </a:r>
            <a:r>
              <a:rPr lang="en-US" b="1" dirty="0" smtClean="0">
                <a:solidFill>
                  <a:srgbClr val="002060"/>
                </a:solidFill>
              </a:rPr>
              <a:t>: FHISIP</a:t>
            </a:r>
            <a:endParaRPr lang="id-ID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gangguan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teratasi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, </a:t>
            </a:r>
            <a:r>
              <a:rPr lang="en-US" dirty="0" err="1"/>
              <a:t>sepen</a:t>
            </a:r>
            <a:r>
              <a:rPr lang="en-US" dirty="0"/>
              <a:t>; </a:t>
            </a:r>
            <a:r>
              <a:rPr lang="en-US" dirty="0" err="1"/>
              <a:t>ketidaktahuan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.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yang </a:t>
            </a:r>
            <a:r>
              <a:rPr lang="en-US" dirty="0" err="1"/>
              <a:t>terkait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 smtClean="0"/>
              <a:t>usia</a:t>
            </a:r>
            <a:r>
              <a:rPr lang="en-US" dirty="0" smtClean="0"/>
              <a:t> </a:t>
            </a:r>
            <a:r>
              <a:rPr lang="en-US" dirty="0" err="1"/>
              <a:t>lanjut</a:t>
            </a:r>
            <a:r>
              <a:rPr lang="en-US" dirty="0"/>
              <a:t> </a:t>
            </a:r>
            <a:r>
              <a:rPr lang="en-US" dirty="0" err="1"/>
              <a:t>ialah</a:t>
            </a:r>
            <a:r>
              <a:rPr lang="en-US" dirty="0"/>
              <a:t> ageism,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diskriminasi</a:t>
            </a:r>
            <a:r>
              <a:rPr lang="en-US" dirty="0"/>
              <a:t> yang </a:t>
            </a:r>
            <a:r>
              <a:rPr lang="en-US" dirty="0" err="1"/>
              <a:t>mengandung</a:t>
            </a:r>
            <a:r>
              <a:rPr lang="en-US" dirty="0"/>
              <a:t> </a:t>
            </a:r>
            <a:r>
              <a:rPr lang="en-US" dirty="0" err="1"/>
              <a:t>stereotip</a:t>
            </a:r>
            <a:r>
              <a:rPr lang="en-US" dirty="0"/>
              <a:t> yang </a:t>
            </a:r>
            <a:r>
              <a:rPr lang="en-US" dirty="0" err="1"/>
              <a:t>menggambarkan</a:t>
            </a:r>
            <a:r>
              <a:rPr lang="en-US" dirty="0"/>
              <a:t> orang </a:t>
            </a:r>
            <a:r>
              <a:rPr lang="en-US" dirty="0" err="1"/>
              <a:t>usia</a:t>
            </a:r>
            <a:r>
              <a:rPr lang="en-US" dirty="0"/>
              <a:t> </a:t>
            </a:r>
            <a:r>
              <a:rPr lang="en-US" dirty="0" err="1"/>
              <a:t>lanjut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orang yang </a:t>
            </a:r>
            <a:r>
              <a:rPr lang="en-US" dirty="0" err="1"/>
              <a:t>sakit</a:t>
            </a:r>
            <a:r>
              <a:rPr lang="en-US" dirty="0"/>
              <a:t>, </a:t>
            </a:r>
            <a:r>
              <a:rPr lang="en-US" dirty="0" err="1"/>
              <a:t>miskin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kesepian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/>
              <a:t>Data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menunjukkan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etnisitay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ras</a:t>
            </a:r>
            <a:r>
              <a:rPr lang="en-US" dirty="0"/>
              <a:t> </a:t>
            </a:r>
            <a:r>
              <a:rPr lang="en-US" dirty="0" err="1"/>
              <a:t>warga</a:t>
            </a:r>
            <a:r>
              <a:rPr lang="en-US" dirty="0"/>
              <a:t> </a:t>
            </a:r>
            <a:r>
              <a:rPr lang="en-US" dirty="0" err="1"/>
              <a:t>terkait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keadaan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. Salah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/>
              <a:t>faktor</a:t>
            </a:r>
            <a:r>
              <a:rPr lang="en-US" dirty="0"/>
              <a:t> yang </a:t>
            </a:r>
            <a:r>
              <a:rPr lang="en-US" dirty="0" err="1"/>
              <a:t>menyebabkan</a:t>
            </a:r>
            <a:r>
              <a:rPr lang="en-US" dirty="0"/>
              <a:t> </a:t>
            </a:r>
            <a:r>
              <a:rPr lang="en-US" dirty="0" err="1"/>
              <a:t>perbedaan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mayoritas</a:t>
            </a:r>
            <a:r>
              <a:rPr lang="en-US" dirty="0"/>
              <a:t> </a:t>
            </a:r>
            <a:r>
              <a:rPr lang="en-US" dirty="0" err="1"/>
              <a:t>etnis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ras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minoritas</a:t>
            </a:r>
            <a:r>
              <a:rPr lang="en-US" dirty="0"/>
              <a:t> </a:t>
            </a:r>
            <a:r>
              <a:rPr lang="en-US" dirty="0" err="1"/>
              <a:t>ialah</a:t>
            </a:r>
            <a:r>
              <a:rPr lang="en-US" dirty="0"/>
              <a:t> </a:t>
            </a:r>
            <a:r>
              <a:rPr lang="en-US" dirty="0" err="1"/>
              <a:t>kelas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8415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yang </a:t>
            </a:r>
            <a:r>
              <a:rPr lang="en-US" dirty="0" err="1"/>
              <a:t>diduga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penyebab</a:t>
            </a:r>
            <a:r>
              <a:rPr lang="en-US" dirty="0"/>
              <a:t> </a:t>
            </a:r>
            <a:r>
              <a:rPr lang="en-US" dirty="0" err="1"/>
              <a:t>utama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kematian</a:t>
            </a:r>
            <a:r>
              <a:rPr lang="en-US" dirty="0"/>
              <a:t> </a:t>
            </a:r>
            <a:r>
              <a:rPr lang="en-US" dirty="0" err="1"/>
              <a:t>ialah</a:t>
            </a:r>
            <a:r>
              <a:rPr lang="en-US" dirty="0"/>
              <a:t> </a:t>
            </a:r>
            <a:r>
              <a:rPr lang="en-US" dirty="0" err="1"/>
              <a:t>kemiskinan</a:t>
            </a:r>
            <a:r>
              <a:rPr lang="en-US" dirty="0"/>
              <a:t> yang </a:t>
            </a:r>
            <a:r>
              <a:rPr lang="en-US" dirty="0" err="1"/>
              <a:t>gawat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kelangkaan</a:t>
            </a:r>
            <a:r>
              <a:rPr lang="en-US" dirty="0"/>
              <a:t> </a:t>
            </a:r>
            <a:r>
              <a:rPr lang="en-US" dirty="0" err="1"/>
              <a:t>akses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pelayanan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. </a:t>
            </a:r>
            <a:r>
              <a:rPr lang="en-US" dirty="0" err="1"/>
              <a:t>Upaya</a:t>
            </a:r>
            <a:r>
              <a:rPr lang="en-US" dirty="0"/>
              <a:t> yang </a:t>
            </a:r>
            <a:r>
              <a:rPr lang="en-US" dirty="0" err="1"/>
              <a:t>disarankan</a:t>
            </a:r>
            <a:r>
              <a:rPr lang="en-US" dirty="0"/>
              <a:t> </a:t>
            </a:r>
            <a:r>
              <a:rPr lang="en-US" dirty="0" err="1"/>
              <a:t>ialah</a:t>
            </a:r>
            <a:r>
              <a:rPr lang="en-US" dirty="0"/>
              <a:t> </a:t>
            </a:r>
            <a:r>
              <a:rPr lang="en-US" dirty="0" err="1"/>
              <a:t>pengalihan</a:t>
            </a:r>
            <a:r>
              <a:rPr lang="en-US" dirty="0"/>
              <a:t> </a:t>
            </a:r>
            <a:r>
              <a:rPr lang="en-US" dirty="0" err="1"/>
              <a:t>upaya</a:t>
            </a:r>
            <a:r>
              <a:rPr lang="en-US" dirty="0"/>
              <a:t> </a:t>
            </a:r>
            <a:r>
              <a:rPr lang="en-US" dirty="0" err="1"/>
              <a:t>pencegahan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pengobatan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rumah</a:t>
            </a:r>
            <a:r>
              <a:rPr lang="en-US" dirty="0"/>
              <a:t> </a:t>
            </a:r>
            <a:r>
              <a:rPr lang="en-US" dirty="0" err="1"/>
              <a:t>sakit</a:t>
            </a:r>
            <a:r>
              <a:rPr lang="en-US" dirty="0"/>
              <a:t>, </a:t>
            </a:r>
            <a:r>
              <a:rPr lang="en-US" dirty="0" err="1"/>
              <a:t>klinik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ruang</a:t>
            </a:r>
            <a:r>
              <a:rPr lang="en-US" dirty="0"/>
              <a:t> </a:t>
            </a:r>
            <a:r>
              <a:rPr lang="en-US" dirty="0" err="1"/>
              <a:t>gawat</a:t>
            </a:r>
            <a:r>
              <a:rPr lang="en-US" dirty="0"/>
              <a:t> </a:t>
            </a:r>
            <a:r>
              <a:rPr lang="en-US" dirty="0" err="1"/>
              <a:t>darurat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pelayanan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komunitas</a:t>
            </a:r>
            <a:r>
              <a:rPr lang="en-US" dirty="0"/>
              <a:t> </a:t>
            </a:r>
            <a:r>
              <a:rPr lang="en-US" dirty="0" err="1"/>
              <a:t>berisiko</a:t>
            </a:r>
            <a:r>
              <a:rPr lang="en-US" dirty="0"/>
              <a:t> paling </a:t>
            </a:r>
            <a:r>
              <a:rPr lang="en-US" dirty="0" err="1"/>
              <a:t>tinggi</a:t>
            </a:r>
            <a:r>
              <a:rPr lang="en-US" dirty="0"/>
              <a:t>,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kampanye</a:t>
            </a:r>
            <a:r>
              <a:rPr lang="en-US" dirty="0"/>
              <a:t> </a:t>
            </a:r>
            <a:r>
              <a:rPr lang="en-US" dirty="0" err="1"/>
              <a:t>pendidikan</a:t>
            </a:r>
            <a:r>
              <a:rPr lang="en-US" dirty="0"/>
              <a:t> </a:t>
            </a:r>
            <a:r>
              <a:rPr lang="en-US" dirty="0" err="1"/>
              <a:t>intensif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Temuan</a:t>
            </a:r>
            <a:r>
              <a:rPr lang="en-US" dirty="0" smtClean="0"/>
              <a:t> </a:t>
            </a:r>
            <a:r>
              <a:rPr lang="en-US" dirty="0"/>
              <a:t>lain yang </a:t>
            </a:r>
            <a:r>
              <a:rPr lang="en-US" dirty="0" err="1"/>
              <a:t>menyangkut</a:t>
            </a:r>
            <a:r>
              <a:rPr lang="en-US" dirty="0"/>
              <a:t> </a:t>
            </a:r>
            <a:r>
              <a:rPr lang="en-US" dirty="0" err="1"/>
              <a:t>perbedaan</a:t>
            </a:r>
            <a:r>
              <a:rPr lang="en-US" dirty="0"/>
              <a:t> </a:t>
            </a:r>
            <a:r>
              <a:rPr lang="en-US" dirty="0" err="1"/>
              <a:t>distribusi</a:t>
            </a:r>
            <a:r>
              <a:rPr lang="en-US" dirty="0"/>
              <a:t> </a:t>
            </a:r>
            <a:r>
              <a:rPr lang="en-US" dirty="0" err="1"/>
              <a:t>penyakit</a:t>
            </a:r>
            <a:r>
              <a:rPr lang="en-US" dirty="0"/>
              <a:t> </a:t>
            </a:r>
            <a:r>
              <a:rPr lang="en-US" dirty="0" err="1"/>
              <a:t>antar-ras</a:t>
            </a:r>
            <a:r>
              <a:rPr lang="en-US" dirty="0"/>
              <a:t> </a:t>
            </a:r>
            <a:r>
              <a:rPr lang="en-US" dirty="0" err="1"/>
              <a:t>ialah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pemuda</a:t>
            </a:r>
            <a:r>
              <a:rPr lang="en-US" dirty="0"/>
              <a:t> </a:t>
            </a:r>
            <a:r>
              <a:rPr lang="en-US" dirty="0" err="1"/>
              <a:t>Amerika</a:t>
            </a:r>
            <a:r>
              <a:rPr lang="en-US" dirty="0"/>
              <a:t> </a:t>
            </a:r>
            <a:r>
              <a:rPr lang="en-US" dirty="0" err="1"/>
              <a:t>keturunan</a:t>
            </a:r>
            <a:r>
              <a:rPr lang="en-US" dirty="0"/>
              <a:t> </a:t>
            </a:r>
            <a:r>
              <a:rPr lang="en-US" dirty="0" err="1"/>
              <a:t>Eropa</a:t>
            </a:r>
            <a:r>
              <a:rPr lang="en-US" dirty="0"/>
              <a:t> yang </a:t>
            </a:r>
            <a:r>
              <a:rPr lang="en-US" dirty="0" err="1"/>
              <a:t>dinyatakan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syarat</a:t>
            </a:r>
            <a:r>
              <a:rPr lang="en-US" dirty="0"/>
              <a:t> </a:t>
            </a:r>
            <a:r>
              <a:rPr lang="en-US" dirty="0" err="1"/>
              <a:t>mengikuti</a:t>
            </a:r>
            <a:r>
              <a:rPr lang="en-US" dirty="0"/>
              <a:t> </a:t>
            </a:r>
            <a:r>
              <a:rPr lang="en-US" dirty="0" err="1"/>
              <a:t>wajib</a:t>
            </a:r>
            <a:r>
              <a:rPr lang="en-US" dirty="0"/>
              <a:t> </a:t>
            </a:r>
            <a:r>
              <a:rPr lang="en-US" dirty="0" err="1"/>
              <a:t>militer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alasan</a:t>
            </a:r>
            <a:r>
              <a:rPr lang="en-US" dirty="0"/>
              <a:t> </a:t>
            </a:r>
            <a:r>
              <a:rPr lang="en-US" dirty="0" err="1"/>
              <a:t>medis</a:t>
            </a:r>
            <a:r>
              <a:rPr lang="en-US" dirty="0"/>
              <a:t> </a:t>
            </a:r>
            <a:r>
              <a:rPr lang="en-US" dirty="0" err="1"/>
              <a:t>selalu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daripada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pemuda</a:t>
            </a:r>
            <a:r>
              <a:rPr lang="en-US" dirty="0"/>
              <a:t> </a:t>
            </a:r>
            <a:r>
              <a:rPr lang="en-US" dirty="0" err="1"/>
              <a:t>Amerika</a:t>
            </a:r>
            <a:r>
              <a:rPr lang="en-US" dirty="0"/>
              <a:t> </a:t>
            </a:r>
            <a:r>
              <a:rPr lang="en-US" dirty="0" err="1"/>
              <a:t>keturunan</a:t>
            </a:r>
            <a:r>
              <a:rPr lang="en-US" dirty="0"/>
              <a:t> </a:t>
            </a:r>
            <a:r>
              <a:rPr lang="en-US" dirty="0" err="1"/>
              <a:t>Afrika</a:t>
            </a:r>
            <a:r>
              <a:rPr lang="en-US" dirty="0"/>
              <a:t>. </a:t>
            </a:r>
            <a:r>
              <a:rPr lang="en-US" dirty="0" err="1"/>
              <a:t>Perbedaan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diduga</a:t>
            </a:r>
            <a:r>
              <a:rPr lang="en-US" dirty="0"/>
              <a:t> </a:t>
            </a:r>
            <a:r>
              <a:rPr lang="en-US" dirty="0" err="1"/>
              <a:t>disebabkan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orang </a:t>
            </a:r>
            <a:r>
              <a:rPr lang="en-US" dirty="0" err="1"/>
              <a:t>Amerika</a:t>
            </a:r>
            <a:r>
              <a:rPr lang="en-US" dirty="0"/>
              <a:t> </a:t>
            </a:r>
            <a:r>
              <a:rPr lang="en-US" dirty="0" err="1"/>
              <a:t>keturunan</a:t>
            </a:r>
            <a:r>
              <a:rPr lang="en-US" dirty="0"/>
              <a:t> </a:t>
            </a:r>
            <a:r>
              <a:rPr lang="en-US" dirty="0" err="1"/>
              <a:t>Eropa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mudah</a:t>
            </a:r>
            <a:r>
              <a:rPr lang="en-US" dirty="0"/>
              <a:t> </a:t>
            </a:r>
            <a:r>
              <a:rPr lang="en-US" dirty="0" err="1"/>
              <a:t>menjalankan</a:t>
            </a:r>
            <a:r>
              <a:rPr lang="en-US" dirty="0"/>
              <a:t> </a:t>
            </a:r>
            <a:r>
              <a:rPr lang="en-US" dirty="0" err="1"/>
              <a:t>peran</a:t>
            </a:r>
            <a:r>
              <a:rPr lang="en-US" dirty="0"/>
              <a:t> </a:t>
            </a:r>
            <a:r>
              <a:rPr lang="en-US" dirty="0" err="1"/>
              <a:t>sakit</a:t>
            </a:r>
            <a:r>
              <a:rPr lang="en-US" dirty="0"/>
              <a:t> </a:t>
            </a:r>
            <a:r>
              <a:rPr lang="en-US" dirty="0" err="1"/>
              <a:t>daripada</a:t>
            </a:r>
            <a:r>
              <a:rPr lang="en-US" dirty="0"/>
              <a:t> orang </a:t>
            </a:r>
            <a:r>
              <a:rPr lang="en-US" dirty="0" err="1"/>
              <a:t>Amerika</a:t>
            </a:r>
            <a:r>
              <a:rPr lang="en-US" dirty="0"/>
              <a:t> </a:t>
            </a:r>
            <a:r>
              <a:rPr lang="en-US" dirty="0" err="1"/>
              <a:t>keturunan</a:t>
            </a:r>
            <a:r>
              <a:rPr lang="en-US" dirty="0"/>
              <a:t> </a:t>
            </a:r>
            <a:r>
              <a:rPr lang="en-US" dirty="0" err="1"/>
              <a:t>Afrika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74460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Data </a:t>
            </a:r>
            <a:r>
              <a:rPr lang="en-US" sz="3200" dirty="0" err="1"/>
              <a:t>mengenai</a:t>
            </a:r>
            <a:r>
              <a:rPr lang="en-US" sz="3200" dirty="0"/>
              <a:t> </a:t>
            </a:r>
            <a:r>
              <a:rPr lang="en-US" sz="3200" dirty="0" err="1"/>
              <a:t>keadaan</a:t>
            </a:r>
            <a:r>
              <a:rPr lang="en-US" sz="3200" dirty="0"/>
              <a:t> </a:t>
            </a:r>
            <a:r>
              <a:rPr lang="en-US" sz="3200" dirty="0" err="1"/>
              <a:t>kesehatan</a:t>
            </a:r>
            <a:r>
              <a:rPr lang="en-US" sz="3200" dirty="0"/>
              <a:t> </a:t>
            </a:r>
            <a:r>
              <a:rPr lang="en-US" sz="3200" dirty="0" err="1"/>
              <a:t>kelompok-kelompok</a:t>
            </a:r>
            <a:r>
              <a:rPr lang="en-US" sz="3200" dirty="0"/>
              <a:t> </a:t>
            </a:r>
            <a:r>
              <a:rPr lang="en-US" sz="3200" dirty="0" err="1"/>
              <a:t>minoritas</a:t>
            </a:r>
            <a:r>
              <a:rPr lang="en-US" sz="3200" dirty="0"/>
              <a:t> </a:t>
            </a:r>
            <a:r>
              <a:rPr lang="en-US" sz="3200" dirty="0" err="1"/>
              <a:t>etnis</a:t>
            </a:r>
            <a:r>
              <a:rPr lang="en-US" sz="3200" dirty="0"/>
              <a:t> yang </a:t>
            </a:r>
            <a:r>
              <a:rPr lang="en-US" sz="3200" dirty="0" err="1"/>
              <a:t>menetap</a:t>
            </a:r>
            <a:r>
              <a:rPr lang="en-US" sz="3200" dirty="0"/>
              <a:t> di </a:t>
            </a:r>
            <a:r>
              <a:rPr lang="en-US" sz="3200" dirty="0" err="1"/>
              <a:t>Inggris</a:t>
            </a:r>
            <a:r>
              <a:rPr lang="en-US" sz="3200" dirty="0"/>
              <a:t> </a:t>
            </a:r>
            <a:r>
              <a:rPr lang="en-US" sz="3200" dirty="0" err="1"/>
              <a:t>menunjukkan</a:t>
            </a:r>
            <a:r>
              <a:rPr lang="en-US" sz="3200" dirty="0"/>
              <a:t> </a:t>
            </a:r>
            <a:r>
              <a:rPr lang="en-US" sz="3200" dirty="0" err="1"/>
              <a:t>lebih</a:t>
            </a:r>
            <a:r>
              <a:rPr lang="en-US" sz="3200" dirty="0"/>
              <a:t> </a:t>
            </a:r>
            <a:r>
              <a:rPr lang="en-US" sz="3200" dirty="0" err="1"/>
              <a:t>tingginya</a:t>
            </a:r>
            <a:r>
              <a:rPr lang="en-US" sz="3200" dirty="0"/>
              <a:t> </a:t>
            </a:r>
            <a:r>
              <a:rPr lang="en-US" sz="3200" dirty="0" err="1"/>
              <a:t>prevalensi</a:t>
            </a:r>
            <a:r>
              <a:rPr lang="en-US" sz="3200" dirty="0"/>
              <a:t> </a:t>
            </a:r>
            <a:r>
              <a:rPr lang="en-US" sz="3200" dirty="0" err="1"/>
              <a:t>morbiditas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mortalitas</a:t>
            </a:r>
            <a:r>
              <a:rPr lang="en-US" sz="3200" dirty="0"/>
              <a:t> </a:t>
            </a:r>
            <a:r>
              <a:rPr lang="en-US" sz="3200" dirty="0" err="1"/>
              <a:t>tertentu</a:t>
            </a:r>
            <a:r>
              <a:rPr lang="en-US" sz="3200" dirty="0"/>
              <a:t> di </a:t>
            </a:r>
            <a:r>
              <a:rPr lang="en-US" sz="3200" dirty="0" err="1"/>
              <a:t>kalangan</a:t>
            </a:r>
            <a:r>
              <a:rPr lang="en-US" sz="3200" dirty="0"/>
              <a:t> </a:t>
            </a:r>
            <a:r>
              <a:rPr lang="en-US" sz="3200" dirty="0" err="1"/>
              <a:t>kelompok</a:t>
            </a:r>
            <a:r>
              <a:rPr lang="en-US" sz="3200" dirty="0"/>
              <a:t> </a:t>
            </a:r>
            <a:r>
              <a:rPr lang="en-US" sz="3200" dirty="0" err="1"/>
              <a:t>etnis</a:t>
            </a:r>
            <a:r>
              <a:rPr lang="en-US" sz="3200" dirty="0"/>
              <a:t> </a:t>
            </a:r>
            <a:r>
              <a:rPr lang="en-US" sz="3200" dirty="0" err="1"/>
              <a:t>tertentu</a:t>
            </a:r>
            <a:r>
              <a:rPr lang="en-US" sz="3200" dirty="0"/>
              <a:t> </a:t>
            </a:r>
            <a:r>
              <a:rPr lang="en-US" sz="3200" dirty="0" err="1"/>
              <a:t>daripada</a:t>
            </a:r>
            <a:r>
              <a:rPr lang="en-US" sz="3200" dirty="0"/>
              <a:t> di </a:t>
            </a:r>
            <a:r>
              <a:rPr lang="en-US" sz="3200" dirty="0" err="1"/>
              <a:t>kalangan</a:t>
            </a:r>
            <a:r>
              <a:rPr lang="en-US" sz="3200" dirty="0"/>
              <a:t> </a:t>
            </a:r>
            <a:r>
              <a:rPr lang="en-US" sz="3200" dirty="0" err="1"/>
              <a:t>penduduk</a:t>
            </a:r>
            <a:r>
              <a:rPr lang="en-US" sz="3200" dirty="0"/>
              <a:t> </a:t>
            </a:r>
            <a:r>
              <a:rPr lang="en-US" sz="3200" dirty="0" err="1"/>
              <a:t>setempat</a:t>
            </a:r>
            <a:r>
              <a:rPr lang="en-US" sz="3200" dirty="0"/>
              <a:t>. </a:t>
            </a:r>
          </a:p>
          <a:p>
            <a:endParaRPr lang="en-US" sz="3200" dirty="0"/>
          </a:p>
          <a:p>
            <a:r>
              <a:rPr lang="en-US" sz="3200" dirty="0" err="1"/>
              <a:t>Perbedaan</a:t>
            </a:r>
            <a:r>
              <a:rPr lang="en-US" sz="3200" dirty="0"/>
              <a:t> </a:t>
            </a:r>
            <a:r>
              <a:rPr lang="en-US" sz="3200" dirty="0" err="1"/>
              <a:t>sistem</a:t>
            </a:r>
            <a:r>
              <a:rPr lang="en-US" sz="3200" dirty="0"/>
              <a:t> </a:t>
            </a:r>
            <a:r>
              <a:rPr lang="en-US" sz="3200" dirty="0" err="1"/>
              <a:t>medis</a:t>
            </a:r>
            <a:r>
              <a:rPr lang="en-US" sz="3200" dirty="0"/>
              <a:t> </a:t>
            </a:r>
            <a:r>
              <a:rPr lang="en-US" sz="3200" dirty="0" err="1"/>
              <a:t>antara</a:t>
            </a:r>
            <a:r>
              <a:rPr lang="en-US" sz="3200" dirty="0"/>
              <a:t> </a:t>
            </a:r>
            <a:r>
              <a:rPr lang="en-US" sz="3200" dirty="0" err="1"/>
              <a:t>kaum</a:t>
            </a:r>
            <a:r>
              <a:rPr lang="en-US" sz="3200" dirty="0"/>
              <a:t> </a:t>
            </a:r>
            <a:r>
              <a:rPr lang="en-US" sz="3200" dirty="0" err="1"/>
              <a:t>migran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penduduk</a:t>
            </a:r>
            <a:r>
              <a:rPr lang="en-US" sz="3200" dirty="0"/>
              <a:t> </a:t>
            </a:r>
            <a:r>
              <a:rPr lang="en-US" sz="3200" dirty="0" err="1"/>
              <a:t>setempat</a:t>
            </a:r>
            <a:r>
              <a:rPr lang="en-US" sz="3200" dirty="0"/>
              <a:t> pun </a:t>
            </a:r>
            <a:r>
              <a:rPr lang="en-US" sz="3200" dirty="0" err="1"/>
              <a:t>merupakan</a:t>
            </a:r>
            <a:r>
              <a:rPr lang="en-US" sz="3200" dirty="0"/>
              <a:t> </a:t>
            </a:r>
            <a:r>
              <a:rPr lang="en-US" sz="3200" dirty="0" err="1"/>
              <a:t>salah</a:t>
            </a:r>
            <a:r>
              <a:rPr lang="en-US" sz="3200" dirty="0"/>
              <a:t> </a:t>
            </a:r>
            <a:r>
              <a:rPr lang="en-US" sz="3200" dirty="0" err="1"/>
              <a:t>satu</a:t>
            </a:r>
            <a:r>
              <a:rPr lang="en-US" sz="3200" dirty="0"/>
              <a:t> </a:t>
            </a:r>
            <a:r>
              <a:rPr lang="en-US" sz="3200" dirty="0" err="1"/>
              <a:t>faktor</a:t>
            </a:r>
            <a:r>
              <a:rPr lang="en-US" sz="3200" dirty="0"/>
              <a:t> yang </a:t>
            </a:r>
            <a:r>
              <a:rPr lang="en-US" sz="3200" dirty="0" err="1"/>
              <a:t>menjadi</a:t>
            </a:r>
            <a:r>
              <a:rPr lang="en-US" sz="3200" dirty="0"/>
              <a:t> </a:t>
            </a:r>
            <a:r>
              <a:rPr lang="en-US" sz="3200" dirty="0" err="1"/>
              <a:t>penyebab</a:t>
            </a:r>
            <a:r>
              <a:rPr lang="en-US" sz="3200" dirty="0"/>
              <a:t> </a:t>
            </a:r>
            <a:r>
              <a:rPr lang="en-US" sz="3200" dirty="0" err="1"/>
              <a:t>perbedaan</a:t>
            </a:r>
            <a:r>
              <a:rPr lang="en-US" sz="3200" dirty="0"/>
              <a:t> </a:t>
            </a:r>
            <a:r>
              <a:rPr lang="en-US" sz="3200" dirty="0" err="1"/>
              <a:t>kesehatan</a:t>
            </a:r>
            <a:r>
              <a:rPr lang="en-US" sz="3200" dirty="0"/>
              <a:t>.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6126263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Sumber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/>
              <a:t>Sunarto</a:t>
            </a:r>
            <a:r>
              <a:rPr lang="en-US" dirty="0"/>
              <a:t>, </a:t>
            </a:r>
            <a:r>
              <a:rPr lang="en-US" dirty="0" err="1"/>
              <a:t>Kamanto</a:t>
            </a:r>
            <a:r>
              <a:rPr lang="en-US" dirty="0"/>
              <a:t>. 2010</a:t>
            </a:r>
            <a:r>
              <a:rPr lang="en-US" i="1" dirty="0"/>
              <a:t>. </a:t>
            </a:r>
            <a:r>
              <a:rPr lang="en-US" i="1" dirty="0" err="1"/>
              <a:t>Sosiologi</a:t>
            </a:r>
            <a:r>
              <a:rPr lang="en-US" i="1" dirty="0"/>
              <a:t> </a:t>
            </a:r>
            <a:r>
              <a:rPr lang="en-US" i="1" dirty="0" err="1"/>
              <a:t>Kesehatan</a:t>
            </a:r>
            <a:r>
              <a:rPr lang="en-US" i="1" dirty="0"/>
              <a:t> </a:t>
            </a:r>
            <a:r>
              <a:rPr lang="en-US" i="1" dirty="0" err="1"/>
              <a:t>Edisi</a:t>
            </a:r>
            <a:r>
              <a:rPr lang="en-US" i="1" dirty="0"/>
              <a:t> 2</a:t>
            </a:r>
            <a:r>
              <a:rPr lang="en-US" dirty="0"/>
              <a:t>. Jakarta: </a:t>
            </a:r>
            <a:r>
              <a:rPr lang="en-US" dirty="0" err="1"/>
              <a:t>Universitas</a:t>
            </a:r>
            <a:r>
              <a:rPr lang="en-US" dirty="0"/>
              <a:t> Terbuka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7200" y="533399"/>
            <a:ext cx="10007600" cy="1143001"/>
          </a:xfrm>
        </p:spPr>
        <p:txBody>
          <a:bodyPr/>
          <a:lstStyle/>
          <a:p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5000" y="2057400"/>
            <a:ext cx="11887201" cy="6727825"/>
          </a:xfrm>
        </p:spPr>
        <p:txBody>
          <a:bodyPr>
            <a:normAutofit fontScale="92500" lnSpcReduction="10000"/>
          </a:bodyPr>
          <a:lstStyle/>
          <a:p>
            <a:r>
              <a:rPr lang="en-US" sz="4000" dirty="0" err="1"/>
              <a:t>P</a:t>
            </a:r>
            <a:r>
              <a:rPr lang="en-US" sz="4000" dirty="0" err="1" smtClean="0"/>
              <a:t>enyakit</a:t>
            </a:r>
            <a:r>
              <a:rPr lang="en-US" sz="4000" dirty="0" smtClean="0"/>
              <a:t> </a:t>
            </a:r>
            <a:r>
              <a:rPr lang="en-US" sz="4000" dirty="0" err="1"/>
              <a:t>tidak</a:t>
            </a:r>
            <a:r>
              <a:rPr lang="en-US" sz="4000" dirty="0"/>
              <a:t> </a:t>
            </a:r>
            <a:r>
              <a:rPr lang="en-US" sz="4000" dirty="0" err="1"/>
              <a:t>terdistribusi</a:t>
            </a:r>
            <a:r>
              <a:rPr lang="en-US" sz="4000" dirty="0"/>
              <a:t> </a:t>
            </a:r>
            <a:r>
              <a:rPr lang="en-US" sz="4000" dirty="0" err="1"/>
              <a:t>secara</a:t>
            </a:r>
            <a:r>
              <a:rPr lang="en-US" sz="4000" dirty="0"/>
              <a:t> </a:t>
            </a:r>
            <a:r>
              <a:rPr lang="en-US" sz="4000" dirty="0" err="1"/>
              <a:t>merata</a:t>
            </a:r>
            <a:r>
              <a:rPr lang="en-US" sz="4000" dirty="0"/>
              <a:t> di </a:t>
            </a:r>
            <a:r>
              <a:rPr lang="en-US" sz="4000" dirty="0" err="1"/>
              <a:t>kalangan</a:t>
            </a:r>
            <a:r>
              <a:rPr lang="en-US" sz="4000" dirty="0"/>
              <a:t> </a:t>
            </a:r>
            <a:r>
              <a:rPr lang="en-US" sz="4000" dirty="0" err="1"/>
              <a:t>penduduk</a:t>
            </a:r>
            <a:r>
              <a:rPr lang="en-US" sz="4000" dirty="0"/>
              <a:t>. </a:t>
            </a:r>
            <a:r>
              <a:rPr lang="en-US" sz="4000" dirty="0" err="1" smtClean="0"/>
              <a:t>Ketidakmerataan</a:t>
            </a:r>
            <a:r>
              <a:rPr lang="en-US" sz="4000" dirty="0" smtClean="0"/>
              <a:t> </a:t>
            </a:r>
            <a:r>
              <a:rPr lang="en-US" sz="4000" dirty="0" err="1"/>
              <a:t>ini</a:t>
            </a:r>
            <a:r>
              <a:rPr lang="en-US" sz="4000" dirty="0"/>
              <a:t> </a:t>
            </a:r>
            <a:r>
              <a:rPr lang="en-US" sz="4000" dirty="0" err="1"/>
              <a:t>terkait</a:t>
            </a:r>
            <a:r>
              <a:rPr lang="en-US" sz="4000" dirty="0"/>
              <a:t> </a:t>
            </a:r>
            <a:r>
              <a:rPr lang="en-US" sz="4000" dirty="0" err="1"/>
              <a:t>dengan</a:t>
            </a:r>
            <a:r>
              <a:rPr lang="en-US" sz="4000" dirty="0"/>
              <a:t> </a:t>
            </a:r>
            <a:r>
              <a:rPr lang="en-US" sz="4000" dirty="0" err="1"/>
              <a:t>berbagai</a:t>
            </a:r>
            <a:r>
              <a:rPr lang="en-US" sz="4000" dirty="0"/>
              <a:t> </a:t>
            </a:r>
            <a:r>
              <a:rPr lang="en-US" sz="4000" dirty="0" err="1"/>
              <a:t>faktor</a:t>
            </a:r>
            <a:r>
              <a:rPr lang="en-US" sz="4000" dirty="0"/>
              <a:t> </a:t>
            </a:r>
            <a:r>
              <a:rPr lang="en-US" sz="4000" dirty="0" err="1"/>
              <a:t>sosial</a:t>
            </a:r>
            <a:r>
              <a:rPr lang="en-US" sz="4000" dirty="0"/>
              <a:t> </a:t>
            </a:r>
            <a:r>
              <a:rPr lang="en-US" sz="4000" dirty="0" err="1"/>
              <a:t>masyarakat</a:t>
            </a:r>
            <a:r>
              <a:rPr lang="en-US" sz="4000" dirty="0"/>
              <a:t>, </a:t>
            </a:r>
            <a:r>
              <a:rPr lang="en-US" sz="4000" dirty="0" err="1"/>
              <a:t>seperti</a:t>
            </a:r>
            <a:r>
              <a:rPr lang="en-US" sz="4000" dirty="0"/>
              <a:t> </a:t>
            </a:r>
            <a:r>
              <a:rPr lang="en-US" sz="4000" dirty="0" err="1"/>
              <a:t>gaya</a:t>
            </a:r>
            <a:r>
              <a:rPr lang="en-US" sz="4000" dirty="0"/>
              <a:t> </a:t>
            </a:r>
            <a:r>
              <a:rPr lang="en-US" sz="4000" dirty="0" err="1"/>
              <a:t>hidup</a:t>
            </a:r>
            <a:r>
              <a:rPr lang="en-US" sz="4000" dirty="0"/>
              <a:t>, </a:t>
            </a:r>
            <a:r>
              <a:rPr lang="en-US" sz="4000" dirty="0" err="1"/>
              <a:t>kelas</a:t>
            </a:r>
            <a:r>
              <a:rPr lang="en-US" sz="4000" dirty="0"/>
              <a:t> </a:t>
            </a:r>
            <a:r>
              <a:rPr lang="en-US" sz="4000" dirty="0" err="1"/>
              <a:t>sosial</a:t>
            </a:r>
            <a:r>
              <a:rPr lang="en-US" sz="4000" dirty="0"/>
              <a:t>, gender, </a:t>
            </a:r>
            <a:r>
              <a:rPr lang="en-US" sz="4000" dirty="0" err="1"/>
              <a:t>usia</a:t>
            </a:r>
            <a:r>
              <a:rPr lang="en-US" sz="4000" dirty="0"/>
              <a:t>,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etnisitas</a:t>
            </a:r>
            <a:r>
              <a:rPr lang="en-US" sz="4000" dirty="0"/>
              <a:t>. </a:t>
            </a:r>
          </a:p>
          <a:p>
            <a:endParaRPr lang="en-US" sz="4000" dirty="0"/>
          </a:p>
          <a:p>
            <a:r>
              <a:rPr lang="en-US" sz="4000" dirty="0"/>
              <a:t>Gaya </a:t>
            </a:r>
            <a:r>
              <a:rPr lang="en-US" sz="4000" dirty="0" err="1"/>
              <a:t>hidup</a:t>
            </a:r>
            <a:r>
              <a:rPr lang="en-US" sz="4000" dirty="0"/>
              <a:t> </a:t>
            </a:r>
            <a:r>
              <a:rPr lang="en-US" sz="4000" dirty="0" err="1"/>
              <a:t>suatu</a:t>
            </a:r>
            <a:r>
              <a:rPr lang="en-US" sz="4000" dirty="0"/>
              <a:t> </a:t>
            </a:r>
            <a:r>
              <a:rPr lang="en-US" sz="4000" dirty="0" err="1"/>
              <a:t>masyarakat</a:t>
            </a:r>
            <a:r>
              <a:rPr lang="en-US" sz="4000" dirty="0"/>
              <a:t> </a:t>
            </a:r>
            <a:r>
              <a:rPr lang="en-US" sz="4000" dirty="0" err="1"/>
              <a:t>mempengaruhi</a:t>
            </a:r>
            <a:r>
              <a:rPr lang="en-US" sz="4000" dirty="0"/>
              <a:t> </a:t>
            </a:r>
            <a:r>
              <a:rPr lang="en-US" sz="4000" dirty="0" err="1"/>
              <a:t>kesehatan</a:t>
            </a:r>
            <a:r>
              <a:rPr lang="en-US" sz="4000" dirty="0"/>
              <a:t> </a:t>
            </a:r>
            <a:r>
              <a:rPr lang="en-US" sz="4000" dirty="0" err="1"/>
              <a:t>masyarakat</a:t>
            </a:r>
            <a:r>
              <a:rPr lang="en-US" sz="4000" dirty="0"/>
              <a:t> yang </a:t>
            </a:r>
            <a:r>
              <a:rPr lang="en-US" sz="4000" dirty="0" err="1"/>
              <a:t>bersangkutan</a:t>
            </a:r>
            <a:r>
              <a:rPr lang="en-US" sz="4000" dirty="0"/>
              <a:t>. </a:t>
            </a:r>
            <a:r>
              <a:rPr lang="en-US" sz="4000" dirty="0" err="1"/>
              <a:t>Kebiasaan</a:t>
            </a:r>
            <a:r>
              <a:rPr lang="en-US" sz="4000" dirty="0"/>
              <a:t> </a:t>
            </a:r>
            <a:r>
              <a:rPr lang="en-US" sz="4000" dirty="0" err="1"/>
              <a:t>mengonsumsi</a:t>
            </a:r>
            <a:r>
              <a:rPr lang="en-US" sz="4000" dirty="0"/>
              <a:t> </a:t>
            </a:r>
            <a:r>
              <a:rPr lang="en-US" sz="4000" dirty="0" err="1"/>
              <a:t>minuman</a:t>
            </a:r>
            <a:r>
              <a:rPr lang="en-US" sz="4000" dirty="0"/>
              <a:t> </a:t>
            </a:r>
            <a:r>
              <a:rPr lang="en-US" sz="4000" dirty="0" err="1"/>
              <a:t>beralkohol</a:t>
            </a:r>
            <a:r>
              <a:rPr lang="en-US" sz="4000" dirty="0"/>
              <a:t>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rokok</a:t>
            </a:r>
            <a:r>
              <a:rPr lang="en-US" sz="4000" dirty="0"/>
              <a:t> </a:t>
            </a:r>
            <a:r>
              <a:rPr lang="en-US" sz="4000" dirty="0" err="1"/>
              <a:t>dapat</a:t>
            </a:r>
            <a:r>
              <a:rPr lang="en-US" sz="4000" dirty="0"/>
              <a:t> </a:t>
            </a:r>
            <a:r>
              <a:rPr lang="en-US" sz="4000" dirty="0" err="1"/>
              <a:t>mempengaruhi</a:t>
            </a:r>
            <a:r>
              <a:rPr lang="en-US" sz="4000" dirty="0"/>
              <a:t> </a:t>
            </a:r>
            <a:r>
              <a:rPr lang="en-US" sz="4000" dirty="0" err="1"/>
              <a:t>tingkat</a:t>
            </a:r>
            <a:r>
              <a:rPr lang="en-US" sz="4000" dirty="0"/>
              <a:t> </a:t>
            </a:r>
            <a:r>
              <a:rPr lang="en-US" sz="4000" dirty="0" err="1"/>
              <a:t>risiko</a:t>
            </a:r>
            <a:r>
              <a:rPr lang="en-US" sz="4000" dirty="0"/>
              <a:t> </a:t>
            </a:r>
            <a:r>
              <a:rPr lang="en-US" sz="4000" dirty="0" err="1"/>
              <a:t>terkena</a:t>
            </a:r>
            <a:r>
              <a:rPr lang="en-US" sz="4000" dirty="0"/>
              <a:t> </a:t>
            </a:r>
            <a:r>
              <a:rPr lang="en-US" sz="4000" dirty="0" err="1"/>
              <a:t>penyakit</a:t>
            </a:r>
            <a:r>
              <a:rPr lang="en-US" sz="4000" dirty="0"/>
              <a:t> </a:t>
            </a:r>
            <a:r>
              <a:rPr lang="en-US" sz="4000" dirty="0" err="1"/>
              <a:t>tertentu</a:t>
            </a:r>
            <a:r>
              <a:rPr lang="en-US" sz="4000" dirty="0"/>
              <a:t>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bahkan</a:t>
            </a:r>
            <a:r>
              <a:rPr lang="en-US" sz="4000" dirty="0"/>
              <a:t> </a:t>
            </a:r>
            <a:r>
              <a:rPr lang="en-US" sz="4000" dirty="0" err="1"/>
              <a:t>kematian</a:t>
            </a:r>
            <a:r>
              <a:rPr lang="en-US" sz="4000" dirty="0"/>
              <a:t>. </a:t>
            </a:r>
            <a:r>
              <a:rPr lang="en-US" sz="4000" dirty="0" err="1"/>
              <a:t>Selain</a:t>
            </a:r>
            <a:r>
              <a:rPr lang="en-US" sz="4000" dirty="0"/>
              <a:t> </a:t>
            </a:r>
            <a:r>
              <a:rPr lang="en-US" sz="4000" dirty="0" err="1"/>
              <a:t>itu</a:t>
            </a:r>
            <a:r>
              <a:rPr lang="en-US" sz="4000" dirty="0"/>
              <a:t>, </a:t>
            </a:r>
            <a:r>
              <a:rPr lang="en-US" sz="4000" dirty="0" err="1"/>
              <a:t>morbiditas</a:t>
            </a:r>
            <a:r>
              <a:rPr lang="en-US" sz="4000" dirty="0"/>
              <a:t>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mortalitas</a:t>
            </a:r>
            <a:r>
              <a:rPr lang="en-US" sz="4000" dirty="0"/>
              <a:t> </a:t>
            </a:r>
            <a:r>
              <a:rPr lang="en-US" sz="4000" dirty="0" err="1"/>
              <a:t>suatu</a:t>
            </a:r>
            <a:r>
              <a:rPr lang="en-US" sz="4000" dirty="0"/>
              <a:t> </a:t>
            </a:r>
            <a:r>
              <a:rPr lang="en-US" sz="4000" dirty="0" err="1"/>
              <a:t>masyarakat</a:t>
            </a:r>
            <a:r>
              <a:rPr lang="en-US" sz="4000" dirty="0"/>
              <a:t> </a:t>
            </a:r>
            <a:r>
              <a:rPr lang="en-US" sz="4000" dirty="0" err="1"/>
              <a:t>juga</a:t>
            </a:r>
            <a:r>
              <a:rPr lang="en-US" sz="4000" dirty="0"/>
              <a:t> </a:t>
            </a:r>
            <a:r>
              <a:rPr lang="en-US" sz="4000" dirty="0" err="1"/>
              <a:t>dipengaruhi</a:t>
            </a:r>
            <a:r>
              <a:rPr lang="en-US" sz="4000" dirty="0"/>
              <a:t> </a:t>
            </a:r>
            <a:r>
              <a:rPr lang="en-US" sz="4000" dirty="0" err="1"/>
              <a:t>oleh</a:t>
            </a:r>
            <a:r>
              <a:rPr lang="en-US" sz="4000" dirty="0"/>
              <a:t> </a:t>
            </a:r>
            <a:r>
              <a:rPr lang="en-US" sz="4000" dirty="0" err="1"/>
              <a:t>gaya</a:t>
            </a:r>
            <a:r>
              <a:rPr lang="en-US" sz="4000" dirty="0"/>
              <a:t> </a:t>
            </a:r>
            <a:r>
              <a:rPr lang="en-US" sz="4000" dirty="0" err="1"/>
              <a:t>hidup</a:t>
            </a:r>
            <a:r>
              <a:rPr lang="en-US" sz="4000" dirty="0"/>
              <a:t> </a:t>
            </a:r>
            <a:r>
              <a:rPr lang="en-US" sz="4000" dirty="0" err="1"/>
              <a:t>lainnya</a:t>
            </a:r>
            <a:r>
              <a:rPr lang="en-US" sz="4000" dirty="0"/>
              <a:t>, </a:t>
            </a:r>
            <a:r>
              <a:rPr lang="en-US" sz="4000" dirty="0" err="1"/>
              <a:t>seperti</a:t>
            </a:r>
            <a:r>
              <a:rPr lang="en-US" sz="4000" dirty="0"/>
              <a:t> </a:t>
            </a:r>
            <a:r>
              <a:rPr lang="en-US" sz="4000" dirty="0" err="1"/>
              <a:t>kestabilan</a:t>
            </a:r>
            <a:r>
              <a:rPr lang="en-US" sz="4000" dirty="0"/>
              <a:t> </a:t>
            </a:r>
            <a:r>
              <a:rPr lang="en-US" sz="4000" dirty="0" err="1"/>
              <a:t>rumah</a:t>
            </a:r>
            <a:r>
              <a:rPr lang="en-US" sz="4000" dirty="0"/>
              <a:t> </a:t>
            </a:r>
            <a:r>
              <a:rPr lang="en-US" sz="4000" dirty="0" err="1"/>
              <a:t>tangga</a:t>
            </a:r>
            <a:r>
              <a:rPr lang="en-US" sz="4000" dirty="0"/>
              <a:t> </a:t>
            </a:r>
            <a:r>
              <a:rPr lang="en-US" sz="4000" dirty="0" err="1"/>
              <a:t>atau</a:t>
            </a:r>
            <a:r>
              <a:rPr lang="en-US" sz="4000" dirty="0"/>
              <a:t> </a:t>
            </a:r>
            <a:r>
              <a:rPr lang="en-US" sz="4000" dirty="0" err="1"/>
              <a:t>gaya</a:t>
            </a:r>
            <a:r>
              <a:rPr lang="en-US" sz="4000" dirty="0"/>
              <a:t> </a:t>
            </a:r>
            <a:r>
              <a:rPr lang="en-US" sz="4000" dirty="0" err="1"/>
              <a:t>hidup</a:t>
            </a:r>
            <a:r>
              <a:rPr lang="en-US" sz="4000" dirty="0"/>
              <a:t> </a:t>
            </a:r>
            <a:r>
              <a:rPr lang="en-US" sz="4000" dirty="0" err="1"/>
              <a:t>menetap</a:t>
            </a:r>
            <a:r>
              <a:rPr lang="en-US" sz="4000" dirty="0"/>
              <a:t> </a:t>
            </a:r>
            <a:r>
              <a:rPr lang="en-US" sz="4000" dirty="0" err="1"/>
              <a:t>dan</a:t>
            </a:r>
            <a:r>
              <a:rPr lang="en-US" sz="4000" dirty="0"/>
              <a:t> </a:t>
            </a:r>
            <a:r>
              <a:rPr lang="en-US" sz="4000" dirty="0" err="1"/>
              <a:t>berpindah</a:t>
            </a:r>
            <a:r>
              <a:rPr lang="en-US" sz="4000" dirty="0"/>
              <a:t>. </a:t>
            </a:r>
          </a:p>
          <a:p>
            <a:pPr fontAlgn="base"/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324111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Data </a:t>
            </a:r>
            <a:r>
              <a:rPr lang="en-US" sz="4000" dirty="0" err="1"/>
              <a:t>dari</a:t>
            </a:r>
            <a:r>
              <a:rPr lang="en-US" sz="4000" dirty="0"/>
              <a:t> </a:t>
            </a:r>
            <a:r>
              <a:rPr lang="en-US" sz="4000" dirty="0" err="1"/>
              <a:t>berbagai</a:t>
            </a:r>
            <a:r>
              <a:rPr lang="en-US" sz="4000" dirty="0"/>
              <a:t> </a:t>
            </a:r>
            <a:r>
              <a:rPr lang="en-US" sz="4000" dirty="0" err="1"/>
              <a:t>negara</a:t>
            </a:r>
            <a:r>
              <a:rPr lang="en-US" sz="4000" dirty="0"/>
              <a:t> </a:t>
            </a:r>
            <a:r>
              <a:rPr lang="en-US" sz="4000" dirty="0" err="1"/>
              <a:t>menunjukkan</a:t>
            </a:r>
            <a:r>
              <a:rPr lang="en-US" sz="4000" dirty="0"/>
              <a:t> </a:t>
            </a:r>
            <a:r>
              <a:rPr lang="en-US" sz="4000" dirty="0" err="1"/>
              <a:t>terdapat</a:t>
            </a:r>
            <a:r>
              <a:rPr lang="en-US" sz="4000" dirty="0"/>
              <a:t> </a:t>
            </a:r>
            <a:r>
              <a:rPr lang="en-US" sz="4000" dirty="0" err="1"/>
              <a:t>perbedaan</a:t>
            </a:r>
            <a:r>
              <a:rPr lang="en-US" sz="4000" dirty="0"/>
              <a:t> </a:t>
            </a:r>
            <a:r>
              <a:rPr lang="en-US" sz="4000" dirty="0" err="1"/>
              <a:t>tingkat</a:t>
            </a:r>
            <a:r>
              <a:rPr lang="en-US" sz="4000" dirty="0"/>
              <a:t> </a:t>
            </a:r>
            <a:r>
              <a:rPr lang="en-US" sz="4000" dirty="0" err="1"/>
              <a:t>mortalitas</a:t>
            </a:r>
            <a:r>
              <a:rPr lang="en-US" sz="4000" dirty="0"/>
              <a:t> </a:t>
            </a:r>
            <a:r>
              <a:rPr lang="en-US" sz="4000" dirty="0" err="1"/>
              <a:t>antarkelas</a:t>
            </a:r>
            <a:r>
              <a:rPr lang="en-US" sz="4000" dirty="0"/>
              <a:t>, </a:t>
            </a:r>
            <a:r>
              <a:rPr lang="en-US" sz="4000" dirty="0" err="1"/>
              <a:t>yaitu</a:t>
            </a:r>
            <a:r>
              <a:rPr lang="en-US" sz="4000" dirty="0"/>
              <a:t> </a:t>
            </a:r>
            <a:r>
              <a:rPr lang="en-US" sz="4000" dirty="0" err="1"/>
              <a:t>semakin</a:t>
            </a:r>
            <a:r>
              <a:rPr lang="en-US" sz="4000" dirty="0"/>
              <a:t> </a:t>
            </a:r>
            <a:r>
              <a:rPr lang="en-US" sz="4000" dirty="0" err="1"/>
              <a:t>rendah</a:t>
            </a:r>
            <a:r>
              <a:rPr lang="en-US" sz="4000" dirty="0"/>
              <a:t> </a:t>
            </a:r>
            <a:r>
              <a:rPr lang="en-US" sz="4000" dirty="0" err="1"/>
              <a:t>kelas</a:t>
            </a:r>
            <a:r>
              <a:rPr lang="en-US" sz="4000" dirty="0"/>
              <a:t> </a:t>
            </a:r>
            <a:r>
              <a:rPr lang="en-US" sz="4000" dirty="0" err="1"/>
              <a:t>sosial</a:t>
            </a:r>
            <a:r>
              <a:rPr lang="en-US" sz="4000" dirty="0"/>
              <a:t> </a:t>
            </a:r>
            <a:r>
              <a:rPr lang="en-US" sz="4000" dirty="0" err="1"/>
              <a:t>suatu</a:t>
            </a:r>
            <a:r>
              <a:rPr lang="en-US" sz="4000" dirty="0"/>
              <a:t> </a:t>
            </a:r>
            <a:r>
              <a:rPr lang="en-US" sz="4000" dirty="0" err="1"/>
              <a:t>kelompok</a:t>
            </a:r>
            <a:r>
              <a:rPr lang="en-US" sz="4000" dirty="0"/>
              <a:t> </a:t>
            </a:r>
            <a:r>
              <a:rPr lang="en-US" sz="4000" dirty="0" err="1"/>
              <a:t>masyarakat</a:t>
            </a:r>
            <a:r>
              <a:rPr lang="en-US" sz="4000" dirty="0"/>
              <a:t>, </a:t>
            </a:r>
            <a:r>
              <a:rPr lang="en-US" sz="4000" dirty="0" err="1"/>
              <a:t>semakin</a:t>
            </a:r>
            <a:r>
              <a:rPr lang="en-US" sz="4000" dirty="0"/>
              <a:t> </a:t>
            </a:r>
            <a:r>
              <a:rPr lang="en-US" sz="4000" dirty="0" err="1"/>
              <a:t>tinggi</a:t>
            </a:r>
            <a:r>
              <a:rPr lang="en-US" sz="4000" dirty="0"/>
              <a:t> </a:t>
            </a:r>
            <a:r>
              <a:rPr lang="en-US" sz="4000" dirty="0" err="1"/>
              <a:t>tingkat</a:t>
            </a:r>
            <a:r>
              <a:rPr lang="en-US" sz="4000" dirty="0"/>
              <a:t> </a:t>
            </a:r>
            <a:r>
              <a:rPr lang="en-US" sz="4000" dirty="0" err="1"/>
              <a:t>mortalitasnya</a:t>
            </a:r>
            <a:r>
              <a:rPr lang="en-US" sz="4000" dirty="0"/>
              <a:t>. </a:t>
            </a:r>
            <a:endParaRPr lang="en-US" sz="4000" dirty="0" smtClean="0"/>
          </a:p>
          <a:p>
            <a:r>
              <a:rPr lang="en-US" sz="4000" dirty="0" err="1" smtClean="0"/>
              <a:t>Tingginya</a:t>
            </a:r>
            <a:r>
              <a:rPr lang="en-US" sz="4000" dirty="0" smtClean="0"/>
              <a:t> </a:t>
            </a:r>
            <a:r>
              <a:rPr lang="en-US" sz="4000" dirty="0" err="1"/>
              <a:t>tingkat</a:t>
            </a:r>
            <a:r>
              <a:rPr lang="en-US" sz="4000" dirty="0"/>
              <a:t> </a:t>
            </a:r>
            <a:r>
              <a:rPr lang="en-US" sz="4000" dirty="0" err="1"/>
              <a:t>mortalitas</a:t>
            </a:r>
            <a:r>
              <a:rPr lang="en-US" sz="4000" dirty="0"/>
              <a:t> </a:t>
            </a:r>
            <a:r>
              <a:rPr lang="en-US" sz="4000" dirty="0" err="1"/>
              <a:t>pada</a:t>
            </a:r>
            <a:r>
              <a:rPr lang="en-US" sz="4000" dirty="0"/>
              <a:t> </a:t>
            </a:r>
            <a:r>
              <a:rPr lang="en-US" sz="4000" dirty="0" err="1"/>
              <a:t>kelas</a:t>
            </a:r>
            <a:r>
              <a:rPr lang="en-US" sz="4000" dirty="0"/>
              <a:t> </a:t>
            </a:r>
            <a:r>
              <a:rPr lang="en-US" sz="4000" dirty="0" err="1"/>
              <a:t>sosial</a:t>
            </a:r>
            <a:r>
              <a:rPr lang="en-US" sz="4000" dirty="0"/>
              <a:t> </a:t>
            </a:r>
            <a:r>
              <a:rPr lang="en-US" sz="4000" dirty="0" err="1"/>
              <a:t>rendah</a:t>
            </a:r>
            <a:r>
              <a:rPr lang="en-US" sz="4000" dirty="0"/>
              <a:t> </a:t>
            </a:r>
            <a:r>
              <a:rPr lang="en-US" sz="4000" dirty="0" err="1"/>
              <a:t>ini</a:t>
            </a:r>
            <a:r>
              <a:rPr lang="en-US" sz="4000" dirty="0"/>
              <a:t> </a:t>
            </a:r>
            <a:r>
              <a:rPr lang="en-US" sz="4000" dirty="0" err="1"/>
              <a:t>disebabkan</a:t>
            </a:r>
            <a:r>
              <a:rPr lang="en-US" sz="4000" dirty="0"/>
              <a:t> </a:t>
            </a:r>
            <a:r>
              <a:rPr lang="en-US" sz="4000" dirty="0" err="1"/>
              <a:t>lebih</a:t>
            </a:r>
            <a:r>
              <a:rPr lang="en-US" sz="4000" dirty="0"/>
              <a:t> </a:t>
            </a:r>
            <a:r>
              <a:rPr lang="en-US" sz="4000" dirty="0" err="1"/>
              <a:t>tingginya</a:t>
            </a:r>
            <a:r>
              <a:rPr lang="en-US" sz="4000" dirty="0"/>
              <a:t> </a:t>
            </a:r>
            <a:r>
              <a:rPr lang="en-US" sz="4000" dirty="0" err="1"/>
              <a:t>risiko</a:t>
            </a:r>
            <a:r>
              <a:rPr lang="en-US" sz="4000" dirty="0"/>
              <a:t> </a:t>
            </a:r>
            <a:r>
              <a:rPr lang="en-US" sz="4000" dirty="0" err="1"/>
              <a:t>terkena</a:t>
            </a:r>
            <a:r>
              <a:rPr lang="en-US" sz="4000" dirty="0"/>
              <a:t> </a:t>
            </a:r>
            <a:r>
              <a:rPr lang="en-US" sz="4000" dirty="0" err="1"/>
              <a:t>penyakit</a:t>
            </a:r>
            <a:r>
              <a:rPr lang="en-US" sz="4000" dirty="0"/>
              <a:t> yang </a:t>
            </a:r>
            <a:r>
              <a:rPr lang="en-US" sz="4000" dirty="0" err="1"/>
              <a:t>membawa</a:t>
            </a:r>
            <a:r>
              <a:rPr lang="en-US" sz="4000" dirty="0"/>
              <a:t> </a:t>
            </a:r>
            <a:r>
              <a:rPr lang="en-US" sz="4000" dirty="0" err="1"/>
              <a:t>kematian</a:t>
            </a:r>
            <a:r>
              <a:rPr lang="en-US" sz="4000" dirty="0"/>
              <a:t>. </a:t>
            </a:r>
            <a:r>
              <a:rPr lang="en-US" sz="4000" dirty="0" err="1"/>
              <a:t>Selain</a:t>
            </a:r>
            <a:r>
              <a:rPr lang="en-US" sz="4000" dirty="0"/>
              <a:t> </a:t>
            </a:r>
            <a:r>
              <a:rPr lang="en-US" sz="4000" dirty="0" err="1"/>
              <a:t>itu</a:t>
            </a:r>
            <a:r>
              <a:rPr lang="en-US" sz="4000" dirty="0"/>
              <a:t>, </a:t>
            </a:r>
            <a:r>
              <a:rPr lang="en-US" sz="4000" dirty="0" err="1"/>
              <a:t>angka</a:t>
            </a:r>
            <a:r>
              <a:rPr lang="en-US" sz="4000" dirty="0"/>
              <a:t> </a:t>
            </a:r>
            <a:r>
              <a:rPr lang="en-US" sz="4000" dirty="0" err="1"/>
              <a:t>bunuh</a:t>
            </a:r>
            <a:r>
              <a:rPr lang="en-US" sz="4000" dirty="0"/>
              <a:t> </a:t>
            </a:r>
            <a:r>
              <a:rPr lang="en-US" sz="4000" dirty="0" err="1"/>
              <a:t>diri</a:t>
            </a:r>
            <a:r>
              <a:rPr lang="en-US" sz="4000" dirty="0"/>
              <a:t> yang </a:t>
            </a:r>
            <a:r>
              <a:rPr lang="en-US" sz="4000" dirty="0" err="1"/>
              <a:t>terjadi</a:t>
            </a:r>
            <a:r>
              <a:rPr lang="en-US" sz="4000" dirty="0"/>
              <a:t> </a:t>
            </a:r>
            <a:r>
              <a:rPr lang="en-US" sz="4000" dirty="0" err="1"/>
              <a:t>pada</a:t>
            </a:r>
            <a:r>
              <a:rPr lang="en-US" sz="4000" dirty="0"/>
              <a:t> </a:t>
            </a:r>
            <a:r>
              <a:rPr lang="en-US" sz="4000" dirty="0" err="1"/>
              <a:t>kelas</a:t>
            </a:r>
            <a:r>
              <a:rPr lang="en-US" sz="4000" dirty="0"/>
              <a:t> </a:t>
            </a:r>
            <a:r>
              <a:rPr lang="en-US" sz="4000" dirty="0" err="1"/>
              <a:t>sosial</a:t>
            </a:r>
            <a:r>
              <a:rPr lang="en-US" sz="4000" dirty="0"/>
              <a:t> </a:t>
            </a:r>
            <a:r>
              <a:rPr lang="en-US" sz="4000" dirty="0" err="1"/>
              <a:t>rendah</a:t>
            </a:r>
            <a:r>
              <a:rPr lang="en-US" sz="4000" dirty="0"/>
              <a:t> </a:t>
            </a:r>
            <a:r>
              <a:rPr lang="en-US" sz="4000" dirty="0" err="1"/>
              <a:t>juga</a:t>
            </a:r>
            <a:r>
              <a:rPr lang="en-US" sz="4000" dirty="0"/>
              <a:t> </a:t>
            </a:r>
            <a:r>
              <a:rPr lang="en-US" sz="4000" dirty="0" err="1"/>
              <a:t>lebih</a:t>
            </a:r>
            <a:r>
              <a:rPr lang="en-US" sz="4000" dirty="0"/>
              <a:t> </a:t>
            </a:r>
            <a:r>
              <a:rPr lang="en-US" sz="4000" dirty="0" err="1"/>
              <a:t>tinggi</a:t>
            </a:r>
            <a:r>
              <a:rPr lang="en-US" sz="4000" dirty="0"/>
              <a:t> </a:t>
            </a:r>
            <a:r>
              <a:rPr lang="en-US" sz="4000" dirty="0" err="1"/>
              <a:t>daripada</a:t>
            </a:r>
            <a:r>
              <a:rPr lang="en-US" sz="4000" dirty="0"/>
              <a:t> </a:t>
            </a:r>
            <a:r>
              <a:rPr lang="en-US" sz="4000" dirty="0" err="1"/>
              <a:t>kelas</a:t>
            </a:r>
            <a:r>
              <a:rPr lang="en-US" sz="4000" dirty="0"/>
              <a:t> </a:t>
            </a:r>
            <a:r>
              <a:rPr lang="en-US" sz="4000" dirty="0" err="1"/>
              <a:t>sosial</a:t>
            </a:r>
            <a:r>
              <a:rPr lang="en-US" sz="4000" dirty="0"/>
              <a:t> yang </a:t>
            </a:r>
            <a:r>
              <a:rPr lang="en-US" sz="4000" dirty="0" err="1"/>
              <a:t>lebih</a:t>
            </a:r>
            <a:r>
              <a:rPr lang="en-US" sz="4000" dirty="0"/>
              <a:t> </a:t>
            </a:r>
            <a:r>
              <a:rPr lang="en-US" sz="4000" dirty="0" err="1"/>
              <a:t>tinggi</a:t>
            </a:r>
            <a:r>
              <a:rPr lang="en-US" sz="4000" dirty="0"/>
              <a:t>. 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892882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6200" y="152400"/>
            <a:ext cx="11217275" cy="1885950"/>
          </a:xfrm>
        </p:spPr>
        <p:txBody>
          <a:bodyPr>
            <a:normAutofit/>
          </a:bodyPr>
          <a:lstStyle/>
          <a:p>
            <a:r>
              <a:rPr lang="en-US" sz="3200" b="1" dirty="0" err="1" smtClean="0"/>
              <a:t>Hubungan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gaya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hidup</a:t>
            </a:r>
            <a:r>
              <a:rPr lang="en-US" sz="3200" b="1" dirty="0" smtClean="0"/>
              <a:t>, </a:t>
            </a:r>
            <a:r>
              <a:rPr lang="en-US" sz="3200" b="1" dirty="0" err="1" smtClean="0"/>
              <a:t>kelas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sosial</a:t>
            </a:r>
            <a:r>
              <a:rPr lang="en-US" sz="3200" b="1" dirty="0" smtClean="0"/>
              <a:t>, </a:t>
            </a:r>
            <a:r>
              <a:rPr lang="en-US" sz="3200" b="1" dirty="0" err="1" smtClean="0"/>
              <a:t>dan</a:t>
            </a:r>
            <a:r>
              <a:rPr lang="en-US" sz="3200" b="1" dirty="0" smtClean="0"/>
              <a:t> gender </a:t>
            </a:r>
            <a:r>
              <a:rPr lang="en-US" sz="3200" b="1" dirty="0" err="1" smtClean="0"/>
              <a:t>dengan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kesehatan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dirty="0" err="1"/>
              <a:t>Penyakit</a:t>
            </a:r>
            <a:r>
              <a:rPr lang="en-US" sz="3600" dirty="0"/>
              <a:t> </a:t>
            </a:r>
            <a:r>
              <a:rPr lang="en-US" sz="3600" dirty="0" err="1"/>
              <a:t>tidak</a:t>
            </a:r>
            <a:r>
              <a:rPr lang="en-US" sz="3600" dirty="0"/>
              <a:t> </a:t>
            </a:r>
            <a:r>
              <a:rPr lang="en-US" sz="3600" dirty="0" err="1"/>
              <a:t>terdistribusi</a:t>
            </a:r>
            <a:r>
              <a:rPr lang="en-US" sz="3600" dirty="0"/>
              <a:t> </a:t>
            </a:r>
            <a:r>
              <a:rPr lang="en-US" sz="3600" dirty="0" err="1"/>
              <a:t>secara</a:t>
            </a:r>
            <a:r>
              <a:rPr lang="en-US" sz="3600" dirty="0"/>
              <a:t> </a:t>
            </a:r>
            <a:r>
              <a:rPr lang="en-US" sz="3600" dirty="0" err="1"/>
              <a:t>merata</a:t>
            </a:r>
            <a:r>
              <a:rPr lang="en-US" sz="3600" dirty="0"/>
              <a:t> di </a:t>
            </a:r>
            <a:r>
              <a:rPr lang="en-US" sz="3600" dirty="0" err="1"/>
              <a:t>kalangan</a:t>
            </a:r>
            <a:r>
              <a:rPr lang="en-US" sz="3600" dirty="0"/>
              <a:t> </a:t>
            </a:r>
            <a:r>
              <a:rPr lang="en-US" sz="3600" dirty="0" err="1"/>
              <a:t>penduduk</a:t>
            </a:r>
            <a:r>
              <a:rPr lang="en-US" sz="3600" dirty="0"/>
              <a:t>. </a:t>
            </a:r>
            <a:r>
              <a:rPr lang="en-US" sz="3600" dirty="0" err="1"/>
              <a:t>Masalah</a:t>
            </a:r>
            <a:r>
              <a:rPr lang="en-US" sz="3600" dirty="0"/>
              <a:t> </a:t>
            </a:r>
            <a:r>
              <a:rPr lang="en-US" sz="3600" dirty="0" err="1"/>
              <a:t>kelompok</a:t>
            </a:r>
            <a:r>
              <a:rPr lang="en-US" sz="3600" dirty="0"/>
              <a:t> </a:t>
            </a:r>
            <a:r>
              <a:rPr lang="en-US" sz="3600" dirty="0" err="1"/>
              <a:t>mana</a:t>
            </a:r>
            <a:r>
              <a:rPr lang="en-US" sz="3600" dirty="0"/>
              <a:t> yang </a:t>
            </a:r>
            <a:r>
              <a:rPr lang="en-US" sz="3600" dirty="0" err="1"/>
              <a:t>menderita</a:t>
            </a:r>
            <a:r>
              <a:rPr lang="en-US" sz="3600" dirty="0"/>
              <a:t> </a:t>
            </a:r>
            <a:r>
              <a:rPr lang="en-US" sz="3600" dirty="0" err="1"/>
              <a:t>penyakit</a:t>
            </a:r>
            <a:r>
              <a:rPr lang="en-US" sz="3600" dirty="0"/>
              <a:t> </a:t>
            </a:r>
            <a:r>
              <a:rPr lang="en-US" sz="3600" dirty="0" err="1"/>
              <a:t>apa</a:t>
            </a:r>
            <a:r>
              <a:rPr lang="en-US" sz="3600" dirty="0"/>
              <a:t> </a:t>
            </a:r>
            <a:r>
              <a:rPr lang="en-US" sz="3600" dirty="0" err="1"/>
              <a:t>merupakan</a:t>
            </a:r>
            <a:r>
              <a:rPr lang="en-US" sz="3600" dirty="0"/>
              <a:t> </a:t>
            </a:r>
            <a:r>
              <a:rPr lang="en-US" sz="3600" dirty="0" err="1"/>
              <a:t>bidang</a:t>
            </a:r>
            <a:r>
              <a:rPr lang="en-US" sz="3600" dirty="0"/>
              <a:t> </a:t>
            </a:r>
            <a:r>
              <a:rPr lang="en-US" sz="3600" dirty="0" err="1"/>
              <a:t>kajian</a:t>
            </a:r>
            <a:r>
              <a:rPr lang="en-US" sz="3600" dirty="0"/>
              <a:t> yang </a:t>
            </a:r>
            <a:r>
              <a:rPr lang="en-US" sz="3600" dirty="0" err="1"/>
              <a:t>dinamakan</a:t>
            </a:r>
            <a:r>
              <a:rPr lang="en-US" sz="3600" dirty="0"/>
              <a:t> </a:t>
            </a:r>
            <a:r>
              <a:rPr lang="en-US" sz="3600" dirty="0" err="1"/>
              <a:t>epidemiologi</a:t>
            </a:r>
            <a:r>
              <a:rPr lang="en-US" sz="3600" dirty="0"/>
              <a:t>. </a:t>
            </a:r>
          </a:p>
          <a:p>
            <a:endParaRPr lang="en-US" sz="3600" dirty="0"/>
          </a:p>
          <a:p>
            <a:r>
              <a:rPr lang="en-US" sz="3600" dirty="0"/>
              <a:t>Data </a:t>
            </a:r>
            <a:r>
              <a:rPr lang="en-US" sz="3600" dirty="0" err="1"/>
              <a:t>dari</a:t>
            </a:r>
            <a:r>
              <a:rPr lang="en-US" sz="3600" dirty="0"/>
              <a:t> </a:t>
            </a:r>
            <a:r>
              <a:rPr lang="en-US" sz="3600" dirty="0" err="1"/>
              <a:t>berbagai</a:t>
            </a:r>
            <a:r>
              <a:rPr lang="en-US" sz="3600" dirty="0"/>
              <a:t> </a:t>
            </a:r>
            <a:r>
              <a:rPr lang="en-US" sz="3600" dirty="0" err="1"/>
              <a:t>negara</a:t>
            </a:r>
            <a:r>
              <a:rPr lang="en-US" sz="3600" dirty="0"/>
              <a:t> </a:t>
            </a:r>
            <a:r>
              <a:rPr lang="en-US" sz="3600" dirty="0" err="1"/>
              <a:t>memaparkan</a:t>
            </a:r>
            <a:r>
              <a:rPr lang="en-US" sz="3600" dirty="0"/>
              <a:t> </a:t>
            </a:r>
            <a:r>
              <a:rPr lang="en-US" sz="3600" dirty="0" err="1"/>
              <a:t>adanya</a:t>
            </a:r>
            <a:r>
              <a:rPr lang="en-US" sz="3600" dirty="0"/>
              <a:t> </a:t>
            </a:r>
            <a:r>
              <a:rPr lang="en-US" sz="3600" dirty="0" err="1"/>
              <a:t>hubungan</a:t>
            </a:r>
            <a:r>
              <a:rPr lang="en-US" sz="3600" dirty="0"/>
              <a:t> </a:t>
            </a:r>
            <a:r>
              <a:rPr lang="en-US" sz="3600" dirty="0" err="1"/>
              <a:t>antara</a:t>
            </a:r>
            <a:r>
              <a:rPr lang="en-US" sz="3600" dirty="0"/>
              <a:t> </a:t>
            </a:r>
            <a:r>
              <a:rPr lang="en-US" sz="3600" dirty="0" err="1"/>
              <a:t>kesehatan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kelas</a:t>
            </a:r>
            <a:r>
              <a:rPr lang="en-US" sz="3600" dirty="0"/>
              <a:t> </a:t>
            </a:r>
            <a:r>
              <a:rPr lang="en-US" sz="3600" dirty="0" err="1"/>
              <a:t>sosial</a:t>
            </a:r>
            <a:r>
              <a:rPr lang="en-US" sz="3600" dirty="0"/>
              <a:t>. </a:t>
            </a:r>
            <a:r>
              <a:rPr lang="en-US" sz="3600" dirty="0" err="1"/>
              <a:t>Perbedaan</a:t>
            </a:r>
            <a:r>
              <a:rPr lang="en-US" sz="3600" dirty="0"/>
              <a:t> </a:t>
            </a:r>
            <a:r>
              <a:rPr lang="en-US" sz="3600" dirty="0" err="1"/>
              <a:t>mortalitas</a:t>
            </a:r>
            <a:r>
              <a:rPr lang="en-US" sz="3600" dirty="0"/>
              <a:t> </a:t>
            </a:r>
            <a:r>
              <a:rPr lang="en-US" sz="3600" dirty="0" err="1"/>
              <a:t>antarkelas</a:t>
            </a:r>
            <a:r>
              <a:rPr lang="en-US" sz="3600" dirty="0"/>
              <a:t> </a:t>
            </a:r>
            <a:r>
              <a:rPr lang="en-US" sz="3600" dirty="0" err="1"/>
              <a:t>disebabkan</a:t>
            </a:r>
            <a:r>
              <a:rPr lang="en-US" sz="3600" dirty="0"/>
              <a:t> </a:t>
            </a:r>
            <a:r>
              <a:rPr lang="en-US" sz="3600" dirty="0" err="1"/>
              <a:t>oleh</a:t>
            </a:r>
            <a:r>
              <a:rPr lang="en-US" sz="3600" dirty="0"/>
              <a:t> </a:t>
            </a:r>
            <a:r>
              <a:rPr lang="en-US" sz="3600" dirty="0" err="1"/>
              <a:t>berbagai</a:t>
            </a:r>
            <a:r>
              <a:rPr lang="en-US" sz="3600" dirty="0"/>
              <a:t> </a:t>
            </a:r>
            <a:r>
              <a:rPr lang="en-US" sz="3600" dirty="0" err="1"/>
              <a:t>faktor</a:t>
            </a:r>
            <a:r>
              <a:rPr lang="en-US" sz="3600" dirty="0"/>
              <a:t>, </a:t>
            </a:r>
            <a:r>
              <a:rPr lang="en-US" sz="3600" dirty="0" err="1"/>
              <a:t>seperti</a:t>
            </a:r>
            <a:r>
              <a:rPr lang="en-US" sz="3600" dirty="0"/>
              <a:t> </a:t>
            </a:r>
            <a:r>
              <a:rPr lang="en-US" sz="3600" dirty="0" err="1"/>
              <a:t>penyakit</a:t>
            </a:r>
            <a:r>
              <a:rPr lang="en-US" sz="3600" dirty="0"/>
              <a:t> </a:t>
            </a:r>
            <a:r>
              <a:rPr lang="en-US" sz="3600" dirty="0" err="1"/>
              <a:t>jantung</a:t>
            </a:r>
            <a:r>
              <a:rPr lang="en-US" sz="3600" dirty="0"/>
              <a:t> </a:t>
            </a:r>
            <a:r>
              <a:rPr lang="en-US" sz="3600" dirty="0" err="1"/>
              <a:t>isemia</a:t>
            </a:r>
            <a:r>
              <a:rPr lang="en-US" sz="3600" dirty="0"/>
              <a:t>, </a:t>
            </a:r>
            <a:r>
              <a:rPr lang="en-US" sz="3600" dirty="0" err="1"/>
              <a:t>kanker</a:t>
            </a:r>
            <a:r>
              <a:rPr lang="en-US" sz="3600" dirty="0"/>
              <a:t> </a:t>
            </a:r>
            <a:r>
              <a:rPr lang="en-US" sz="3600" dirty="0" err="1"/>
              <a:t>paru-paru</a:t>
            </a:r>
            <a:r>
              <a:rPr lang="en-US" sz="3600" dirty="0"/>
              <a:t>, </a:t>
            </a:r>
            <a:r>
              <a:rPr lang="en-US" sz="3600" dirty="0" err="1"/>
              <a:t>penyakit</a:t>
            </a:r>
            <a:r>
              <a:rPr lang="en-US" sz="3600" dirty="0"/>
              <a:t> </a:t>
            </a:r>
            <a:r>
              <a:rPr lang="en-US" sz="3600" dirty="0" err="1"/>
              <a:t>serebrovaskular</a:t>
            </a:r>
            <a:r>
              <a:rPr lang="en-US" sz="3600" dirty="0"/>
              <a:t>, </a:t>
            </a:r>
            <a:r>
              <a:rPr lang="en-US" sz="3600" dirty="0" err="1"/>
              <a:t>bronkitis</a:t>
            </a:r>
            <a:r>
              <a:rPr lang="en-US" sz="3600" dirty="0"/>
              <a:t>, </a:t>
            </a:r>
            <a:r>
              <a:rPr lang="en-US" sz="3600" dirty="0" err="1"/>
              <a:t>kecelakaan</a:t>
            </a:r>
            <a:r>
              <a:rPr lang="en-US" sz="3600" dirty="0"/>
              <a:t> </a:t>
            </a:r>
            <a:r>
              <a:rPr lang="en-US" sz="3600" dirty="0" err="1"/>
              <a:t>kendaraan</a:t>
            </a:r>
            <a:r>
              <a:rPr lang="en-US" sz="3600" dirty="0"/>
              <a:t> </a:t>
            </a:r>
            <a:r>
              <a:rPr lang="en-US" sz="3600" dirty="0" err="1"/>
              <a:t>bermotor</a:t>
            </a:r>
            <a:r>
              <a:rPr lang="en-US" sz="3600" dirty="0"/>
              <a:t>, pneumonia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bunuh</a:t>
            </a:r>
            <a:r>
              <a:rPr lang="en-US" sz="3600" dirty="0"/>
              <a:t> </a:t>
            </a:r>
            <a:r>
              <a:rPr lang="en-US" sz="3600" dirty="0" err="1"/>
              <a:t>diri</a:t>
            </a:r>
            <a:r>
              <a:rPr lang="en-US" sz="3600" dirty="0"/>
              <a:t>. 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14668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6200" y="152400"/>
            <a:ext cx="11217275" cy="1885950"/>
          </a:xfrm>
        </p:spPr>
        <p:txBody>
          <a:bodyPr>
            <a:normAutofit/>
          </a:bodyPr>
          <a:lstStyle/>
          <a:p>
            <a:r>
              <a:rPr lang="en-US" sz="3200" b="1" dirty="0" err="1" smtClean="0"/>
              <a:t>Hubungan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gaya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hidup</a:t>
            </a:r>
            <a:r>
              <a:rPr lang="en-US" sz="3200" b="1" dirty="0" smtClean="0"/>
              <a:t>, </a:t>
            </a:r>
            <a:r>
              <a:rPr lang="en-US" sz="3200" b="1" dirty="0" err="1" smtClean="0"/>
              <a:t>kelas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sosial</a:t>
            </a:r>
            <a:r>
              <a:rPr lang="en-US" sz="3200" b="1" dirty="0" smtClean="0"/>
              <a:t>, </a:t>
            </a:r>
            <a:r>
              <a:rPr lang="en-US" sz="3200" b="1" dirty="0" err="1" smtClean="0"/>
              <a:t>dan</a:t>
            </a:r>
            <a:r>
              <a:rPr lang="en-US" sz="3200" b="1" dirty="0" smtClean="0"/>
              <a:t> gender </a:t>
            </a:r>
            <a:r>
              <a:rPr lang="en-US" sz="3200" b="1" dirty="0" err="1" smtClean="0"/>
              <a:t>dengan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kesehatan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600" dirty="0" err="1"/>
              <a:t>Perbedaan</a:t>
            </a:r>
            <a:r>
              <a:rPr lang="en-US" sz="3600" dirty="0"/>
              <a:t> </a:t>
            </a:r>
            <a:r>
              <a:rPr lang="en-US" sz="3600" dirty="0" err="1"/>
              <a:t>antara</a:t>
            </a:r>
            <a:r>
              <a:rPr lang="en-US" sz="3600" dirty="0"/>
              <a:t> </a:t>
            </a:r>
            <a:r>
              <a:rPr lang="en-US" sz="3600" dirty="0" err="1"/>
              <a:t>laki-laki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perempuan</a:t>
            </a:r>
            <a:r>
              <a:rPr lang="en-US" sz="3600" dirty="0"/>
              <a:t> </a:t>
            </a:r>
            <a:r>
              <a:rPr lang="en-US" sz="3600" dirty="0" err="1"/>
              <a:t>ternyata</a:t>
            </a:r>
            <a:r>
              <a:rPr lang="en-US" sz="3600" dirty="0"/>
              <a:t> </a:t>
            </a:r>
            <a:r>
              <a:rPr lang="en-US" sz="3600" dirty="0" err="1"/>
              <a:t>juga</a:t>
            </a:r>
            <a:r>
              <a:rPr lang="en-US" sz="3600" dirty="0"/>
              <a:t> </a:t>
            </a:r>
            <a:r>
              <a:rPr lang="en-US" sz="3600" dirty="0" err="1"/>
              <a:t>membawa</a:t>
            </a:r>
            <a:r>
              <a:rPr lang="en-US" sz="3600" dirty="0"/>
              <a:t> </a:t>
            </a:r>
            <a:r>
              <a:rPr lang="en-US" sz="3600" dirty="0" err="1"/>
              <a:t>perbedaan</a:t>
            </a:r>
            <a:r>
              <a:rPr lang="en-US" sz="3600" dirty="0"/>
              <a:t> </a:t>
            </a:r>
            <a:r>
              <a:rPr lang="en-US" sz="3600" dirty="0" err="1"/>
              <a:t>dalam</a:t>
            </a:r>
            <a:r>
              <a:rPr lang="en-US" sz="3600" dirty="0"/>
              <a:t> </a:t>
            </a:r>
            <a:r>
              <a:rPr lang="en-US" sz="3600" dirty="0" err="1"/>
              <a:t>hal</a:t>
            </a:r>
            <a:r>
              <a:rPr lang="en-US" sz="3600" dirty="0"/>
              <a:t> </a:t>
            </a:r>
            <a:r>
              <a:rPr lang="en-US" sz="3600" dirty="0" err="1"/>
              <a:t>kesehatan</a:t>
            </a:r>
            <a:r>
              <a:rPr lang="en-US" sz="3600" dirty="0"/>
              <a:t>. </a:t>
            </a:r>
            <a:r>
              <a:rPr lang="en-US" sz="3600" dirty="0" err="1"/>
              <a:t>Perbedaan</a:t>
            </a:r>
            <a:r>
              <a:rPr lang="en-US" sz="3600" dirty="0"/>
              <a:t> </a:t>
            </a:r>
            <a:r>
              <a:rPr lang="en-US" sz="3600" dirty="0" err="1"/>
              <a:t>laki-laki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perempuan</a:t>
            </a:r>
            <a:r>
              <a:rPr lang="en-US" sz="3600" dirty="0"/>
              <a:t> </a:t>
            </a:r>
            <a:r>
              <a:rPr lang="en-US" sz="3600" dirty="0" err="1"/>
              <a:t>secara</a:t>
            </a:r>
            <a:r>
              <a:rPr lang="en-US" sz="3600" dirty="0"/>
              <a:t> </a:t>
            </a:r>
            <a:r>
              <a:rPr lang="en-US" sz="3600" dirty="0" err="1"/>
              <a:t>biologis</a:t>
            </a:r>
            <a:r>
              <a:rPr lang="en-US" sz="3600" dirty="0"/>
              <a:t> (</a:t>
            </a:r>
            <a:r>
              <a:rPr lang="en-US" sz="3600" dirty="0" err="1"/>
              <a:t>jenis</a:t>
            </a:r>
            <a:r>
              <a:rPr lang="en-US" sz="3600" dirty="0"/>
              <a:t> </a:t>
            </a:r>
            <a:r>
              <a:rPr lang="en-US" sz="3600" dirty="0" err="1"/>
              <a:t>kelamin</a:t>
            </a:r>
            <a:r>
              <a:rPr lang="en-US" sz="3600" dirty="0"/>
              <a:t>) </a:t>
            </a:r>
            <a:r>
              <a:rPr lang="en-US" sz="3600" dirty="0" err="1"/>
              <a:t>tentu</a:t>
            </a:r>
            <a:r>
              <a:rPr lang="en-US" sz="3600" dirty="0"/>
              <a:t> </a:t>
            </a:r>
            <a:r>
              <a:rPr lang="en-US" sz="3600" dirty="0" err="1"/>
              <a:t>menyebabkan</a:t>
            </a:r>
            <a:r>
              <a:rPr lang="en-US" sz="3600" dirty="0"/>
              <a:t> </a:t>
            </a:r>
            <a:r>
              <a:rPr lang="en-US" sz="3600" dirty="0" err="1"/>
              <a:t>perbedaan</a:t>
            </a:r>
            <a:r>
              <a:rPr lang="en-US" sz="3600" dirty="0"/>
              <a:t> </a:t>
            </a:r>
            <a:r>
              <a:rPr lang="en-US" sz="3600" dirty="0" err="1"/>
              <a:t>kesehatan</a:t>
            </a:r>
            <a:r>
              <a:rPr lang="en-US" sz="3600" dirty="0"/>
              <a:t> </a:t>
            </a:r>
            <a:r>
              <a:rPr lang="en-US" sz="3600" dirty="0" err="1"/>
              <a:t>pada</a:t>
            </a:r>
            <a:r>
              <a:rPr lang="en-US" sz="3600" dirty="0"/>
              <a:t> </a:t>
            </a:r>
            <a:r>
              <a:rPr lang="en-US" sz="3600" dirty="0" err="1"/>
              <a:t>mereka</a:t>
            </a:r>
            <a:r>
              <a:rPr lang="en-US" sz="3600" dirty="0"/>
              <a:t> </a:t>
            </a:r>
            <a:r>
              <a:rPr lang="en-US" sz="3600" dirty="0" err="1"/>
              <a:t>karena</a:t>
            </a:r>
            <a:r>
              <a:rPr lang="en-US" sz="3600" dirty="0"/>
              <a:t> </a:t>
            </a:r>
            <a:r>
              <a:rPr lang="en-US" sz="3600" dirty="0" err="1"/>
              <a:t>secara</a:t>
            </a:r>
            <a:r>
              <a:rPr lang="en-US" sz="3600" dirty="0"/>
              <a:t> </a:t>
            </a:r>
            <a:r>
              <a:rPr lang="en-US" sz="3600" dirty="0" err="1"/>
              <a:t>anatomi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faaliah</a:t>
            </a:r>
            <a:r>
              <a:rPr lang="en-US" sz="3600" dirty="0"/>
              <a:t> </a:t>
            </a:r>
            <a:r>
              <a:rPr lang="en-US" sz="3600" dirty="0" err="1"/>
              <a:t>tubuh</a:t>
            </a:r>
            <a:r>
              <a:rPr lang="en-US" sz="3600" dirty="0"/>
              <a:t> </a:t>
            </a:r>
            <a:r>
              <a:rPr lang="en-US" sz="3600" dirty="0" err="1"/>
              <a:t>laki-laki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perempuan</a:t>
            </a:r>
            <a:r>
              <a:rPr lang="en-US" sz="3600" dirty="0"/>
              <a:t> </a:t>
            </a:r>
            <a:r>
              <a:rPr lang="en-US" sz="3600" dirty="0" err="1"/>
              <a:t>berbeda</a:t>
            </a:r>
            <a:r>
              <a:rPr lang="en-US" sz="3600" dirty="0"/>
              <a:t>. </a:t>
            </a:r>
            <a:endParaRPr lang="en-US" sz="3600" dirty="0" smtClean="0"/>
          </a:p>
          <a:p>
            <a:r>
              <a:rPr lang="en-US" sz="3600" dirty="0" err="1" smtClean="0"/>
              <a:t>Selain</a:t>
            </a:r>
            <a:r>
              <a:rPr lang="en-US" sz="3600" dirty="0" smtClean="0"/>
              <a:t> </a:t>
            </a:r>
            <a:r>
              <a:rPr lang="en-US" sz="3600" dirty="0" err="1"/>
              <a:t>itu</a:t>
            </a:r>
            <a:r>
              <a:rPr lang="en-US" sz="3600" dirty="0"/>
              <a:t>, </a:t>
            </a:r>
            <a:r>
              <a:rPr lang="en-US" sz="3600" dirty="0" err="1"/>
              <a:t>perbedaan</a:t>
            </a:r>
            <a:r>
              <a:rPr lang="en-US" sz="3600" dirty="0"/>
              <a:t> </a:t>
            </a:r>
            <a:r>
              <a:rPr lang="en-US" sz="3600" dirty="0" err="1"/>
              <a:t>peran</a:t>
            </a:r>
            <a:r>
              <a:rPr lang="en-US" sz="3600" dirty="0"/>
              <a:t> </a:t>
            </a:r>
            <a:r>
              <a:rPr lang="en-US" sz="3600" dirty="0" err="1"/>
              <a:t>laki-laki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perempuan</a:t>
            </a:r>
            <a:r>
              <a:rPr lang="en-US" sz="3600" dirty="0"/>
              <a:t> </a:t>
            </a:r>
            <a:r>
              <a:rPr lang="en-US" sz="3600" dirty="0" err="1"/>
              <a:t>secara</a:t>
            </a:r>
            <a:r>
              <a:rPr lang="en-US" sz="3600" dirty="0"/>
              <a:t> </a:t>
            </a:r>
            <a:r>
              <a:rPr lang="en-US" sz="3600" dirty="0" err="1"/>
              <a:t>sosial</a:t>
            </a:r>
            <a:r>
              <a:rPr lang="en-US" sz="3600" dirty="0"/>
              <a:t> (gender) </a:t>
            </a:r>
            <a:r>
              <a:rPr lang="en-US" sz="3600" dirty="0" err="1"/>
              <a:t>juga</a:t>
            </a:r>
            <a:r>
              <a:rPr lang="en-US" sz="3600" dirty="0"/>
              <a:t> </a:t>
            </a:r>
            <a:r>
              <a:rPr lang="en-US" sz="3600" dirty="0" err="1"/>
              <a:t>menentukan</a:t>
            </a:r>
            <a:r>
              <a:rPr lang="en-US" sz="3600" dirty="0"/>
              <a:t> </a:t>
            </a:r>
            <a:r>
              <a:rPr lang="en-US" sz="3600" dirty="0" err="1"/>
              <a:t>perbedaan</a:t>
            </a:r>
            <a:r>
              <a:rPr lang="en-US" sz="3600" dirty="0"/>
              <a:t> </a:t>
            </a:r>
            <a:r>
              <a:rPr lang="en-US" sz="3600" dirty="0" err="1"/>
              <a:t>risiko</a:t>
            </a:r>
            <a:r>
              <a:rPr lang="en-US" sz="3600" dirty="0"/>
              <a:t> </a:t>
            </a:r>
            <a:r>
              <a:rPr lang="en-US" sz="3600" dirty="0" err="1"/>
              <a:t>kesehatan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kematian</a:t>
            </a:r>
            <a:r>
              <a:rPr lang="en-US" sz="3600" dirty="0"/>
              <a:t> di </a:t>
            </a:r>
            <a:r>
              <a:rPr lang="en-US" sz="3600" dirty="0" err="1"/>
              <a:t>antara</a:t>
            </a:r>
            <a:r>
              <a:rPr lang="en-US" sz="3600" dirty="0"/>
              <a:t> </a:t>
            </a:r>
            <a:r>
              <a:rPr lang="en-US" sz="3600" dirty="0" err="1"/>
              <a:t>keduanya</a:t>
            </a:r>
            <a:r>
              <a:rPr lang="en-US" sz="3600" dirty="0"/>
              <a:t>. </a:t>
            </a:r>
            <a:r>
              <a:rPr lang="en-US" sz="3600" dirty="0" err="1"/>
              <a:t>Namun</a:t>
            </a:r>
            <a:r>
              <a:rPr lang="en-US" sz="3600" dirty="0"/>
              <a:t>, </a:t>
            </a:r>
            <a:r>
              <a:rPr lang="en-US" sz="3600" dirty="0" err="1"/>
              <a:t>perbedaan</a:t>
            </a:r>
            <a:r>
              <a:rPr lang="en-US" sz="3600" dirty="0"/>
              <a:t> </a:t>
            </a:r>
            <a:r>
              <a:rPr lang="en-US" sz="3600" dirty="0" err="1"/>
              <a:t>kesehatan</a:t>
            </a:r>
            <a:r>
              <a:rPr lang="en-US" sz="3600" dirty="0"/>
              <a:t> </a:t>
            </a:r>
            <a:r>
              <a:rPr lang="en-US" sz="3600" dirty="0" err="1"/>
              <a:t>antara</a:t>
            </a:r>
            <a:r>
              <a:rPr lang="en-US" sz="3600" dirty="0"/>
              <a:t> </a:t>
            </a:r>
            <a:r>
              <a:rPr lang="en-US" sz="3600" dirty="0" err="1"/>
              <a:t>laki-laki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perempuan</a:t>
            </a:r>
            <a:r>
              <a:rPr lang="en-US" sz="3600" dirty="0"/>
              <a:t> </a:t>
            </a:r>
            <a:r>
              <a:rPr lang="en-US" sz="3600" dirty="0" err="1"/>
              <a:t>karena</a:t>
            </a:r>
            <a:r>
              <a:rPr lang="en-US" sz="3600" dirty="0"/>
              <a:t> </a:t>
            </a:r>
            <a:r>
              <a:rPr lang="en-US" sz="3600" dirty="0" err="1"/>
              <a:t>perbedaan</a:t>
            </a:r>
            <a:r>
              <a:rPr lang="en-US" sz="3600" dirty="0"/>
              <a:t> </a:t>
            </a:r>
            <a:r>
              <a:rPr lang="en-US" sz="3600" dirty="0" err="1"/>
              <a:t>jenis</a:t>
            </a:r>
            <a:r>
              <a:rPr lang="en-US" sz="3600" dirty="0"/>
              <a:t> </a:t>
            </a:r>
            <a:r>
              <a:rPr lang="en-US" sz="3600" dirty="0" err="1"/>
              <a:t>kelamin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gender </a:t>
            </a:r>
            <a:r>
              <a:rPr lang="en-US" sz="3600" dirty="0" err="1"/>
              <a:t>ini</a:t>
            </a:r>
            <a:r>
              <a:rPr lang="en-US" sz="3600" dirty="0"/>
              <a:t> </a:t>
            </a:r>
            <a:r>
              <a:rPr lang="en-US" sz="3600" dirty="0" err="1"/>
              <a:t>sangat</a:t>
            </a:r>
            <a:r>
              <a:rPr lang="en-US" sz="3600" dirty="0"/>
              <a:t> </a:t>
            </a:r>
            <a:r>
              <a:rPr lang="en-US" sz="3600" dirty="0" err="1"/>
              <a:t>bervariasi</a:t>
            </a:r>
            <a:r>
              <a:rPr lang="en-US" sz="3600" dirty="0"/>
              <a:t> </a:t>
            </a:r>
            <a:r>
              <a:rPr lang="en-US" sz="3600" dirty="0" err="1"/>
              <a:t>sesuai</a:t>
            </a:r>
            <a:r>
              <a:rPr lang="en-US" sz="3600" dirty="0"/>
              <a:t> </a:t>
            </a:r>
            <a:r>
              <a:rPr lang="en-US" sz="3600" dirty="0" err="1"/>
              <a:t>dengan</a:t>
            </a:r>
            <a:r>
              <a:rPr lang="en-US" sz="3600" dirty="0"/>
              <a:t> </a:t>
            </a:r>
            <a:r>
              <a:rPr lang="en-US" sz="3600" dirty="0" err="1"/>
              <a:t>kebudayaan</a:t>
            </a:r>
            <a:r>
              <a:rPr lang="en-US" sz="3600" dirty="0"/>
              <a:t> </a:t>
            </a:r>
            <a:r>
              <a:rPr lang="en-US" sz="3600" dirty="0" err="1"/>
              <a:t>masyarakat</a:t>
            </a:r>
            <a:r>
              <a:rPr lang="en-US" sz="3600" dirty="0"/>
              <a:t> yang </a:t>
            </a:r>
            <a:r>
              <a:rPr lang="en-US" sz="3600" dirty="0" err="1"/>
              <a:t>bersangkutan</a:t>
            </a:r>
            <a:r>
              <a:rPr lang="en-US" sz="3600" dirty="0"/>
              <a:t>.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171049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err="1"/>
              <a:t>Meskipun</a:t>
            </a:r>
            <a:r>
              <a:rPr lang="en-US" sz="3200" dirty="0"/>
              <a:t> </a:t>
            </a:r>
            <a:r>
              <a:rPr lang="en-US" sz="3200" dirty="0" err="1"/>
              <a:t>antara</a:t>
            </a:r>
            <a:r>
              <a:rPr lang="en-US" sz="3200" dirty="0"/>
              <a:t> </a:t>
            </a:r>
            <a:r>
              <a:rPr lang="en-US" sz="3200" dirty="0" err="1"/>
              <a:t>dua</a:t>
            </a:r>
            <a:r>
              <a:rPr lang="en-US" sz="3200" dirty="0"/>
              <a:t> </a:t>
            </a:r>
            <a:r>
              <a:rPr lang="en-US" sz="3200" dirty="0" err="1"/>
              <a:t>negara</a:t>
            </a:r>
            <a:r>
              <a:rPr lang="en-US" sz="3200" dirty="0"/>
              <a:t> </a:t>
            </a:r>
            <a:r>
              <a:rPr lang="en-US" sz="3200" dirty="0" err="1"/>
              <a:t>bagian</a:t>
            </a:r>
            <a:r>
              <a:rPr lang="en-US" sz="3200" dirty="0"/>
              <a:t> A.S. yang </a:t>
            </a:r>
            <a:r>
              <a:rPr lang="en-US" sz="3200" dirty="0" err="1"/>
              <a:t>bertetangga</a:t>
            </a:r>
            <a:r>
              <a:rPr lang="en-US" sz="3200" dirty="0"/>
              <a:t>, Utah </a:t>
            </a:r>
            <a:r>
              <a:rPr lang="en-US" sz="3200" dirty="0" err="1"/>
              <a:t>dan</a:t>
            </a:r>
            <a:r>
              <a:rPr lang="en-US" sz="3200" dirty="0"/>
              <a:t> Nevada,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dijumpai</a:t>
            </a:r>
            <a:r>
              <a:rPr lang="en-US" sz="3200" dirty="0"/>
              <a:t> </a:t>
            </a:r>
            <a:r>
              <a:rPr lang="en-US" sz="3200" dirty="0" err="1"/>
              <a:t>banyak</a:t>
            </a:r>
            <a:r>
              <a:rPr lang="en-US" sz="3200" dirty="0"/>
              <a:t> </a:t>
            </a:r>
            <a:r>
              <a:rPr lang="en-US" sz="3200" dirty="0" err="1"/>
              <a:t>perbedaan</a:t>
            </a:r>
            <a:r>
              <a:rPr lang="en-US" sz="3200" dirty="0"/>
              <a:t> di </a:t>
            </a:r>
            <a:r>
              <a:rPr lang="en-US" sz="3200" dirty="0" err="1"/>
              <a:t>bidang</a:t>
            </a:r>
            <a:r>
              <a:rPr lang="en-US" sz="3200" dirty="0"/>
              <a:t> </a:t>
            </a:r>
            <a:r>
              <a:rPr lang="en-US" sz="3200" dirty="0" err="1"/>
              <a:t>pendapatan</a:t>
            </a:r>
            <a:r>
              <a:rPr lang="en-US" sz="3200" dirty="0"/>
              <a:t> per </a:t>
            </a:r>
            <a:r>
              <a:rPr lang="en-US" sz="3200" dirty="0" err="1"/>
              <a:t>kapita</a:t>
            </a:r>
            <a:r>
              <a:rPr lang="en-US" sz="3200" dirty="0"/>
              <a:t>, </a:t>
            </a:r>
            <a:r>
              <a:rPr lang="en-US" sz="3200" dirty="0" err="1"/>
              <a:t>persentase</a:t>
            </a:r>
            <a:r>
              <a:rPr lang="en-US" sz="3200" dirty="0"/>
              <a:t> </a:t>
            </a:r>
            <a:r>
              <a:rPr lang="en-US" sz="3200" dirty="0" err="1"/>
              <a:t>penduduk</a:t>
            </a:r>
            <a:r>
              <a:rPr lang="en-US" sz="3200" dirty="0"/>
              <a:t> yang </a:t>
            </a:r>
            <a:r>
              <a:rPr lang="en-US" sz="3200" dirty="0" err="1"/>
              <a:t>tinggal</a:t>
            </a:r>
            <a:r>
              <a:rPr lang="en-US" sz="3200" dirty="0"/>
              <a:t> di </a:t>
            </a:r>
            <a:r>
              <a:rPr lang="en-US" sz="3200" dirty="0" err="1"/>
              <a:t>perkotaan</a:t>
            </a:r>
            <a:r>
              <a:rPr lang="en-US" sz="3200" dirty="0"/>
              <a:t>, </a:t>
            </a:r>
            <a:r>
              <a:rPr lang="en-US" sz="3200" dirty="0" err="1"/>
              <a:t>jumlah</a:t>
            </a:r>
            <a:r>
              <a:rPr lang="en-US" sz="3200" dirty="0"/>
              <a:t> </a:t>
            </a:r>
            <a:r>
              <a:rPr lang="en-US" sz="3200" dirty="0" err="1"/>
              <a:t>dokter</a:t>
            </a:r>
            <a:r>
              <a:rPr lang="en-US" sz="3200" dirty="0"/>
              <a:t> per 100.000 </a:t>
            </a:r>
            <a:r>
              <a:rPr lang="en-US" sz="3200" dirty="0" err="1"/>
              <a:t>penduduk</a:t>
            </a:r>
            <a:r>
              <a:rPr lang="en-US" sz="3200" dirty="0"/>
              <a:t>, rata-rata </a:t>
            </a:r>
            <a:r>
              <a:rPr lang="en-US" sz="3200" dirty="0" err="1"/>
              <a:t>tingkat</a:t>
            </a:r>
            <a:r>
              <a:rPr lang="en-US" sz="3200" dirty="0"/>
              <a:t> </a:t>
            </a:r>
            <a:r>
              <a:rPr lang="en-US" sz="3200" dirty="0" err="1"/>
              <a:t>pendidikan</a:t>
            </a:r>
            <a:r>
              <a:rPr lang="en-US" sz="3200" dirty="0"/>
              <a:t> formal </a:t>
            </a:r>
            <a:r>
              <a:rPr lang="en-US" sz="3200" dirty="0" err="1"/>
              <a:t>penduduk</a:t>
            </a:r>
            <a:r>
              <a:rPr lang="en-US" sz="3200" dirty="0"/>
              <a:t>, </a:t>
            </a:r>
            <a:r>
              <a:rPr lang="en-US" sz="3200" dirty="0" err="1"/>
              <a:t>struktur</a:t>
            </a:r>
            <a:r>
              <a:rPr lang="en-US" sz="3200" dirty="0"/>
              <a:t> </a:t>
            </a:r>
            <a:r>
              <a:rPr lang="en-US" sz="3200" dirty="0" err="1"/>
              <a:t>usia</a:t>
            </a:r>
            <a:r>
              <a:rPr lang="en-US" sz="3200" dirty="0"/>
              <a:t> </a:t>
            </a:r>
            <a:r>
              <a:rPr lang="en-US" sz="3200" dirty="0" err="1"/>
              <a:t>penduduk</a:t>
            </a:r>
            <a:r>
              <a:rPr lang="en-US" sz="3200" dirty="0"/>
              <a:t>, </a:t>
            </a:r>
            <a:r>
              <a:rPr lang="en-US" sz="3200" dirty="0" err="1"/>
              <a:t>komposisi</a:t>
            </a:r>
            <a:r>
              <a:rPr lang="en-US" sz="3200" dirty="0"/>
              <a:t> </a:t>
            </a:r>
            <a:r>
              <a:rPr lang="en-US" sz="3200" dirty="0" err="1"/>
              <a:t>ras</a:t>
            </a:r>
            <a:r>
              <a:rPr lang="en-US" sz="3200" dirty="0"/>
              <a:t>, </a:t>
            </a:r>
            <a:r>
              <a:rPr lang="en-US" sz="3200" dirty="0" err="1"/>
              <a:t>perbandingan</a:t>
            </a:r>
            <a:r>
              <a:rPr lang="en-US" sz="3200" dirty="0"/>
              <a:t> </a:t>
            </a:r>
            <a:r>
              <a:rPr lang="en-US" sz="3200" dirty="0" err="1"/>
              <a:t>laki-laki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perempuan</a:t>
            </a:r>
            <a:r>
              <a:rPr lang="en-US" sz="3200" dirty="0"/>
              <a:t>, </a:t>
            </a:r>
            <a:r>
              <a:rPr lang="en-US" sz="3200" dirty="0" err="1"/>
              <a:t>serta</a:t>
            </a:r>
            <a:r>
              <a:rPr lang="en-US" sz="3200" dirty="0"/>
              <a:t> </a:t>
            </a:r>
            <a:r>
              <a:rPr lang="en-US" sz="3200" dirty="0" err="1"/>
              <a:t>lingkungan</a:t>
            </a:r>
            <a:r>
              <a:rPr lang="en-US" sz="3200" dirty="0"/>
              <a:t> </a:t>
            </a:r>
            <a:r>
              <a:rPr lang="en-US" sz="3200" dirty="0" err="1"/>
              <a:t>fisik</a:t>
            </a:r>
            <a:r>
              <a:rPr lang="en-US" sz="3200" dirty="0"/>
              <a:t>, </a:t>
            </a:r>
            <a:r>
              <a:rPr lang="en-US" sz="3200" dirty="0" err="1"/>
              <a:t>namun</a:t>
            </a:r>
            <a:r>
              <a:rPr lang="en-US" sz="3200" dirty="0"/>
              <a:t> </a:t>
            </a:r>
            <a:r>
              <a:rPr lang="en-US" sz="3200" dirty="0" err="1"/>
              <a:t>antara</a:t>
            </a:r>
            <a:r>
              <a:rPr lang="en-US" sz="3200" dirty="0"/>
              <a:t> </a:t>
            </a:r>
            <a:r>
              <a:rPr lang="en-US" sz="3200" dirty="0" err="1"/>
              <a:t>keduanya</a:t>
            </a:r>
            <a:r>
              <a:rPr lang="en-US" sz="3200" dirty="0"/>
              <a:t> </a:t>
            </a:r>
            <a:r>
              <a:rPr lang="en-US" sz="3200" dirty="0" err="1"/>
              <a:t>dijumpai</a:t>
            </a:r>
            <a:r>
              <a:rPr lang="en-US" sz="3200" dirty="0"/>
              <a:t> </a:t>
            </a:r>
            <a:r>
              <a:rPr lang="en-US" sz="3200" dirty="0" err="1"/>
              <a:t>perbedaan</a:t>
            </a:r>
            <a:r>
              <a:rPr lang="en-US" sz="3200" dirty="0"/>
              <a:t> </a:t>
            </a:r>
            <a:r>
              <a:rPr lang="en-US" sz="3200" dirty="0" err="1"/>
              <a:t>mencolok</a:t>
            </a:r>
            <a:r>
              <a:rPr lang="en-US" sz="3200" dirty="0"/>
              <a:t> di </a:t>
            </a:r>
            <a:r>
              <a:rPr lang="en-US" sz="3200" dirty="0" err="1"/>
              <a:t>berbagai</a:t>
            </a:r>
            <a:r>
              <a:rPr lang="en-US" sz="3200" dirty="0"/>
              <a:t> </a:t>
            </a:r>
            <a:r>
              <a:rPr lang="en-US" sz="3200" dirty="0" err="1"/>
              <a:t>bidang</a:t>
            </a:r>
            <a:r>
              <a:rPr lang="en-US" sz="3200" dirty="0"/>
              <a:t> </a:t>
            </a:r>
            <a:r>
              <a:rPr lang="en-US" sz="3200" dirty="0" err="1"/>
              <a:t>kesehatan</a:t>
            </a:r>
            <a:r>
              <a:rPr lang="en-US" sz="3200" dirty="0"/>
              <a:t>. </a:t>
            </a:r>
            <a:endParaRPr lang="en-US" sz="3200" dirty="0" smtClean="0"/>
          </a:p>
          <a:p>
            <a:r>
              <a:rPr lang="en-US" sz="3200" dirty="0" err="1" smtClean="0"/>
              <a:t>Penjelasannya</a:t>
            </a:r>
            <a:r>
              <a:rPr lang="en-US" sz="3200" dirty="0" smtClean="0"/>
              <a:t> </a:t>
            </a:r>
            <a:r>
              <a:rPr lang="en-US" sz="3200" dirty="0" err="1"/>
              <a:t>dicart</a:t>
            </a:r>
            <a:r>
              <a:rPr lang="en-US" sz="3200" dirty="0"/>
              <a:t> </a:t>
            </a:r>
            <a:r>
              <a:rPr lang="en-US" sz="3200" dirty="0" err="1"/>
              <a:t>pada</a:t>
            </a:r>
            <a:r>
              <a:rPr lang="en-US" sz="3200" dirty="0"/>
              <a:t> </a:t>
            </a:r>
            <a:r>
              <a:rPr lang="en-US" sz="3200" dirty="0" err="1"/>
              <a:t>perbedaan</a:t>
            </a:r>
            <a:r>
              <a:rPr lang="en-US" sz="3200" dirty="0"/>
              <a:t> </a:t>
            </a:r>
            <a:r>
              <a:rPr lang="en-US" sz="3200" dirty="0" err="1"/>
              <a:t>gaya</a:t>
            </a:r>
            <a:r>
              <a:rPr lang="en-US" sz="3200" dirty="0"/>
              <a:t> </a:t>
            </a:r>
            <a:r>
              <a:rPr lang="en-US" sz="3200" dirty="0" err="1"/>
              <a:t>hidup</a:t>
            </a:r>
            <a:r>
              <a:rPr lang="en-US" sz="3200" dirty="0"/>
              <a:t> </a:t>
            </a:r>
            <a:r>
              <a:rPr lang="en-US" sz="3200" dirty="0" err="1"/>
              <a:t>penduduk</a:t>
            </a:r>
            <a:r>
              <a:rPr lang="en-US" sz="3200" dirty="0"/>
              <a:t> </a:t>
            </a:r>
            <a:r>
              <a:rPr lang="en-US" sz="3200" dirty="0" err="1"/>
              <a:t>kedua</a:t>
            </a:r>
            <a:r>
              <a:rPr lang="en-US" sz="3200" dirty="0"/>
              <a:t> </a:t>
            </a:r>
            <a:r>
              <a:rPr lang="en-US" sz="3200" dirty="0" err="1"/>
              <a:t>negara</a:t>
            </a:r>
            <a:r>
              <a:rPr lang="en-US" sz="3200" dirty="0"/>
              <a:t> </a:t>
            </a:r>
            <a:r>
              <a:rPr lang="en-US" sz="3200" dirty="0" err="1"/>
              <a:t>bagian</a:t>
            </a:r>
            <a:r>
              <a:rPr lang="en-US" sz="3200" dirty="0"/>
              <a:t> </a:t>
            </a:r>
            <a:r>
              <a:rPr lang="en-US" sz="3200" dirty="0" err="1"/>
              <a:t>tersebut</a:t>
            </a:r>
            <a:r>
              <a:rPr lang="en-US" sz="3200" dirty="0"/>
              <a:t>. Dari </a:t>
            </a:r>
            <a:r>
              <a:rPr lang="en-US" sz="3200" dirty="0" err="1"/>
              <a:t>kasus</a:t>
            </a:r>
            <a:r>
              <a:rPr lang="en-US" sz="3200" dirty="0"/>
              <a:t> </a:t>
            </a:r>
            <a:r>
              <a:rPr lang="en-US" sz="3200" dirty="0" err="1"/>
              <a:t>ini</a:t>
            </a:r>
            <a:r>
              <a:rPr lang="en-US" sz="3200" dirty="0"/>
              <a:t>, </a:t>
            </a:r>
            <a:r>
              <a:rPr lang="en-US" sz="3200" dirty="0" err="1"/>
              <a:t>disimpulkan</a:t>
            </a:r>
            <a:r>
              <a:rPr lang="en-US" sz="3200" dirty="0"/>
              <a:t> </a:t>
            </a:r>
            <a:r>
              <a:rPr lang="en-US" sz="3200" dirty="0" err="1"/>
              <a:t>bahwa</a:t>
            </a:r>
            <a:r>
              <a:rPr lang="en-US" sz="3200" dirty="0"/>
              <a:t> </a:t>
            </a:r>
            <a:r>
              <a:rPr lang="en-US" sz="3200" dirty="0" err="1"/>
              <a:t>tersedianya</a:t>
            </a:r>
            <a:r>
              <a:rPr lang="en-US" sz="3200" dirty="0"/>
              <a:t> </a:t>
            </a:r>
            <a:r>
              <a:rPr lang="en-US" sz="3200" dirty="0" err="1"/>
              <a:t>sarana</a:t>
            </a:r>
            <a:r>
              <a:rPr lang="en-US" sz="3200" dirty="0"/>
              <a:t> </a:t>
            </a:r>
            <a:r>
              <a:rPr lang="en-US" sz="3200" dirty="0" err="1"/>
              <a:t>kesehatan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tingginya</a:t>
            </a:r>
            <a:r>
              <a:rPr lang="en-US" sz="3200" dirty="0"/>
              <a:t> </a:t>
            </a:r>
            <a:r>
              <a:rPr lang="en-US" sz="3200" dirty="0" err="1"/>
              <a:t>penghasilan</a:t>
            </a:r>
            <a:r>
              <a:rPr lang="en-US" sz="3200" dirty="0"/>
              <a:t>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dengan</a:t>
            </a:r>
            <a:r>
              <a:rPr lang="en-US" sz="3200" dirty="0"/>
              <a:t> </a:t>
            </a:r>
            <a:r>
              <a:rPr lang="en-US" sz="3200" dirty="0" err="1"/>
              <a:t>sendirinya</a:t>
            </a:r>
            <a:r>
              <a:rPr lang="en-US" sz="3200" dirty="0"/>
              <a:t> </a:t>
            </a:r>
            <a:r>
              <a:rPr lang="en-US" sz="3200" dirty="0" err="1"/>
              <a:t>menjamin</a:t>
            </a:r>
            <a:r>
              <a:rPr lang="en-US" sz="3200" dirty="0"/>
              <a:t> </a:t>
            </a:r>
            <a:r>
              <a:rPr lang="en-US" sz="3200" dirty="0" err="1"/>
              <a:t>kesehatan</a:t>
            </a:r>
            <a:r>
              <a:rPr lang="en-US" sz="3200" dirty="0"/>
              <a:t> </a:t>
            </a:r>
            <a:r>
              <a:rPr lang="en-US" sz="3200" dirty="0" err="1"/>
              <a:t>masyarakat</a:t>
            </a:r>
            <a:r>
              <a:rPr lang="en-US" sz="3200" dirty="0"/>
              <a:t>. 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62469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Kim, Symons,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Popkin</a:t>
            </a:r>
            <a:r>
              <a:rPr lang="en-US" sz="3600" dirty="0"/>
              <a:t> </a:t>
            </a:r>
            <a:r>
              <a:rPr lang="en-US" sz="3600" dirty="0" err="1"/>
              <a:t>membandingkan</a:t>
            </a:r>
            <a:r>
              <a:rPr lang="en-US" sz="3600" dirty="0"/>
              <a:t> </a:t>
            </a:r>
            <a:r>
              <a:rPr lang="en-US" sz="3600" dirty="0" err="1"/>
              <a:t>hubungan</a:t>
            </a:r>
            <a:r>
              <a:rPr lang="en-US" sz="3600" dirty="0"/>
              <a:t> </a:t>
            </a:r>
            <a:r>
              <a:rPr lang="en-US" sz="3600" dirty="0" err="1"/>
              <a:t>antara</a:t>
            </a:r>
            <a:r>
              <a:rPr lang="en-US" sz="3600" dirty="0"/>
              <a:t> status </a:t>
            </a:r>
            <a:r>
              <a:rPr lang="en-US" sz="3600" dirty="0" err="1"/>
              <a:t>sosioekonomi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gaya</a:t>
            </a:r>
            <a:r>
              <a:rPr lang="en-US" sz="3600" dirty="0"/>
              <a:t> </a:t>
            </a:r>
            <a:r>
              <a:rPr lang="en-US" sz="3600" dirty="0" err="1"/>
              <a:t>hidup</a:t>
            </a:r>
            <a:r>
              <a:rPr lang="en-US" sz="3600" dirty="0"/>
              <a:t> </a:t>
            </a:r>
            <a:r>
              <a:rPr lang="en-US" sz="3600" dirty="0" err="1"/>
              <a:t>sehat</a:t>
            </a:r>
            <a:r>
              <a:rPr lang="en-US" sz="3600" dirty="0"/>
              <a:t> </a:t>
            </a:r>
            <a:r>
              <a:rPr lang="en-US" sz="3600" dirty="0" err="1"/>
              <a:t>antara</a:t>
            </a:r>
            <a:r>
              <a:rPr lang="en-US" sz="3600" dirty="0"/>
              <a:t> </a:t>
            </a:r>
            <a:r>
              <a:rPr lang="en-US" sz="3600" dirty="0" err="1"/>
              <a:t>dua</a:t>
            </a:r>
            <a:r>
              <a:rPr lang="en-US" sz="3600" dirty="0"/>
              <a:t> </a:t>
            </a:r>
            <a:r>
              <a:rPr lang="en-US" sz="3600" dirty="0" err="1"/>
              <a:t>negara</a:t>
            </a:r>
            <a:r>
              <a:rPr lang="en-US" sz="3600" dirty="0"/>
              <a:t>, </a:t>
            </a:r>
            <a:r>
              <a:rPr lang="en-US" sz="3600" dirty="0" err="1"/>
              <a:t>Amerika</a:t>
            </a:r>
            <a:r>
              <a:rPr lang="en-US" sz="3600" dirty="0"/>
              <a:t> </a:t>
            </a:r>
            <a:r>
              <a:rPr lang="en-US" sz="3600" dirty="0" err="1"/>
              <a:t>Serikat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RRT </a:t>
            </a:r>
            <a:r>
              <a:rPr lang="en-US" sz="3600" dirty="0" err="1"/>
              <a:t>dengan</a:t>
            </a:r>
            <a:r>
              <a:rPr lang="en-US" sz="3600" dirty="0"/>
              <a:t> </a:t>
            </a:r>
            <a:r>
              <a:rPr lang="en-US" sz="3600" dirty="0" err="1"/>
              <a:t>menggunakan</a:t>
            </a:r>
            <a:r>
              <a:rPr lang="en-US" sz="3600" dirty="0"/>
              <a:t> </a:t>
            </a:r>
            <a:r>
              <a:rPr lang="en-US" sz="3600" dirty="0" err="1"/>
              <a:t>Indeks</a:t>
            </a:r>
            <a:r>
              <a:rPr lang="en-US" sz="3600" dirty="0"/>
              <a:t> Gaya </a:t>
            </a:r>
            <a:r>
              <a:rPr lang="en-US" sz="3600" dirty="0" err="1"/>
              <a:t>Hidup</a:t>
            </a:r>
            <a:r>
              <a:rPr lang="en-US" sz="3600" dirty="0"/>
              <a:t>, </a:t>
            </a:r>
            <a:r>
              <a:rPr lang="en-US" sz="3600" dirty="0" err="1"/>
              <a:t>pendidikan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penghasilan</a:t>
            </a:r>
            <a:r>
              <a:rPr lang="en-US" sz="3600" dirty="0"/>
              <a:t>. </a:t>
            </a:r>
            <a:endParaRPr lang="en-US" sz="3600" dirty="0" smtClean="0"/>
          </a:p>
          <a:p>
            <a:r>
              <a:rPr lang="en-US" sz="3600" dirty="0" smtClean="0"/>
              <a:t>Data </a:t>
            </a:r>
            <a:r>
              <a:rPr lang="en-US" sz="3600" dirty="0" err="1"/>
              <a:t>penelitian</a:t>
            </a:r>
            <a:r>
              <a:rPr lang="en-US" sz="3600" dirty="0"/>
              <a:t> </a:t>
            </a:r>
            <a:r>
              <a:rPr lang="en-US" sz="3600" dirty="0" err="1"/>
              <a:t>tersebut</a:t>
            </a:r>
            <a:r>
              <a:rPr lang="en-US" sz="3600" dirty="0"/>
              <a:t> </a:t>
            </a:r>
            <a:r>
              <a:rPr lang="en-US" sz="3600" dirty="0" err="1"/>
              <a:t>menunjukkan</a:t>
            </a:r>
            <a:r>
              <a:rPr lang="en-US" sz="3600" dirty="0"/>
              <a:t> </a:t>
            </a:r>
            <a:r>
              <a:rPr lang="en-US" sz="3600" dirty="0" err="1"/>
              <a:t>bahwa</a:t>
            </a:r>
            <a:r>
              <a:rPr lang="en-US" sz="3600" dirty="0"/>
              <a:t> di </a:t>
            </a:r>
            <a:r>
              <a:rPr lang="en-US" sz="3600" dirty="0" err="1"/>
              <a:t>Tiongkok</a:t>
            </a:r>
            <a:r>
              <a:rPr lang="en-US" sz="3600" dirty="0"/>
              <a:t> </a:t>
            </a:r>
            <a:r>
              <a:rPr lang="en-US" sz="3600" dirty="0" err="1"/>
              <a:t>peningkatan</a:t>
            </a:r>
            <a:r>
              <a:rPr lang="en-US" sz="3600" dirty="0"/>
              <a:t> status </a:t>
            </a:r>
            <a:r>
              <a:rPr lang="en-US" sz="3600" dirty="0" err="1"/>
              <a:t>sosioekonomi</a:t>
            </a:r>
            <a:r>
              <a:rPr lang="en-US" sz="3600" dirty="0"/>
              <a:t> </a:t>
            </a:r>
            <a:r>
              <a:rPr lang="en-US" sz="3600" dirty="0" err="1"/>
              <a:t>disertai</a:t>
            </a:r>
            <a:r>
              <a:rPr lang="en-US" sz="3600" dirty="0"/>
              <a:t> </a:t>
            </a:r>
            <a:r>
              <a:rPr lang="en-US" sz="3600" dirty="0" err="1"/>
              <a:t>dengan</a:t>
            </a:r>
            <a:r>
              <a:rPr lang="en-US" sz="3600" dirty="0"/>
              <a:t> </a:t>
            </a:r>
            <a:r>
              <a:rPr lang="en-US" sz="3600" dirty="0" err="1"/>
              <a:t>gaya</a:t>
            </a:r>
            <a:r>
              <a:rPr lang="en-US" sz="3600" dirty="0"/>
              <a:t> </a:t>
            </a:r>
            <a:r>
              <a:rPr lang="en-US" sz="3600" dirty="0" err="1"/>
              <a:t>hidup</a:t>
            </a:r>
            <a:r>
              <a:rPr lang="en-US" sz="3600" dirty="0"/>
              <a:t> yang </a:t>
            </a:r>
            <a:r>
              <a:rPr lang="en-US" sz="3600" dirty="0" err="1"/>
              <a:t>kurang</a:t>
            </a:r>
            <a:r>
              <a:rPr lang="en-US" sz="3600" dirty="0"/>
              <a:t> </a:t>
            </a:r>
            <a:r>
              <a:rPr lang="en-US" sz="3600" dirty="0" err="1"/>
              <a:t>sehat</a:t>
            </a:r>
            <a:r>
              <a:rPr lang="en-US" sz="3600" dirty="0"/>
              <a:t>, </a:t>
            </a:r>
            <a:r>
              <a:rPr lang="en-US" sz="3600" dirty="0" err="1"/>
              <a:t>sedangkan</a:t>
            </a:r>
            <a:r>
              <a:rPr lang="en-US" sz="3600" dirty="0"/>
              <a:t> status </a:t>
            </a:r>
            <a:r>
              <a:rPr lang="en-US" sz="3600" dirty="0" err="1"/>
              <a:t>sosioekonomi</a:t>
            </a:r>
            <a:r>
              <a:rPr lang="en-US" sz="3600" dirty="0"/>
              <a:t> </a:t>
            </a:r>
            <a:r>
              <a:rPr lang="en-US" sz="3600" dirty="0" err="1"/>
              <a:t>tinggi</a:t>
            </a:r>
            <a:r>
              <a:rPr lang="en-US" sz="3600" dirty="0"/>
              <a:t> di A.S. </a:t>
            </a:r>
            <a:r>
              <a:rPr lang="en-US" sz="3600" dirty="0" err="1"/>
              <a:t>terkait</a:t>
            </a:r>
            <a:r>
              <a:rPr lang="en-US" sz="3600" dirty="0"/>
              <a:t> </a:t>
            </a:r>
            <a:r>
              <a:rPr lang="en-US" sz="3600" dirty="0" err="1"/>
              <a:t>dengan</a:t>
            </a:r>
            <a:r>
              <a:rPr lang="en-US" sz="3600" dirty="0"/>
              <a:t> </a:t>
            </a:r>
            <a:r>
              <a:rPr lang="en-US" sz="3600" dirty="0" err="1"/>
              <a:t>gaya</a:t>
            </a:r>
            <a:r>
              <a:rPr lang="en-US" sz="3600" dirty="0"/>
              <a:t> </a:t>
            </a:r>
            <a:r>
              <a:rPr lang="en-US" sz="3600" dirty="0" err="1"/>
              <a:t>hidup</a:t>
            </a:r>
            <a:r>
              <a:rPr lang="en-US" sz="3600" dirty="0"/>
              <a:t> </a:t>
            </a:r>
            <a:r>
              <a:rPr lang="en-US" sz="3600" dirty="0" err="1"/>
              <a:t>sehat</a:t>
            </a:r>
            <a:r>
              <a:rPr lang="en-US" sz="3600" dirty="0"/>
              <a:t>. 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3195382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 </a:t>
            </a:r>
            <a:r>
              <a:rPr lang="en-US" sz="3200" dirty="0" err="1" smtClean="0"/>
              <a:t>Dalam</a:t>
            </a:r>
            <a:r>
              <a:rPr lang="en-US" sz="3200" dirty="0" smtClean="0"/>
              <a:t> </a:t>
            </a:r>
            <a:r>
              <a:rPr lang="en-US" sz="3200" dirty="0" err="1"/>
              <a:t>sejumlah</a:t>
            </a:r>
            <a:r>
              <a:rPr lang="en-US" sz="3200" dirty="0"/>
              <a:t> </a:t>
            </a:r>
            <a:r>
              <a:rPr lang="en-US" sz="3200" dirty="0" err="1"/>
              <a:t>penelitian</a:t>
            </a:r>
            <a:r>
              <a:rPr lang="en-US" sz="3200" dirty="0"/>
              <a:t> </a:t>
            </a:r>
            <a:r>
              <a:rPr lang="en-US" sz="3200" dirty="0" err="1"/>
              <a:t>komparatif</a:t>
            </a:r>
            <a:r>
              <a:rPr lang="en-US" sz="3200" dirty="0"/>
              <a:t> </a:t>
            </a:r>
            <a:r>
              <a:rPr lang="en-US" sz="3200" dirty="0" err="1"/>
              <a:t>terhadap</a:t>
            </a:r>
            <a:r>
              <a:rPr lang="en-US" sz="3200" dirty="0"/>
              <a:t> </a:t>
            </a:r>
            <a:r>
              <a:rPr lang="en-US" sz="3200" dirty="0" err="1"/>
              <a:t>gaya</a:t>
            </a:r>
            <a:r>
              <a:rPr lang="en-US" sz="3200" dirty="0"/>
              <a:t> </a:t>
            </a:r>
            <a:r>
              <a:rPr lang="en-US" sz="3200" dirty="0" err="1"/>
              <a:t>hidup</a:t>
            </a:r>
            <a:r>
              <a:rPr lang="en-US" sz="3200" dirty="0"/>
              <a:t> </a:t>
            </a:r>
            <a:r>
              <a:rPr lang="en-US" sz="3200" dirty="0" err="1"/>
              <a:t>kesehatan</a:t>
            </a:r>
            <a:r>
              <a:rPr lang="en-US" sz="3200" dirty="0"/>
              <a:t> di </a:t>
            </a:r>
            <a:r>
              <a:rPr lang="en-US" sz="3200" dirty="0" err="1"/>
              <a:t>sejumlah</a:t>
            </a:r>
            <a:r>
              <a:rPr lang="en-US" sz="3200" dirty="0"/>
              <a:t> </a:t>
            </a:r>
            <a:r>
              <a:rPr lang="en-US" sz="3200" dirty="0" err="1"/>
              <a:t>negara</a:t>
            </a:r>
            <a:r>
              <a:rPr lang="en-US" sz="3200" dirty="0"/>
              <a:t> Barat </a:t>
            </a:r>
            <a:r>
              <a:rPr lang="en-US" sz="3200" dirty="0" err="1"/>
              <a:t>ditemukan</a:t>
            </a:r>
            <a:r>
              <a:rPr lang="en-US" sz="3200" dirty="0"/>
              <a:t> </a:t>
            </a:r>
            <a:r>
              <a:rPr lang="en-US" sz="3200" dirty="0" err="1"/>
              <a:t>bahwa</a:t>
            </a:r>
            <a:r>
              <a:rPr lang="en-US" sz="3200" dirty="0"/>
              <a:t> di </a:t>
            </a:r>
            <a:r>
              <a:rPr lang="en-US" sz="3200" dirty="0" err="1"/>
              <a:t>masing-masing</a:t>
            </a:r>
            <a:r>
              <a:rPr lang="en-US" sz="3200" dirty="0"/>
              <a:t> Negara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dijumpai</a:t>
            </a:r>
            <a:r>
              <a:rPr lang="en-US" sz="3200" dirty="0"/>
              <a:t> </a:t>
            </a:r>
            <a:r>
              <a:rPr lang="en-US" sz="3200" dirty="0" err="1"/>
              <a:t>perbedaan</a:t>
            </a:r>
            <a:r>
              <a:rPr lang="en-US" sz="3200" dirty="0"/>
              <a:t> yang </a:t>
            </a:r>
            <a:r>
              <a:rPr lang="en-US" sz="3200" dirty="0" err="1"/>
              <a:t>berarti</a:t>
            </a:r>
            <a:r>
              <a:rPr lang="en-US" sz="3200" dirty="0"/>
              <a:t> di </a:t>
            </a:r>
            <a:r>
              <a:rPr lang="en-US" sz="3200" dirty="0" err="1"/>
              <a:t>antara</a:t>
            </a:r>
            <a:r>
              <a:rPr lang="en-US" sz="3200" dirty="0"/>
              <a:t> </a:t>
            </a:r>
            <a:r>
              <a:rPr lang="en-US" sz="3200" dirty="0" err="1"/>
              <a:t>perilaku</a:t>
            </a:r>
            <a:r>
              <a:rPr lang="en-US" sz="3200" dirty="0"/>
              <a:t> </a:t>
            </a:r>
            <a:r>
              <a:rPr lang="en-US" sz="3200" dirty="0" err="1"/>
              <a:t>kesehatan</a:t>
            </a:r>
            <a:r>
              <a:rPr lang="en-US" sz="3200" dirty="0"/>
              <a:t> </a:t>
            </a:r>
            <a:r>
              <a:rPr lang="en-US" sz="3200" dirty="0" err="1"/>
              <a:t>kelas</a:t>
            </a:r>
            <a:r>
              <a:rPr lang="en-US" sz="3200" dirty="0"/>
              <a:t> </a:t>
            </a:r>
            <a:r>
              <a:rPr lang="en-US" sz="3200" dirty="0" err="1"/>
              <a:t>sosial</a:t>
            </a:r>
            <a:r>
              <a:rPr lang="en-US" sz="3200" dirty="0"/>
              <a:t>, </a:t>
            </a:r>
            <a:r>
              <a:rPr lang="en-US" sz="3200" dirty="0" err="1"/>
              <a:t>ras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kelompok</a:t>
            </a:r>
            <a:r>
              <a:rPr lang="en-US" sz="3200" dirty="0"/>
              <a:t> </a:t>
            </a:r>
            <a:r>
              <a:rPr lang="en-US" sz="3200" dirty="0" err="1"/>
              <a:t>okupasi</a:t>
            </a:r>
            <a:r>
              <a:rPr lang="en-US" sz="3200" dirty="0"/>
              <a:t> </a:t>
            </a:r>
            <a:r>
              <a:rPr lang="en-US" sz="3200" dirty="0" err="1"/>
              <a:t>berbeda</a:t>
            </a:r>
            <a:r>
              <a:rPr lang="en-US" sz="3200" dirty="0"/>
              <a:t>,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bahwa</a:t>
            </a:r>
            <a:r>
              <a:rPr lang="en-US" sz="3200" dirty="0"/>
              <a:t> di </a:t>
            </a:r>
            <a:r>
              <a:rPr lang="en-US" sz="3200" dirty="0" err="1"/>
              <a:t>antara</a:t>
            </a:r>
            <a:r>
              <a:rPr lang="en-US" sz="3200" dirty="0"/>
              <a:t> </a:t>
            </a:r>
            <a:r>
              <a:rPr lang="en-US" sz="3200" dirty="0" err="1"/>
              <a:t>negara-negara</a:t>
            </a:r>
            <a:r>
              <a:rPr lang="en-US" sz="3200" dirty="0"/>
              <a:t> </a:t>
            </a:r>
            <a:r>
              <a:rPr lang="en-US" sz="3200" dirty="0" err="1"/>
              <a:t>tersebut</a:t>
            </a:r>
            <a:r>
              <a:rPr lang="en-US" sz="3200" dirty="0"/>
              <a:t> </a:t>
            </a:r>
            <a:r>
              <a:rPr lang="en-US" sz="3200" dirty="0" err="1"/>
              <a:t>tidak</a:t>
            </a:r>
            <a:r>
              <a:rPr lang="en-US" sz="3200" dirty="0"/>
              <a:t> </a:t>
            </a:r>
            <a:r>
              <a:rPr lang="en-US" sz="3200" dirty="0" err="1"/>
              <a:t>ada</a:t>
            </a:r>
            <a:r>
              <a:rPr lang="en-US" sz="3200" dirty="0"/>
              <a:t> </a:t>
            </a:r>
            <a:r>
              <a:rPr lang="en-US" sz="3200" dirty="0" err="1"/>
              <a:t>perbedaan</a:t>
            </a:r>
            <a:r>
              <a:rPr lang="en-US" sz="3200" dirty="0"/>
              <a:t> </a:t>
            </a:r>
            <a:r>
              <a:rPr lang="en-US" sz="3200" dirty="0" err="1"/>
              <a:t>berarti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gaya</a:t>
            </a:r>
            <a:r>
              <a:rPr lang="en-US" sz="3200" dirty="0"/>
              <a:t> </a:t>
            </a:r>
            <a:r>
              <a:rPr lang="en-US" sz="3200" dirty="0" err="1"/>
              <a:t>hidup</a:t>
            </a:r>
            <a:r>
              <a:rPr lang="en-US" sz="3200" dirty="0"/>
              <a:t> </a:t>
            </a:r>
            <a:r>
              <a:rPr lang="en-US" sz="3200" dirty="0" err="1"/>
              <a:t>kesehatan</a:t>
            </a:r>
            <a:r>
              <a:rPr lang="en-US" sz="3200" dirty="0"/>
              <a:t>. </a:t>
            </a:r>
            <a:endParaRPr lang="en-US" sz="3200" dirty="0" smtClean="0"/>
          </a:p>
          <a:p>
            <a:r>
              <a:rPr lang="en-US" sz="3200" dirty="0" err="1" smtClean="0"/>
              <a:t>Namun</a:t>
            </a:r>
            <a:r>
              <a:rPr lang="en-US" sz="3200" dirty="0"/>
              <a:t>, </a:t>
            </a:r>
            <a:r>
              <a:rPr lang="en-US" sz="3200" dirty="0" err="1"/>
              <a:t>penelitian</a:t>
            </a:r>
            <a:r>
              <a:rPr lang="en-US" sz="3200" dirty="0"/>
              <a:t> di </a:t>
            </a:r>
            <a:r>
              <a:rPr lang="en-US" sz="3200" dirty="0" err="1"/>
              <a:t>Inggris</a:t>
            </a:r>
            <a:r>
              <a:rPr lang="en-US" sz="3200" dirty="0"/>
              <a:t> </a:t>
            </a:r>
            <a:r>
              <a:rPr lang="en-US" sz="3200" dirty="0" err="1"/>
              <a:t>menemukan</a:t>
            </a:r>
            <a:r>
              <a:rPr lang="en-US" sz="3200" dirty="0"/>
              <a:t> </a:t>
            </a:r>
            <a:r>
              <a:rPr lang="en-US" sz="3200" dirty="0" err="1"/>
              <a:t>bahwa</a:t>
            </a:r>
            <a:r>
              <a:rPr lang="en-US" sz="3200" dirty="0"/>
              <a:t> </a:t>
            </a:r>
            <a:r>
              <a:rPr lang="en-US" sz="3200" dirty="0" err="1"/>
              <a:t>Walaupun</a:t>
            </a:r>
            <a:r>
              <a:rPr lang="en-US" sz="3200" dirty="0"/>
              <a:t> </a:t>
            </a:r>
            <a:r>
              <a:rPr lang="en-US" sz="3200" dirty="0" err="1"/>
              <a:t>gaya</a:t>
            </a:r>
            <a:r>
              <a:rPr lang="en-US" sz="3200" dirty="0"/>
              <a:t> </a:t>
            </a:r>
            <a:r>
              <a:rPr lang="en-US" sz="3200" dirty="0" err="1"/>
              <a:t>hidup</a:t>
            </a:r>
            <a:r>
              <a:rPr lang="en-US" sz="3200" dirty="0"/>
              <a:t> </a:t>
            </a:r>
            <a:r>
              <a:rPr lang="en-US" sz="3200" dirty="0" err="1"/>
              <a:t>kesehatan</a:t>
            </a:r>
            <a:r>
              <a:rPr lang="en-US" sz="3200" dirty="0"/>
              <a:t> di </a:t>
            </a:r>
            <a:r>
              <a:rPr lang="en-US" sz="3200" dirty="0" err="1"/>
              <a:t>sana</a:t>
            </a:r>
            <a:r>
              <a:rPr lang="en-US" sz="3200" dirty="0"/>
              <a:t> </a:t>
            </a:r>
            <a:r>
              <a:rPr lang="en-US" sz="3200" dirty="0" err="1"/>
              <a:t>telah</a:t>
            </a:r>
            <a:r>
              <a:rPr lang="en-US" sz="3200" dirty="0"/>
              <a:t> </a:t>
            </a:r>
            <a:r>
              <a:rPr lang="en-US" sz="3200" dirty="0" err="1"/>
              <a:t>mulai</a:t>
            </a:r>
            <a:r>
              <a:rPr lang="en-US" sz="3200" dirty="0"/>
              <a:t> </a:t>
            </a:r>
            <a:r>
              <a:rPr lang="en-US" sz="3200" dirty="0" err="1"/>
              <a:t>menyebar</a:t>
            </a:r>
            <a:r>
              <a:rPr lang="en-US" sz="3200" dirty="0"/>
              <a:t> </a:t>
            </a:r>
            <a:r>
              <a:rPr lang="en-US" sz="3200" dirty="0" err="1"/>
              <a:t>antarkelas</a:t>
            </a:r>
            <a:r>
              <a:rPr lang="en-US" sz="3200" dirty="0"/>
              <a:t> </a:t>
            </a:r>
            <a:r>
              <a:rPr lang="en-US" sz="3200" dirty="0" err="1"/>
              <a:t>Sosial</a:t>
            </a:r>
            <a:r>
              <a:rPr lang="en-US" sz="3200" dirty="0"/>
              <a:t>, </a:t>
            </a:r>
            <a:r>
              <a:rPr lang="en-US" sz="3200" dirty="0" err="1"/>
              <a:t>tetapi</a:t>
            </a:r>
            <a:r>
              <a:rPr lang="en-US" sz="3200" dirty="0"/>
              <a:t> di </a:t>
            </a:r>
            <a:r>
              <a:rPr lang="en-US" sz="3200" dirty="0" err="1"/>
              <a:t>antara</a:t>
            </a:r>
            <a:r>
              <a:rPr lang="en-US" sz="3200" dirty="0"/>
              <a:t> </a:t>
            </a:r>
            <a:r>
              <a:rPr lang="en-US" sz="3200" dirty="0" err="1"/>
              <a:t>kelas</a:t>
            </a:r>
            <a:r>
              <a:rPr lang="en-US" sz="3200" dirty="0"/>
              <a:t> </a:t>
            </a:r>
            <a:r>
              <a:rPr lang="en-US" sz="3200" dirty="0" err="1"/>
              <a:t>sosial</a:t>
            </a:r>
            <a:r>
              <a:rPr lang="en-US" sz="3200" dirty="0"/>
              <a:t> yang </a:t>
            </a:r>
            <a:r>
              <a:rPr lang="en-US" sz="3200" dirty="0" err="1"/>
              <a:t>berbeda</a:t>
            </a:r>
            <a:r>
              <a:rPr lang="en-US" sz="3200" dirty="0"/>
              <a:t> </a:t>
            </a:r>
            <a:r>
              <a:rPr lang="en-US" sz="3200" dirty="0" err="1"/>
              <a:t>masih</a:t>
            </a:r>
            <a:r>
              <a:rPr lang="en-US" sz="3200" dirty="0"/>
              <a:t> </a:t>
            </a:r>
            <a:r>
              <a:rPr lang="en-US" sz="3200" dirty="0" err="1"/>
              <a:t>dijumpai</a:t>
            </a:r>
            <a:r>
              <a:rPr lang="en-US" sz="3200" dirty="0"/>
              <a:t> </a:t>
            </a:r>
            <a:r>
              <a:rPr lang="en-US" sz="3200" dirty="0" err="1"/>
              <a:t>Perbedaan</a:t>
            </a:r>
            <a:r>
              <a:rPr lang="en-US" sz="3200" dirty="0"/>
              <a:t> </a:t>
            </a:r>
            <a:r>
              <a:rPr lang="en-US" sz="3200" dirty="0" err="1"/>
              <a:t>signifikan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penelitian</a:t>
            </a:r>
            <a:r>
              <a:rPr lang="en-US" sz="3200" dirty="0"/>
              <a:t> </a:t>
            </a:r>
            <a:r>
              <a:rPr lang="en-US" sz="3200" dirty="0" err="1"/>
              <a:t>terhadap</a:t>
            </a:r>
            <a:r>
              <a:rPr lang="en-US" sz="3200" dirty="0"/>
              <a:t> </a:t>
            </a:r>
            <a:r>
              <a:rPr lang="en-US" sz="3200" dirty="0" err="1"/>
              <a:t>gaya</a:t>
            </a:r>
            <a:r>
              <a:rPr lang="en-US" sz="3200" dirty="0"/>
              <a:t> </a:t>
            </a:r>
            <a:r>
              <a:rPr lang="en-US" sz="3200" dirty="0" err="1"/>
              <a:t>hidup</a:t>
            </a:r>
            <a:r>
              <a:rPr lang="en-US" sz="3200" dirty="0"/>
              <a:t> </a:t>
            </a:r>
            <a:r>
              <a:rPr lang="en-US" sz="3200" dirty="0" err="1"/>
              <a:t>kesehatan</a:t>
            </a:r>
            <a:r>
              <a:rPr lang="en-US" sz="3200" dirty="0"/>
              <a:t> di </a:t>
            </a:r>
            <a:r>
              <a:rPr lang="en-US" sz="3200" dirty="0" err="1"/>
              <a:t>usia</a:t>
            </a:r>
            <a:r>
              <a:rPr lang="en-US" sz="3200" dirty="0"/>
              <a:t>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negara-negara</a:t>
            </a:r>
            <a:r>
              <a:rPr lang="en-US" sz="3200" dirty="0"/>
              <a:t> </a:t>
            </a:r>
            <a:r>
              <a:rPr lang="en-US" sz="3200" dirty="0" err="1"/>
              <a:t>Eropa</a:t>
            </a:r>
            <a:r>
              <a:rPr lang="en-US" sz="3200" dirty="0"/>
              <a:t> </a:t>
            </a:r>
            <a:r>
              <a:rPr lang="en-US" sz="3200" dirty="0" err="1"/>
              <a:t>Timur</a:t>
            </a:r>
            <a:r>
              <a:rPr lang="en-US" sz="3200" dirty="0"/>
              <a:t> pun </a:t>
            </a:r>
            <a:r>
              <a:rPr lang="en-US" sz="3200" dirty="0" err="1"/>
              <a:t>menemukan</a:t>
            </a:r>
            <a:r>
              <a:rPr lang="en-US" sz="3200" dirty="0"/>
              <a:t> </a:t>
            </a:r>
            <a:r>
              <a:rPr lang="en-US" sz="3200" dirty="0" err="1"/>
              <a:t>bahwa</a:t>
            </a:r>
            <a:r>
              <a:rPr lang="en-US" sz="3200" dirty="0"/>
              <a:t> </a:t>
            </a:r>
            <a:r>
              <a:rPr lang="en-US" sz="3200" dirty="0" err="1"/>
              <a:t>meskipun</a:t>
            </a:r>
            <a:r>
              <a:rPr lang="en-US" sz="3200" dirty="0"/>
              <a:t> </a:t>
            </a:r>
            <a:r>
              <a:rPr lang="en-US" sz="3200" dirty="0" err="1"/>
              <a:t>gaya</a:t>
            </a:r>
            <a:r>
              <a:rPr lang="en-US" sz="3200" dirty="0"/>
              <a:t> </a:t>
            </a:r>
            <a:r>
              <a:rPr lang="en-US" sz="3200" dirty="0" err="1"/>
              <a:t>hidup</a:t>
            </a:r>
            <a:r>
              <a:rPr lang="en-US" sz="3200" dirty="0"/>
              <a:t> </a:t>
            </a:r>
            <a:r>
              <a:rPr lang="en-US" sz="3200" dirty="0" err="1"/>
              <a:t>kesehatan</a:t>
            </a:r>
            <a:r>
              <a:rPr lang="en-US" sz="3200" dirty="0"/>
              <a:t> </a:t>
            </a:r>
            <a:r>
              <a:rPr lang="en-US" sz="3200" dirty="0" err="1"/>
              <a:t>telah</a:t>
            </a:r>
            <a:r>
              <a:rPr lang="en-US" sz="3200" dirty="0"/>
              <a:t> </a:t>
            </a:r>
            <a:r>
              <a:rPr lang="en-US" sz="3200" dirty="0" err="1"/>
              <a:t>mulai</a:t>
            </a:r>
            <a:r>
              <a:rPr lang="en-US" sz="3200" dirty="0"/>
              <a:t> </a:t>
            </a:r>
            <a:r>
              <a:rPr lang="en-US" sz="3200" dirty="0" err="1"/>
              <a:t>menyebar</a:t>
            </a:r>
            <a:r>
              <a:rPr lang="en-US" sz="3200" dirty="0"/>
              <a:t> </a:t>
            </a:r>
            <a:r>
              <a:rPr lang="en-US" sz="3200" dirty="0" err="1"/>
              <a:t>antarkelas</a:t>
            </a:r>
            <a:r>
              <a:rPr lang="en-US" sz="3200" dirty="0"/>
              <a:t>, di </a:t>
            </a:r>
            <a:r>
              <a:rPr lang="en-US" sz="3200" dirty="0" err="1"/>
              <a:t>sana</a:t>
            </a:r>
            <a:r>
              <a:rPr lang="en-US" sz="3200" dirty="0"/>
              <a:t> </a:t>
            </a:r>
            <a:r>
              <a:rPr lang="en-US" sz="3200" dirty="0" err="1"/>
              <a:t>masih</a:t>
            </a:r>
            <a:r>
              <a:rPr lang="en-US" sz="3200" dirty="0"/>
              <a:t> </a:t>
            </a:r>
            <a:r>
              <a:rPr lang="en-US" sz="3200" dirty="0" err="1"/>
              <a:t>dijumpai</a:t>
            </a:r>
            <a:r>
              <a:rPr lang="en-US" sz="3200" dirty="0"/>
              <a:t> </a:t>
            </a:r>
            <a:r>
              <a:rPr lang="en-US" sz="3200" dirty="0" err="1"/>
              <a:t>perbedaan</a:t>
            </a:r>
            <a:r>
              <a:rPr lang="en-US" sz="3200" dirty="0"/>
              <a:t> </a:t>
            </a:r>
            <a:r>
              <a:rPr lang="en-US" sz="3200" dirty="0" err="1"/>
              <a:t>signifikan</a:t>
            </a:r>
            <a:r>
              <a:rPr lang="en-US" sz="3200" dirty="0"/>
              <a:t> </a:t>
            </a:r>
            <a:r>
              <a:rPr lang="en-US" sz="3200" dirty="0" err="1"/>
              <a:t>dalam</a:t>
            </a:r>
            <a:r>
              <a:rPr lang="en-US" sz="3200" dirty="0"/>
              <a:t> </a:t>
            </a:r>
            <a:r>
              <a:rPr lang="en-US" sz="3200" dirty="0" err="1"/>
              <a:t>gaya</a:t>
            </a:r>
            <a:r>
              <a:rPr lang="en-US" sz="3200" dirty="0"/>
              <a:t> </a:t>
            </a:r>
            <a:r>
              <a:rPr lang="en-US" sz="3200" dirty="0" err="1"/>
              <a:t>hidup</a:t>
            </a:r>
            <a:r>
              <a:rPr lang="en-US" sz="3200" dirty="0"/>
              <a:t> </a:t>
            </a:r>
            <a:r>
              <a:rPr lang="en-US" sz="3200" dirty="0" err="1"/>
              <a:t>kesehatan</a:t>
            </a:r>
            <a:r>
              <a:rPr lang="en-US" sz="3200" dirty="0"/>
              <a:t> </a:t>
            </a:r>
            <a:r>
              <a:rPr lang="en-US" sz="3200" dirty="0" err="1"/>
              <a:t>antarkelas</a:t>
            </a:r>
            <a:r>
              <a:rPr lang="en-US" sz="3200" dirty="0"/>
              <a:t>,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638761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7200" y="304800"/>
            <a:ext cx="11217275" cy="1885950"/>
          </a:xfrm>
        </p:spPr>
        <p:txBody>
          <a:bodyPr>
            <a:normAutofit/>
          </a:bodyPr>
          <a:lstStyle/>
          <a:p>
            <a:r>
              <a:rPr lang="en-US" sz="4000" b="1" dirty="0" err="1" smtClean="0"/>
              <a:t>Hubungan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usia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dan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etnisitas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dengan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kesehatan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err="1"/>
              <a:t>Masalah</a:t>
            </a:r>
            <a:r>
              <a:rPr lang="en-US" sz="4400" dirty="0"/>
              <a:t> </a:t>
            </a:r>
            <a:r>
              <a:rPr lang="en-US" sz="4400" dirty="0" err="1"/>
              <a:t>kesehatan</a:t>
            </a:r>
            <a:r>
              <a:rPr lang="en-US" sz="4400" dirty="0"/>
              <a:t> </a:t>
            </a:r>
            <a:r>
              <a:rPr lang="en-US" sz="4400" dirty="0" err="1"/>
              <a:t>penduduk</a:t>
            </a:r>
            <a:r>
              <a:rPr lang="en-US" sz="4400" dirty="0"/>
              <a:t> </a:t>
            </a:r>
            <a:r>
              <a:rPr lang="en-US" sz="4400" dirty="0" err="1"/>
              <a:t>meningkat</a:t>
            </a:r>
            <a:r>
              <a:rPr lang="en-US" sz="4400" dirty="0"/>
              <a:t> </a:t>
            </a:r>
            <a:r>
              <a:rPr lang="en-US" sz="4400" dirty="0" err="1"/>
              <a:t>sejalan</a:t>
            </a:r>
            <a:r>
              <a:rPr lang="en-US" sz="4400" dirty="0"/>
              <a:t> </a:t>
            </a:r>
            <a:r>
              <a:rPr lang="en-US" sz="4400" dirty="0" err="1"/>
              <a:t>dengan</a:t>
            </a:r>
            <a:r>
              <a:rPr lang="en-US" sz="4400" dirty="0"/>
              <a:t> </a:t>
            </a:r>
            <a:r>
              <a:rPr lang="en-US" sz="4400" dirty="0" err="1"/>
              <a:t>meninckawnya</a:t>
            </a:r>
            <a:r>
              <a:rPr lang="en-US" sz="4400" dirty="0"/>
              <a:t> </a:t>
            </a:r>
            <a:r>
              <a:rPr lang="en-US" sz="4400" dirty="0" err="1"/>
              <a:t>usia</a:t>
            </a:r>
            <a:r>
              <a:rPr lang="en-US" sz="4400" dirty="0"/>
              <a:t>. Orang </a:t>
            </a:r>
            <a:r>
              <a:rPr lang="en-US" sz="4400" dirty="0" err="1"/>
              <a:t>usia</a:t>
            </a:r>
            <a:r>
              <a:rPr lang="en-US" sz="4400" dirty="0"/>
              <a:t> </a:t>
            </a:r>
            <a:r>
              <a:rPr lang="en-US" sz="4400" dirty="0" err="1"/>
              <a:t>lanjut</a:t>
            </a:r>
            <a:r>
              <a:rPr lang="en-US" sz="4400" dirty="0"/>
              <a:t> </a:t>
            </a:r>
            <a:r>
              <a:rPr lang="en-US" sz="4400" dirty="0" err="1"/>
              <a:t>biasanya</a:t>
            </a:r>
            <a:r>
              <a:rPr lang="en-US" sz="4400" dirty="0"/>
              <a:t> </a:t>
            </a:r>
            <a:r>
              <a:rPr lang="en-US" sz="4400" dirty="0" err="1"/>
              <a:t>menderita</a:t>
            </a:r>
            <a:r>
              <a:rPr lang="en-US" sz="4400" dirty="0"/>
              <a:t> </a:t>
            </a:r>
            <a:r>
              <a:rPr lang="en-US" sz="4400" dirty="0" err="1"/>
              <a:t>penyakit</a:t>
            </a:r>
            <a:r>
              <a:rPr lang="en-US" sz="4400" dirty="0"/>
              <a:t> </a:t>
            </a:r>
            <a:r>
              <a:rPr lang="en-US" sz="4400" dirty="0" err="1" smtClean="0"/>
              <a:t>degeneratif</a:t>
            </a:r>
            <a:r>
              <a:rPr lang="en-US" sz="4400" dirty="0" smtClean="0"/>
              <a:t> </a:t>
            </a:r>
            <a:r>
              <a:rPr lang="en-US" sz="4400" dirty="0" err="1"/>
              <a:t>dan</a:t>
            </a:r>
            <a:r>
              <a:rPr lang="en-US" sz="4400" dirty="0"/>
              <a:t> </a:t>
            </a:r>
            <a:r>
              <a:rPr lang="en-US" sz="4400" dirty="0" err="1"/>
              <a:t>penyakit</a:t>
            </a:r>
            <a:r>
              <a:rPr lang="en-US" sz="4400" dirty="0"/>
              <a:t> </a:t>
            </a:r>
            <a:r>
              <a:rPr lang="en-US" sz="4400" dirty="0" err="1"/>
              <a:t>kronis</a:t>
            </a:r>
            <a:r>
              <a:rPr lang="en-US" sz="4400" dirty="0"/>
              <a:t>, </a:t>
            </a:r>
            <a:r>
              <a:rPr lang="en-US" sz="4400" dirty="0" err="1"/>
              <a:t>Mereka</a:t>
            </a:r>
            <a:r>
              <a:rPr lang="en-US" sz="4400" dirty="0"/>
              <a:t> </a:t>
            </a:r>
            <a:r>
              <a:rPr lang="en-US" sz="4400" dirty="0" err="1"/>
              <a:t>mempunyai</a:t>
            </a:r>
            <a:r>
              <a:rPr lang="en-US" sz="4400" dirty="0"/>
              <a:t> </a:t>
            </a:r>
            <a:r>
              <a:rPr lang="en-US" sz="4400" dirty="0" err="1"/>
              <a:t>angka</a:t>
            </a:r>
            <a:r>
              <a:rPr lang="en-US" sz="4400" dirty="0"/>
              <a:t> </a:t>
            </a:r>
            <a:r>
              <a:rPr lang="en-US" sz="4400" dirty="0" err="1"/>
              <a:t>morbiditas</a:t>
            </a:r>
            <a:r>
              <a:rPr lang="en-US" sz="4400" dirty="0"/>
              <a:t> </a:t>
            </a:r>
            <a:r>
              <a:rPr lang="en-US" sz="4400" dirty="0" err="1" smtClean="0"/>
              <a:t>tertinggi</a:t>
            </a:r>
            <a:r>
              <a:rPr lang="en-US" sz="4400" dirty="0" smtClean="0"/>
              <a:t> </a:t>
            </a:r>
            <a:r>
              <a:rPr lang="en-US" sz="4400" dirty="0" err="1"/>
              <a:t>sehingga</a:t>
            </a:r>
            <a:r>
              <a:rPr lang="en-US" sz="4400" dirty="0"/>
              <a:t> </a:t>
            </a:r>
            <a:r>
              <a:rPr lang="en-US" sz="4400" dirty="0" err="1"/>
              <a:t>tuntutan</a:t>
            </a:r>
            <a:r>
              <a:rPr lang="en-US" sz="4400" dirty="0"/>
              <a:t> </a:t>
            </a:r>
            <a:r>
              <a:rPr lang="en-US" sz="4400" dirty="0" err="1"/>
              <a:t>akan</a:t>
            </a:r>
            <a:r>
              <a:rPr lang="en-US" sz="4400" dirty="0"/>
              <a:t> </a:t>
            </a:r>
            <a:r>
              <a:rPr lang="en-US" sz="4400" dirty="0" err="1"/>
              <a:t>pelayanan</a:t>
            </a:r>
            <a:r>
              <a:rPr lang="en-US" sz="4400" dirty="0"/>
              <a:t> </a:t>
            </a:r>
            <a:r>
              <a:rPr lang="en-US" sz="4400" dirty="0" err="1"/>
              <a:t>kesehatan</a:t>
            </a:r>
            <a:r>
              <a:rPr lang="en-US" sz="4400" dirty="0"/>
              <a:t> </a:t>
            </a:r>
            <a:r>
              <a:rPr lang="en-US" sz="4400" dirty="0" err="1"/>
              <a:t>meningkat</a:t>
            </a:r>
            <a:r>
              <a:rPr lang="en-US" sz="4400" dirty="0"/>
              <a:t> pula. </a:t>
            </a:r>
            <a:r>
              <a:rPr lang="en-US" sz="4400" dirty="0" err="1" smtClean="0"/>
              <a:t>Mereka</a:t>
            </a:r>
            <a:r>
              <a:rPr lang="en-US" sz="4400" dirty="0" smtClean="0"/>
              <a:t> </a:t>
            </a:r>
            <a:r>
              <a:rPr lang="en-US" sz="4400" dirty="0" err="1"/>
              <a:t>semakin</a:t>
            </a:r>
            <a:r>
              <a:rPr lang="en-US" sz="4400" dirty="0"/>
              <a:t> </a:t>
            </a:r>
            <a:r>
              <a:rPr lang="en-US" sz="4400" dirty="0" err="1"/>
              <a:t>sulit</a:t>
            </a:r>
            <a:r>
              <a:rPr lang="en-US" sz="4400" dirty="0"/>
              <a:t> </a:t>
            </a:r>
            <a:r>
              <a:rPr lang="en-US" sz="4400" dirty="0" err="1"/>
              <a:t>mandiri</a:t>
            </a:r>
            <a:r>
              <a:rPr lang="en-US" sz="4400" dirty="0"/>
              <a:t> </a:t>
            </a:r>
            <a:r>
              <a:rPr lang="en-US" sz="4400" dirty="0" err="1"/>
              <a:t>dan</a:t>
            </a:r>
            <a:r>
              <a:rPr lang="en-US" sz="4400" dirty="0"/>
              <a:t> </a:t>
            </a:r>
            <a:r>
              <a:rPr lang="en-US" sz="4400" dirty="0" err="1"/>
              <a:t>semakin</a:t>
            </a:r>
            <a:r>
              <a:rPr lang="en-US" sz="4400" dirty="0"/>
              <a:t> </a:t>
            </a:r>
            <a:r>
              <a:rPr lang="en-US" sz="4400" dirty="0" err="1"/>
              <a:t>tergantung</a:t>
            </a:r>
            <a:r>
              <a:rPr lang="en-US" sz="4400" dirty="0"/>
              <a:t> </a:t>
            </a:r>
            <a:r>
              <a:rPr lang="en-US" sz="4400" dirty="0" err="1"/>
              <a:t>pada</a:t>
            </a:r>
            <a:r>
              <a:rPr lang="en-US" sz="4400" dirty="0"/>
              <a:t> orang lain.</a:t>
            </a:r>
          </a:p>
        </p:txBody>
      </p:sp>
    </p:spTree>
    <p:extLst>
      <p:ext uri="{BB962C8B-B14F-4D97-AF65-F5344CB8AC3E}">
        <p14:creationId xmlns:p14="http://schemas.microsoft.com/office/powerpoint/2010/main" val="246450397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b44e663bd468ed97ce8eaafb5ef46aa90474a9d"/>
  <p:tag name="ISPRING_RESOURCE_PATHS_HASH_PRESENTER" val="7a43c722c2fdab5e9ba4506e6d69bdc3cd5d21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tle &amp; Subtitle">
  <a:themeElements>
    <a:clrScheme name="Title &amp; Subtitl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Subtitle">
      <a:majorFont>
        <a:latin typeface="Gill Sans"/>
        <a:ea typeface="ヒラギノ角ゴ ProN W3"/>
        <a:cs typeface=""/>
      </a:majorFont>
      <a:minorFont>
        <a:latin typeface="Gill Sans"/>
        <a:ea typeface="ヒラギノ角ゴ ProN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lnDef>
  </a:objectDefaults>
  <a:extraClrSchemeLst>
    <a:extraClrScheme>
      <a:clrScheme name="Title &amp; Sub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itle &amp; Bullets - 2 Column">
  <a:themeElements>
    <a:clrScheme name="Title &amp; Bullets - 2 Colum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2 Column">
      <a:majorFont>
        <a:latin typeface="Gill Sans"/>
        <a:ea typeface="ヒラギノ角ゴ ProN W3"/>
        <a:cs typeface=""/>
      </a:majorFont>
      <a:minorFont>
        <a:latin typeface="Gill Sans"/>
        <a:ea typeface="ヒラギノ角ゴ ProN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lnDef>
  </a:objectDefaults>
  <a:extraClrSchemeLst>
    <a:extraClrScheme>
      <a:clrScheme name="Title &amp; Bullets - 2 Colum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1630</TotalTime>
  <Pages>0</Pages>
  <Words>824</Words>
  <Characters>0</Characters>
  <Application>Microsoft Office PowerPoint</Application>
  <PresentationFormat>Custom</PresentationFormat>
  <Lines>0</Lines>
  <Paragraphs>35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Title &amp; Subtitle</vt:lpstr>
      <vt:lpstr>Custom Design</vt:lpstr>
      <vt:lpstr>Title &amp; Bullets - 2 Column</vt:lpstr>
      <vt:lpstr>Hubungan Faktor Sosial dan Kesehatan</vt:lpstr>
      <vt:lpstr>PowerPoint Presentation</vt:lpstr>
      <vt:lpstr>PowerPoint Presentation</vt:lpstr>
      <vt:lpstr>Hubungan gaya hidup, kelas sosial, dan gender dengan kesehatan</vt:lpstr>
      <vt:lpstr>Hubungan gaya hidup, kelas sosial, dan gender dengan kesehatan</vt:lpstr>
      <vt:lpstr>PowerPoint Presentation</vt:lpstr>
      <vt:lpstr>PowerPoint Presentation</vt:lpstr>
      <vt:lpstr>PowerPoint Presentation</vt:lpstr>
      <vt:lpstr>Hubungan usia dan etnisitas dengan kesehatan</vt:lpstr>
      <vt:lpstr>PowerPoint Presentation</vt:lpstr>
      <vt:lpstr>PowerPoint Presentation</vt:lpstr>
      <vt:lpstr>PowerPoint Presentation</vt:lpstr>
      <vt:lpstr>Sumber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KARTONO</dc:creator>
  <cp:lastModifiedBy>User</cp:lastModifiedBy>
  <cp:revision>198</cp:revision>
  <dcterms:modified xsi:type="dcterms:W3CDTF">2024-02-23T03:09:05Z</dcterms:modified>
</cp:coreProperties>
</file>