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  <p:sldMasterId id="2147483650" r:id="rId3"/>
  </p:sldMasterIdLst>
  <p:notesMasterIdLst>
    <p:notesMasterId r:id="rId18"/>
  </p:notesMasterIdLst>
  <p:sldIdLst>
    <p:sldId id="256" r:id="rId4"/>
    <p:sldId id="259" r:id="rId5"/>
    <p:sldId id="263" r:id="rId6"/>
    <p:sldId id="273" r:id="rId7"/>
    <p:sldId id="264" r:id="rId8"/>
    <p:sldId id="265" r:id="rId9"/>
    <p:sldId id="266" r:id="rId10"/>
    <p:sldId id="267" r:id="rId11"/>
    <p:sldId id="270" r:id="rId12"/>
    <p:sldId id="268" r:id="rId13"/>
    <p:sldId id="271" r:id="rId14"/>
    <p:sldId id="272" r:id="rId15"/>
    <p:sldId id="269" r:id="rId16"/>
    <p:sldId id="262" r:id="rId17"/>
  </p:sldIdLst>
  <p:sldSz cx="13004800" cy="9753600"/>
  <p:notesSz cx="6858000" cy="9144000"/>
  <p:custDataLst>
    <p:tags r:id="rId1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36" autoAdjust="0"/>
    <p:restoredTop sz="97496" autoAdjust="0"/>
  </p:normalViewPr>
  <p:slideViewPr>
    <p:cSldViewPr>
      <p:cViewPr varScale="1">
        <p:scale>
          <a:sx n="50" d="100"/>
          <a:sy n="50" d="100"/>
        </p:scale>
        <p:origin x="-1680" y="-108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tags" Target="tags/tag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2/25/2024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0400" y="2362200"/>
            <a:ext cx="9490075" cy="1676400"/>
          </a:xfrm>
        </p:spPr>
        <p:txBody>
          <a:bodyPr/>
          <a:lstStyle/>
          <a:p>
            <a:r>
              <a:rPr lang="en-US" sz="6000" dirty="0" err="1"/>
              <a:t>Lingkungan</a:t>
            </a:r>
            <a:r>
              <a:rPr lang="en-US" sz="6000" dirty="0"/>
              <a:t> </a:t>
            </a:r>
            <a:r>
              <a:rPr lang="en-US" sz="6000" dirty="0" err="1"/>
              <a:t>dan</a:t>
            </a:r>
            <a:r>
              <a:rPr lang="en-US" sz="6000" dirty="0"/>
              <a:t> </a:t>
            </a:r>
            <a:r>
              <a:rPr lang="en-US" sz="6000" dirty="0" err="1"/>
              <a:t>Kesehatan</a:t>
            </a:r>
            <a:endParaRPr lang="en-US" sz="60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79400" y="4572000"/>
            <a:ext cx="13639800" cy="5486400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Inisiasi</a:t>
            </a:r>
            <a:r>
              <a:rPr lang="en-US" b="1" dirty="0">
                <a:solidFill>
                  <a:srgbClr val="002060"/>
                </a:solidFill>
              </a:rPr>
              <a:t> Tutor </a:t>
            </a:r>
            <a:r>
              <a:rPr lang="en-US" b="1" dirty="0" err="1">
                <a:solidFill>
                  <a:srgbClr val="002060"/>
                </a:solidFill>
              </a:rPr>
              <a:t>ke</a:t>
            </a:r>
            <a:r>
              <a:rPr lang="id-ID" b="1" dirty="0" smtClean="0">
                <a:solidFill>
                  <a:srgbClr val="002060"/>
                </a:solidFill>
              </a:rPr>
              <a:t>:</a:t>
            </a:r>
            <a:r>
              <a:rPr lang="en-US" b="1" dirty="0" smtClean="0">
                <a:solidFill>
                  <a:srgbClr val="002060"/>
                </a:solidFill>
              </a:rPr>
              <a:t> 5</a:t>
            </a:r>
            <a:r>
              <a:rPr lang="id-ID" b="1" dirty="0" smtClean="0">
                <a:solidFill>
                  <a:srgbClr val="002060"/>
                </a:solidFill>
              </a:rPr>
              <a:t> 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Mata </a:t>
            </a:r>
            <a:r>
              <a:rPr lang="en-US" b="1" dirty="0" err="1">
                <a:solidFill>
                  <a:srgbClr val="002060"/>
                </a:solidFill>
              </a:rPr>
              <a:t>Kuliah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 smtClean="0">
                <a:solidFill>
                  <a:srgbClr val="002060"/>
                </a:solidFill>
              </a:rPr>
              <a:t>Sosiologi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Kesehatan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Program </a:t>
            </a:r>
            <a:r>
              <a:rPr lang="en-US" b="1" dirty="0" err="1">
                <a:solidFill>
                  <a:srgbClr val="002060"/>
                </a:solidFill>
              </a:rPr>
              <a:t>Studi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 smtClean="0">
                <a:solidFill>
                  <a:srgbClr val="002060"/>
                </a:solidFill>
              </a:rPr>
              <a:t>Sosiologi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</a:rPr>
              <a:t>Fakultas</a:t>
            </a:r>
            <a:r>
              <a:rPr lang="en-US" b="1" dirty="0" smtClean="0">
                <a:solidFill>
                  <a:srgbClr val="002060"/>
                </a:solidFill>
              </a:rPr>
              <a:t>: FHISIP</a:t>
            </a:r>
            <a:endParaRPr lang="id-ID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600" y="228600"/>
            <a:ext cx="11217275" cy="1885950"/>
          </a:xfrm>
        </p:spPr>
        <p:txBody>
          <a:bodyPr/>
          <a:lstStyle/>
          <a:p>
            <a:r>
              <a:rPr lang="en-US" b="1" dirty="0" err="1" smtClean="0"/>
              <a:t>Lingkungan</a:t>
            </a:r>
            <a:r>
              <a:rPr lang="en-US" b="1" dirty="0" smtClean="0"/>
              <a:t> </a:t>
            </a:r>
            <a:r>
              <a:rPr lang="en-US" b="1" dirty="0" err="1" smtClean="0"/>
              <a:t>Sosial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Kesehatan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datang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.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marah</a:t>
            </a:r>
            <a:r>
              <a:rPr lang="en-US" dirty="0"/>
              <a:t>, </a:t>
            </a:r>
            <a:r>
              <a:rPr lang="en-US" dirty="0" err="1"/>
              <a:t>frustrasi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cemas</a:t>
            </a:r>
            <a:r>
              <a:rPr lang="en-US" dirty="0"/>
              <a:t>, </a:t>
            </a:r>
            <a:r>
              <a:rPr lang="en-US" dirty="0" err="1" smtClean="0"/>
              <a:t>dan_perasaan-perasaan</a:t>
            </a:r>
            <a:r>
              <a:rPr lang="en-US" dirty="0" smtClean="0"/>
              <a:t>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. House, Landis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Umberson</a:t>
            </a:r>
            <a:r>
              <a:rPr lang="en-US" dirty="0"/>
              <a:t> </a:t>
            </a:r>
            <a:r>
              <a:rPr lang="en-US" dirty="0" err="1"/>
              <a:t>mengemukakan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yang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kesehatan</a:t>
            </a:r>
            <a:r>
              <a:rPr lang="en-US" dirty="0"/>
              <a:t>. </a:t>
            </a:r>
            <a:r>
              <a:rPr lang="en-US" dirty="0" err="1"/>
              <a:t>Antara</a:t>
            </a:r>
            <a:r>
              <a:rPr lang="en-US" dirty="0"/>
              <a:t> lain </a:t>
            </a:r>
            <a:r>
              <a:rPr lang="en-US" dirty="0" err="1"/>
              <a:t>dikemukakan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arti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. </a:t>
            </a:r>
          </a:p>
          <a:p>
            <a:r>
              <a:rPr lang="en-US" dirty="0" err="1"/>
              <a:t>Stres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pikiran-tubuh</a:t>
            </a:r>
            <a:r>
              <a:rPr lang="en-US" dirty="0"/>
              <a:t> _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rangsangan</a:t>
            </a:r>
            <a:r>
              <a:rPr lang="en-US" dirty="0"/>
              <a:t> yang </a:t>
            </a:r>
            <a:r>
              <a:rPr lang="en-US" dirty="0" err="1"/>
              <a:t>memancing</a:t>
            </a:r>
            <a:r>
              <a:rPr lang="en-US" dirty="0"/>
              <a:t> </a:t>
            </a:r>
            <a:r>
              <a:rPr lang="en-US" dirty="0" err="1"/>
              <a:t>ketakutan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kecemasan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. </a:t>
            </a:r>
            <a:r>
              <a:rPr lang="en-US" dirty="0" err="1"/>
              <a:t>Pemikiran</a:t>
            </a:r>
            <a:r>
              <a:rPr lang="en-US" dirty="0"/>
              <a:t> </a:t>
            </a:r>
            <a:r>
              <a:rPr lang="en-US" dirty="0" err="1"/>
              <a:t>perintis</a:t>
            </a:r>
            <a:r>
              <a:rPr lang="en-US" dirty="0"/>
              <a:t> </a:t>
            </a: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Thomas, Cooley, </a:t>
            </a:r>
            <a:r>
              <a:rPr lang="en-US" dirty="0" err="1"/>
              <a:t>Goffman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Durkheim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kontribusi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stres</a:t>
            </a:r>
            <a:r>
              <a:rPr lang="en-US" dirty="0"/>
              <a:t>. </a:t>
            </a:r>
            <a:r>
              <a:rPr lang="en-US" dirty="0" err="1"/>
              <a:t>Stres</a:t>
            </a:r>
            <a:r>
              <a:rPr lang="en-US" dirty="0"/>
              <a:t> </a:t>
            </a:r>
            <a:r>
              <a:rPr lang="en-US" dirty="0" err="1"/>
              <a:t>berpengaruh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morbiditas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mortalitas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 Para </a:t>
            </a:r>
            <a:r>
              <a:rPr lang="en-US" dirty="0" err="1"/>
              <a:t>ahli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stres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963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Ancaman</a:t>
            </a:r>
            <a:r>
              <a:rPr lang="en-US" sz="4000" dirty="0"/>
              <a:t> </a:t>
            </a:r>
            <a:r>
              <a:rPr lang="en-US" sz="4000" dirty="0" err="1"/>
              <a:t>lingkungan</a:t>
            </a:r>
            <a:r>
              <a:rPr lang="en-US" sz="4000" dirty="0"/>
              <a:t> </a:t>
            </a:r>
            <a:r>
              <a:rPr lang="en-US" sz="4000" dirty="0" err="1"/>
              <a:t>terhadap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</a:t>
            </a:r>
            <a:r>
              <a:rPr lang="en-US" sz="4000" dirty="0" err="1"/>
              <a:t>ditanggapi</a:t>
            </a:r>
            <a:r>
              <a:rPr lang="en-US" sz="4000" dirty="0"/>
              <a:t> </a:t>
            </a:r>
            <a:r>
              <a:rPr lang="en-US" sz="4000" dirty="0" err="1"/>
              <a:t>warga</a:t>
            </a:r>
            <a:r>
              <a:rPr lang="en-US" sz="4000" dirty="0"/>
              <a:t> </a:t>
            </a:r>
            <a:r>
              <a:rPr lang="en-US" sz="4000" dirty="0" err="1"/>
              <a:t>masyarakat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berbagai</a:t>
            </a:r>
            <a:r>
              <a:rPr lang="en-US" sz="4000" dirty="0"/>
              <a:t> </a:t>
            </a:r>
            <a:r>
              <a:rPr lang="en-US" sz="4000" dirty="0" err="1"/>
              <a:t>ragam</a:t>
            </a:r>
            <a:r>
              <a:rPr lang="en-US" sz="4000" dirty="0"/>
              <a:t> </a:t>
            </a:r>
            <a:r>
              <a:rPr lang="en-US" sz="4000" dirty="0" err="1"/>
              <a:t>reaksi</a:t>
            </a:r>
            <a:r>
              <a:rPr lang="en-US" sz="4000" dirty="0"/>
              <a:t>. Ada yang </a:t>
            </a:r>
            <a:r>
              <a:rPr lang="en-US" sz="4000" dirty="0" err="1"/>
              <a:t>bermigrasi</a:t>
            </a:r>
            <a:r>
              <a:rPr lang="en-US" sz="4000" dirty="0"/>
              <a:t> </a:t>
            </a:r>
            <a:r>
              <a:rPr lang="en-US" sz="4000" dirty="0" err="1"/>
              <a:t>ke</a:t>
            </a:r>
            <a:r>
              <a:rPr lang="en-US" sz="4000" dirty="0"/>
              <a:t> </a:t>
            </a:r>
            <a:r>
              <a:rPr lang="en-US" sz="4000" dirty="0" err="1"/>
              <a:t>kawasan</a:t>
            </a:r>
            <a:r>
              <a:rPr lang="en-US" sz="4000" dirty="0"/>
              <a:t> lain. Ada pula </a:t>
            </a:r>
            <a:r>
              <a:rPr lang="en-US" sz="4000" dirty="0" err="1"/>
              <a:t>warga</a:t>
            </a:r>
            <a:r>
              <a:rPr lang="en-US" sz="4000" dirty="0"/>
              <a:t> </a:t>
            </a:r>
            <a:r>
              <a:rPr lang="en-US" sz="4000" dirty="0" err="1"/>
              <a:t>masyarakat</a:t>
            </a:r>
            <a:r>
              <a:rPr lang="en-US" sz="4000" dirty="0"/>
              <a:t> yang </a:t>
            </a:r>
            <a:r>
              <a:rPr lang="en-US" sz="4000" dirty="0" err="1"/>
              <a:t>berupaya</a:t>
            </a:r>
            <a:r>
              <a:rPr lang="en-US" sz="4000" dirty="0"/>
              <a:t> </a:t>
            </a:r>
            <a:r>
              <a:rPr lang="en-US" sz="4000" dirty="0" err="1"/>
              <a:t>menangguianginya</a:t>
            </a:r>
            <a:r>
              <a:rPr lang="en-US" sz="4000" dirty="0"/>
              <a:t>. </a:t>
            </a:r>
            <a:r>
              <a:rPr lang="en-US" sz="4000" dirty="0" err="1"/>
              <a:t>Kesadaran</a:t>
            </a:r>
            <a:r>
              <a:rPr lang="en-US" sz="4000" dirty="0"/>
              <a:t> </a:t>
            </a:r>
            <a:r>
              <a:rPr lang="en-US" sz="4000" dirty="0" err="1"/>
              <a:t>ataupun</a:t>
            </a:r>
            <a:r>
              <a:rPr lang="en-US" sz="4000" dirty="0"/>
              <a:t> </a:t>
            </a:r>
            <a:r>
              <a:rPr lang="en-US" sz="4000" dirty="0" err="1"/>
              <a:t>kecurigaan</a:t>
            </a:r>
            <a:r>
              <a:rPr lang="en-US" sz="4000" dirty="0"/>
              <a:t> </a:t>
            </a:r>
            <a:r>
              <a:rPr lang="en-US" sz="4000" dirty="0" err="1"/>
              <a:t>warga</a:t>
            </a:r>
            <a:r>
              <a:rPr lang="en-US" sz="4000" dirty="0"/>
              <a:t> </a:t>
            </a:r>
            <a:r>
              <a:rPr lang="en-US" sz="4000" dirty="0" err="1"/>
              <a:t>masyarakat</a:t>
            </a:r>
            <a:r>
              <a:rPr lang="en-US" sz="4000" dirty="0"/>
              <a:t> </a:t>
            </a:r>
            <a:r>
              <a:rPr lang="en-US" sz="4000" dirty="0" err="1"/>
              <a:t>bahwa</a:t>
            </a:r>
            <a:r>
              <a:rPr lang="en-US" sz="4000" dirty="0"/>
              <a:t> </a:t>
            </a:r>
            <a:r>
              <a:rPr lang="en-US" sz="4000" dirty="0" err="1"/>
              <a:t>lingkungan</a:t>
            </a:r>
            <a:r>
              <a:rPr lang="en-US" sz="4000" dirty="0"/>
              <a:t> </a:t>
            </a:r>
            <a:r>
              <a:rPr lang="en-US" sz="4000" dirty="0" err="1"/>
              <a:t>fisik</a:t>
            </a:r>
            <a:r>
              <a:rPr lang="en-US" sz="4000" dirty="0"/>
              <a:t> </a:t>
            </a:r>
            <a:r>
              <a:rPr lang="en-US" sz="4000" dirty="0" err="1"/>
              <a:t>mereka</a:t>
            </a:r>
            <a:r>
              <a:rPr lang="en-US" sz="4000" dirty="0"/>
              <a:t> </a:t>
            </a:r>
            <a:r>
              <a:rPr lang="en-US" sz="4000" dirty="0" err="1"/>
              <a:t>menyebabkan</a:t>
            </a:r>
            <a:r>
              <a:rPr lang="en-US" sz="4000" dirty="0"/>
              <a:t> </a:t>
            </a:r>
            <a:r>
              <a:rPr lang="en-US" sz="4000" dirty="0" err="1"/>
              <a:t>penyakit</a:t>
            </a:r>
            <a:r>
              <a:rPr lang="en-US" sz="4000" dirty="0"/>
              <a:t> </a:t>
            </a:r>
            <a:r>
              <a:rPr lang="en-US" sz="4000" dirty="0" err="1"/>
              <a:t>kemudian</a:t>
            </a:r>
            <a:r>
              <a:rPr lang="en-US" sz="4000" dirty="0"/>
              <a:t> </a:t>
            </a:r>
            <a:r>
              <a:rPr lang="en-US" sz="4000" dirty="0" err="1"/>
              <a:t>sering</a:t>
            </a:r>
            <a:r>
              <a:rPr lang="en-US" sz="4000" dirty="0"/>
              <a:t> </a:t>
            </a:r>
            <a:r>
              <a:rPr lang="en-US" sz="4000" dirty="0" err="1"/>
              <a:t>diikuti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berbagai</a:t>
            </a:r>
            <a:r>
              <a:rPr lang="en-US" sz="4000" dirty="0"/>
              <a:t> </a:t>
            </a:r>
            <a:r>
              <a:rPr lang="en-US" sz="4000" dirty="0" err="1"/>
              <a:t>bentuk</a:t>
            </a:r>
            <a:r>
              <a:rPr lang="en-US" sz="4000" dirty="0"/>
              <a:t> </a:t>
            </a:r>
            <a:r>
              <a:rPr lang="en-US" sz="4000" dirty="0" err="1"/>
              <a:t>tindakan</a:t>
            </a:r>
            <a:r>
              <a:rPr lang="en-US" sz="4000" dirty="0"/>
              <a:t> </a:t>
            </a:r>
            <a:r>
              <a:rPr lang="en-US" sz="4000" dirty="0" err="1"/>
              <a:t>terhadap</a:t>
            </a:r>
            <a:r>
              <a:rPr lang="en-US" sz="4000" dirty="0"/>
              <a:t> </a:t>
            </a:r>
            <a:r>
              <a:rPr lang="en-US" sz="4000" dirty="0" err="1"/>
              <a:t>mereka</a:t>
            </a:r>
            <a:r>
              <a:rPr lang="en-US" sz="4000" dirty="0"/>
              <a:t> yang </a:t>
            </a:r>
            <a:r>
              <a:rPr lang="en-US" sz="4000" dirty="0" err="1"/>
              <a:t>dianggap</a:t>
            </a:r>
            <a:r>
              <a:rPr lang="en-US" sz="4000" dirty="0"/>
              <a:t> </a:t>
            </a:r>
            <a:r>
              <a:rPr lang="en-US" sz="4000" dirty="0" err="1"/>
              <a:t>bertanggung</a:t>
            </a:r>
            <a:r>
              <a:rPr lang="en-US" sz="4000" dirty="0"/>
              <a:t> </a:t>
            </a:r>
            <a:r>
              <a:rPr lang="en-US" sz="4000" dirty="0" err="1"/>
              <a:t>jawab</a:t>
            </a:r>
            <a:r>
              <a:rPr lang="en-US" sz="4000" dirty="0"/>
              <a:t>. 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60516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err="1"/>
              <a:t>Tindakan</a:t>
            </a:r>
            <a:r>
              <a:rPr lang="en-US" sz="3200" dirty="0"/>
              <a:t> </a:t>
            </a:r>
            <a:r>
              <a:rPr lang="en-US" sz="3200" dirty="0" err="1"/>
              <a:t>terhadap</a:t>
            </a:r>
            <a:r>
              <a:rPr lang="en-US" sz="3200" dirty="0"/>
              <a:t> </a:t>
            </a:r>
            <a:r>
              <a:rPr lang="en-US" sz="3200" dirty="0" err="1"/>
              <a:t>organisasi</a:t>
            </a:r>
            <a:r>
              <a:rPr lang="en-US" sz="3200" dirty="0"/>
              <a:t> yang </a:t>
            </a:r>
            <a:r>
              <a:rPr lang="en-US" sz="3200" dirty="0" err="1"/>
              <a:t>mencemari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</a:t>
            </a:r>
            <a:r>
              <a:rPr lang="en-US" sz="3200" dirty="0" err="1"/>
              <a:t>lingkungan</a:t>
            </a:r>
            <a:r>
              <a:rPr lang="en-US" sz="3200" dirty="0"/>
              <a:t> </a:t>
            </a:r>
            <a:r>
              <a:rPr lang="en-US" sz="3200" dirty="0" err="1"/>
              <a:t>fisik</a:t>
            </a:r>
            <a:r>
              <a:rPr lang="en-US" sz="3200" dirty="0"/>
              <a:t> </a:t>
            </a:r>
            <a:r>
              <a:rPr lang="en-US" sz="3200" dirty="0" err="1"/>
              <a:t>melibatkan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pihak</a:t>
            </a:r>
            <a:r>
              <a:rPr lang="en-US" sz="3200" dirty="0"/>
              <a:t>, </a:t>
            </a:r>
            <a:r>
              <a:rPr lang="en-US" sz="3200" dirty="0" err="1"/>
              <a:t>seperti</a:t>
            </a:r>
            <a:r>
              <a:rPr lang="en-US" sz="3200" dirty="0"/>
              <a:t> community at risk,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kelompok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organisasi</a:t>
            </a:r>
            <a:r>
              <a:rPr lang="en-US" sz="3200" dirty="0"/>
              <a:t> lain yang </a:t>
            </a:r>
            <a:r>
              <a:rPr lang="en-US" sz="3200" dirty="0" err="1"/>
              <a:t>peduli</a:t>
            </a:r>
            <a:r>
              <a:rPr lang="en-US" sz="3200" dirty="0"/>
              <a:t> </a:t>
            </a:r>
            <a:r>
              <a:rPr lang="en-US" sz="3200" dirty="0" err="1"/>
              <a:t>terhadap</a:t>
            </a:r>
            <a:r>
              <a:rPr lang="en-US" sz="3200" dirty="0"/>
              <a:t> </a:t>
            </a:r>
            <a:r>
              <a:rPr lang="en-US" sz="3200" dirty="0" err="1"/>
              <a:t>komunitas</a:t>
            </a:r>
            <a:r>
              <a:rPr lang="en-US" sz="3200" dirty="0"/>
              <a:t> </a:t>
            </a:r>
            <a:r>
              <a:rPr lang="en-US" sz="3200" dirty="0" err="1"/>
              <a:t>berisiko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pemerintah</a:t>
            </a:r>
            <a:r>
              <a:rPr lang="en-US" sz="3200" dirty="0"/>
              <a:t>. </a:t>
            </a:r>
            <a:endParaRPr lang="en-US" sz="3200" dirty="0" smtClean="0"/>
          </a:p>
          <a:p>
            <a:r>
              <a:rPr lang="en-US" sz="3200" dirty="0" err="1" smtClean="0"/>
              <a:t>Sasaran</a:t>
            </a:r>
            <a:r>
              <a:rPr lang="en-US" sz="3200" dirty="0" smtClean="0"/>
              <a:t> </a:t>
            </a:r>
            <a:r>
              <a:rPr lang="en-US" sz="3200" dirty="0" err="1"/>
              <a:t>tindakan</a:t>
            </a:r>
            <a:r>
              <a:rPr lang="en-US" sz="3200" dirty="0"/>
              <a:t> </a:t>
            </a:r>
            <a:r>
              <a:rPr lang="en-US" sz="3200" dirty="0" err="1"/>
              <a:t>komunitas</a:t>
            </a:r>
            <a:r>
              <a:rPr lang="en-US" sz="3200" dirty="0"/>
              <a:t> </a:t>
            </a:r>
            <a:r>
              <a:rPr lang="en-US" sz="3200" dirty="0" err="1"/>
              <a:t>berisiko</a:t>
            </a:r>
            <a:r>
              <a:rPr lang="en-US" sz="3200" dirty="0"/>
              <a:t> </a:t>
            </a:r>
            <a:r>
              <a:rPr lang="en-US" sz="3200" dirty="0" err="1"/>
              <a:t>beserta</a:t>
            </a:r>
            <a:r>
              <a:rPr lang="en-US" sz="3200" dirty="0"/>
              <a:t> </a:t>
            </a:r>
            <a:r>
              <a:rPr lang="en-US" sz="3200" dirty="0" err="1"/>
              <a:t>pendukung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umumnya</a:t>
            </a:r>
            <a:r>
              <a:rPr lang="en-US" sz="3200" dirty="0"/>
              <a:t> </a:t>
            </a:r>
            <a:r>
              <a:rPr lang="en-US" sz="3200" dirty="0" err="1"/>
              <a:t>terdiri</a:t>
            </a:r>
            <a:r>
              <a:rPr lang="en-US" sz="3200" dirty="0"/>
              <a:t> </a:t>
            </a:r>
            <a:r>
              <a:rPr lang="en-US" sz="3200" dirty="0" err="1"/>
              <a:t>atas</a:t>
            </a:r>
            <a:r>
              <a:rPr lang="en-US" sz="3200" dirty="0"/>
              <a:t> </a:t>
            </a:r>
            <a:r>
              <a:rPr lang="en-US" sz="3200" dirty="0" err="1"/>
              <a:t>perusahaan</a:t>
            </a:r>
            <a:r>
              <a:rPr lang="en-US" sz="3200" dirty="0"/>
              <a:t> </a:t>
            </a:r>
            <a:r>
              <a:rPr lang="en-US" sz="3200" dirty="0" err="1"/>
              <a:t>milik</a:t>
            </a:r>
            <a:r>
              <a:rPr lang="en-US" sz="3200" dirty="0"/>
              <a:t> </a:t>
            </a:r>
            <a:r>
              <a:rPr lang="en-US" sz="3200" dirty="0" err="1"/>
              <a:t>negara</a:t>
            </a:r>
            <a:r>
              <a:rPr lang="en-US" sz="3200" dirty="0"/>
              <a:t> </a:t>
            </a:r>
            <a:r>
              <a:rPr lang="en-US" sz="3200" dirty="0" err="1"/>
              <a:t>ataupun</a:t>
            </a:r>
            <a:r>
              <a:rPr lang="en-US" sz="3200" dirty="0"/>
              <a:t> </a:t>
            </a:r>
            <a:r>
              <a:rPr lang="en-US" sz="3200" dirty="0" err="1"/>
              <a:t>swasta</a:t>
            </a:r>
            <a:r>
              <a:rPr lang="en-US" sz="3200" dirty="0"/>
              <a:t> yang proses </a:t>
            </a:r>
            <a:r>
              <a:rPr lang="en-US" sz="3200" dirty="0" err="1"/>
              <a:t>produksi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distribusinya</a:t>
            </a:r>
            <a:r>
              <a:rPr lang="en-US" sz="3200" dirty="0"/>
              <a:t> </a:t>
            </a:r>
            <a:r>
              <a:rPr lang="en-US" sz="3200" dirty="0" err="1"/>
              <a:t>membahayakan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</a:t>
            </a:r>
            <a:r>
              <a:rPr lang="en-US" sz="3200" dirty="0" err="1"/>
              <a:t>karyawannya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lingkungan</a:t>
            </a:r>
            <a:r>
              <a:rPr lang="en-US" sz="3200" dirty="0"/>
              <a:t> </a:t>
            </a:r>
            <a:r>
              <a:rPr lang="en-US" sz="3200" dirty="0" err="1"/>
              <a:t>sekitarnya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yang </a:t>
            </a:r>
            <a:r>
              <a:rPr lang="en-US" sz="3200" dirty="0" err="1"/>
              <a:t>memproduksi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mengedarkan</a:t>
            </a:r>
            <a:r>
              <a:rPr lang="en-US" sz="3200" dirty="0"/>
              <a:t> </a:t>
            </a:r>
            <a:r>
              <a:rPr lang="en-US" sz="3200" dirty="0" err="1"/>
              <a:t>produk</a:t>
            </a:r>
            <a:r>
              <a:rPr lang="en-US" sz="3200" dirty="0"/>
              <a:t> yang </a:t>
            </a:r>
            <a:r>
              <a:rPr lang="en-US" sz="3200" dirty="0" err="1"/>
              <a:t>dianggap</a:t>
            </a:r>
            <a:r>
              <a:rPr lang="en-US" sz="3200" dirty="0"/>
              <a:t> </a:t>
            </a:r>
            <a:r>
              <a:rPr lang="en-US" sz="3200" dirty="0" err="1"/>
              <a:t>membahayakan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</a:t>
            </a:r>
            <a:r>
              <a:rPr lang="en-US" sz="3200" dirty="0" err="1"/>
              <a:t>konsumennya</a:t>
            </a:r>
            <a:r>
              <a:rPr lang="en-US" sz="3200" dirty="0"/>
              <a:t>. </a:t>
            </a:r>
            <a:endParaRPr lang="en-US" sz="3200" dirty="0" smtClean="0"/>
          </a:p>
          <a:p>
            <a:r>
              <a:rPr lang="en-US" sz="3200" dirty="0" err="1" smtClean="0"/>
              <a:t>Tindakan</a:t>
            </a:r>
            <a:r>
              <a:rPr lang="en-US" sz="3200" dirty="0" smtClean="0"/>
              <a:t> </a:t>
            </a:r>
            <a:r>
              <a:rPr lang="en-US" sz="3200" dirty="0" err="1"/>
              <a:t>dapat</a:t>
            </a:r>
            <a:r>
              <a:rPr lang="en-US" sz="3200" dirty="0"/>
              <a:t> pula </a:t>
            </a:r>
            <a:r>
              <a:rPr lang="en-US" sz="3200" dirty="0" err="1"/>
              <a:t>ditujukan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instalasi</a:t>
            </a:r>
            <a:r>
              <a:rPr lang="en-US" sz="3200" dirty="0"/>
              <a:t> yang </a:t>
            </a:r>
            <a:r>
              <a:rPr lang="en-US" sz="3200" dirty="0" err="1"/>
              <a:t>direncanakan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dibangun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dikhawatirkan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menimbulkan</a:t>
            </a:r>
            <a:r>
              <a:rPr lang="en-US" sz="3200" dirty="0"/>
              <a:t> </a:t>
            </a:r>
            <a:r>
              <a:rPr lang="en-US" sz="3200" dirty="0" err="1"/>
              <a:t>dampak</a:t>
            </a:r>
            <a:r>
              <a:rPr lang="en-US" sz="3200" dirty="0"/>
              <a:t> </a:t>
            </a:r>
            <a:r>
              <a:rPr lang="en-US" sz="3200" dirty="0" err="1"/>
              <a:t>negatif</a:t>
            </a:r>
            <a:r>
              <a:rPr lang="en-US" sz="3200" dirty="0"/>
              <a:t> </a:t>
            </a:r>
            <a:r>
              <a:rPr lang="en-US" sz="3200" dirty="0" err="1"/>
              <a:t>terhadap</a:t>
            </a:r>
            <a:r>
              <a:rPr lang="en-US" sz="3200" dirty="0"/>
              <a:t> </a:t>
            </a:r>
            <a:r>
              <a:rPr lang="en-US" sz="3200" dirty="0" err="1"/>
              <a:t>lingkungan</a:t>
            </a:r>
            <a:r>
              <a:rPr lang="en-US" sz="3200" dirty="0"/>
              <a:t>.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61536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 </a:t>
            </a:r>
            <a:r>
              <a:rPr lang="en-US" sz="4400" dirty="0" err="1" smtClean="0"/>
              <a:t>Tindakan</a:t>
            </a:r>
            <a:r>
              <a:rPr lang="en-US" sz="4400" dirty="0" smtClean="0"/>
              <a:t> </a:t>
            </a:r>
            <a:r>
              <a:rPr lang="en-US" sz="4400" dirty="0" err="1"/>
              <a:t>memperjuangkan</a:t>
            </a:r>
            <a:r>
              <a:rPr lang="en-US" sz="4400" dirty="0"/>
              <a:t> </a:t>
            </a:r>
            <a:r>
              <a:rPr lang="en-US" sz="4400" dirty="0" err="1"/>
              <a:t>kesehatan</a:t>
            </a:r>
            <a:r>
              <a:rPr lang="en-US" sz="4400" dirty="0"/>
              <a:t> </a:t>
            </a:r>
            <a:r>
              <a:rPr lang="en-US" sz="4400" dirty="0" err="1"/>
              <a:t>lingkungan</a:t>
            </a:r>
            <a:r>
              <a:rPr lang="en-US" sz="4400" dirty="0"/>
              <a:t> </a:t>
            </a:r>
            <a:r>
              <a:rPr lang="en-US" sz="4400" dirty="0" err="1"/>
              <a:t>tersebut</a:t>
            </a:r>
            <a:r>
              <a:rPr lang="en-US" sz="4400" dirty="0"/>
              <a:t> </a:t>
            </a:r>
            <a:r>
              <a:rPr lang="en-US" sz="4400" dirty="0" err="1"/>
              <a:t>ada</a:t>
            </a:r>
            <a:r>
              <a:rPr lang="en-US" sz="4400" dirty="0"/>
              <a:t> yang </a:t>
            </a:r>
            <a:r>
              <a:rPr lang="en-US" sz="4400" dirty="0" err="1"/>
              <a:t>berbentuk</a:t>
            </a:r>
            <a:r>
              <a:rPr lang="en-US" sz="4400" dirty="0"/>
              <a:t> </a:t>
            </a:r>
            <a:r>
              <a:rPr lang="en-US" sz="4400" dirty="0" err="1"/>
              <a:t>perilaku</a:t>
            </a:r>
            <a:r>
              <a:rPr lang="en-US" sz="4400" dirty="0"/>
              <a:t> </a:t>
            </a:r>
            <a:r>
              <a:rPr lang="en-US" sz="4400" dirty="0" err="1"/>
              <a:t>kolektif</a:t>
            </a:r>
            <a:r>
              <a:rPr lang="en-US" sz="4400" dirty="0"/>
              <a:t> </a:t>
            </a:r>
            <a:r>
              <a:rPr lang="en-US" sz="4400" dirty="0" err="1"/>
              <a:t>dan</a:t>
            </a:r>
            <a:r>
              <a:rPr lang="en-US" sz="4400" dirty="0"/>
              <a:t> </a:t>
            </a:r>
            <a:r>
              <a:rPr lang="en-US" sz="4400" dirty="0" err="1"/>
              <a:t>ada</a:t>
            </a:r>
            <a:r>
              <a:rPr lang="en-US" sz="4400" dirty="0"/>
              <a:t> yang </a:t>
            </a:r>
            <a:r>
              <a:rPr lang="en-US" sz="4400" dirty="0" err="1"/>
              <a:t>berbentuk</a:t>
            </a:r>
            <a:r>
              <a:rPr lang="en-US" sz="4400" dirty="0"/>
              <a:t> </a:t>
            </a:r>
            <a:r>
              <a:rPr lang="en-US" sz="4400" dirty="0" err="1"/>
              <a:t>gerakan</a:t>
            </a:r>
            <a:r>
              <a:rPr lang="en-US" sz="4400" dirty="0"/>
              <a:t> </a:t>
            </a:r>
            <a:r>
              <a:rPr lang="en-US" sz="4400" dirty="0" err="1"/>
              <a:t>sosial</a:t>
            </a:r>
            <a:r>
              <a:rPr lang="en-US" sz="4400" dirty="0"/>
              <a:t>. </a:t>
            </a:r>
            <a:endParaRPr lang="en-US" sz="4400" dirty="0" smtClean="0"/>
          </a:p>
          <a:p>
            <a:r>
              <a:rPr lang="en-US" sz="4400" dirty="0" err="1" smtClean="0"/>
              <a:t>Pihak</a:t>
            </a:r>
            <a:r>
              <a:rPr lang="en-US" sz="4400" dirty="0" smtClean="0"/>
              <a:t> </a:t>
            </a:r>
            <a:r>
              <a:rPr lang="en-US" sz="4400" dirty="0"/>
              <a:t>yang </a:t>
            </a:r>
            <a:r>
              <a:rPr lang="en-US" sz="4400" dirty="0" err="1"/>
              <a:t>dituntut</a:t>
            </a:r>
            <a:r>
              <a:rPr lang="en-US" sz="4400" dirty="0"/>
              <a:t> </a:t>
            </a:r>
            <a:r>
              <a:rPr lang="en-US" sz="4400" dirty="0" err="1"/>
              <a:t>biasanya</a:t>
            </a:r>
            <a:r>
              <a:rPr lang="en-US" sz="4400" dirty="0"/>
              <a:t> </a:t>
            </a:r>
            <a:r>
              <a:rPr lang="en-US" sz="4400" dirty="0" err="1"/>
              <a:t>akan</a:t>
            </a:r>
            <a:r>
              <a:rPr lang="en-US" sz="4400" dirty="0"/>
              <a:t> </a:t>
            </a:r>
            <a:r>
              <a:rPr lang="en-US" sz="4400" dirty="0" err="1"/>
              <a:t>menempuh</a:t>
            </a:r>
            <a:r>
              <a:rPr lang="en-US" sz="4400" dirty="0"/>
              <a:t> </a:t>
            </a:r>
            <a:r>
              <a:rPr lang="en-US" sz="4400" dirty="0" err="1"/>
              <a:t>berbagai</a:t>
            </a:r>
            <a:r>
              <a:rPr lang="en-US" sz="4400" dirty="0"/>
              <a:t> </a:t>
            </a:r>
            <a:r>
              <a:rPr lang="en-US" sz="4400" dirty="0" err="1"/>
              <a:t>upaya</a:t>
            </a:r>
            <a:r>
              <a:rPr lang="en-US" sz="4400" dirty="0"/>
              <a:t> </a:t>
            </a:r>
            <a:r>
              <a:rPr lang="en-US" sz="4400" dirty="0" err="1"/>
              <a:t>hukum</a:t>
            </a:r>
            <a:r>
              <a:rPr lang="en-US" sz="4400" dirty="0"/>
              <a:t> </a:t>
            </a:r>
            <a:r>
              <a:rPr lang="en-US" sz="4400" dirty="0" err="1"/>
              <a:t>maupun</a:t>
            </a:r>
            <a:r>
              <a:rPr lang="en-US" sz="4400" dirty="0"/>
              <a:t> </a:t>
            </a:r>
            <a:r>
              <a:rPr lang="en-US" sz="4400" dirty="0" err="1"/>
              <a:t>politik</a:t>
            </a:r>
            <a:r>
              <a:rPr lang="en-US" sz="4400" dirty="0"/>
              <a:t> </a:t>
            </a:r>
            <a:r>
              <a:rPr lang="en-US" sz="4400" dirty="0" err="1"/>
              <a:t>untuk</a:t>
            </a:r>
            <a:r>
              <a:rPr lang="en-US" sz="4400" dirty="0"/>
              <a:t> </a:t>
            </a:r>
            <a:r>
              <a:rPr lang="en-US" sz="4400" dirty="0" err="1"/>
              <a:t>mempertahankan</a:t>
            </a:r>
            <a:r>
              <a:rPr lang="en-US" sz="4400" dirty="0"/>
              <a:t> </a:t>
            </a:r>
            <a:r>
              <a:rPr lang="en-US" sz="4400" dirty="0" err="1"/>
              <a:t>kepentingan</a:t>
            </a:r>
            <a:r>
              <a:rPr lang="en-US" sz="4400" dirty="0"/>
              <a:t> </a:t>
            </a:r>
            <a:r>
              <a:rPr lang="en-US" sz="4400" dirty="0" err="1"/>
              <a:t>ekonominya</a:t>
            </a:r>
            <a:r>
              <a:rPr lang="en-US" sz="4400" dirty="0"/>
              <a:t> </a:t>
            </a:r>
            <a:r>
              <a:rPr lang="en-US" sz="4400" dirty="0" err="1"/>
              <a:t>atau</a:t>
            </a:r>
            <a:r>
              <a:rPr lang="en-US" sz="4400" dirty="0"/>
              <a:t> </a:t>
            </a:r>
            <a:r>
              <a:rPr lang="en-US" sz="4400" dirty="0" err="1"/>
              <a:t>bahkan</a:t>
            </a:r>
            <a:r>
              <a:rPr lang="en-US" sz="4400" dirty="0"/>
              <a:t> </a:t>
            </a:r>
            <a:r>
              <a:rPr lang="en-US" sz="4400" dirty="0" err="1"/>
              <a:t>untuk</a:t>
            </a:r>
            <a:r>
              <a:rPr lang="en-US" sz="4400" dirty="0"/>
              <a:t> </a:t>
            </a:r>
            <a:r>
              <a:rPr lang="en-US" sz="4400" dirty="0" err="1"/>
              <a:t>melakukan</a:t>
            </a:r>
            <a:r>
              <a:rPr lang="en-US" sz="4400" dirty="0"/>
              <a:t> </a:t>
            </a:r>
            <a:r>
              <a:rPr lang="en-US" sz="4400" dirty="0" err="1"/>
              <a:t>tuntutan</a:t>
            </a:r>
            <a:r>
              <a:rPr lang="en-US" sz="4400" dirty="0"/>
              <a:t> </a:t>
            </a:r>
            <a:r>
              <a:rPr lang="en-US" sz="4400" dirty="0" err="1"/>
              <a:t>balik</a:t>
            </a:r>
            <a:r>
              <a:rPr lang="en-US" sz="4400" dirty="0"/>
              <a:t>.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083845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Sunarto</a:t>
            </a:r>
            <a:r>
              <a:rPr lang="en-US" dirty="0"/>
              <a:t>, </a:t>
            </a:r>
            <a:r>
              <a:rPr lang="en-US" dirty="0" err="1"/>
              <a:t>Kamanto</a:t>
            </a:r>
            <a:r>
              <a:rPr lang="en-US" dirty="0"/>
              <a:t>. 2010</a:t>
            </a:r>
            <a:r>
              <a:rPr lang="en-US" i="1" dirty="0"/>
              <a:t>. </a:t>
            </a:r>
            <a:r>
              <a:rPr lang="en-US" i="1" dirty="0" err="1"/>
              <a:t>Sosiologi</a:t>
            </a:r>
            <a:r>
              <a:rPr lang="en-US" i="1" dirty="0"/>
              <a:t> </a:t>
            </a:r>
            <a:r>
              <a:rPr lang="en-US" i="1" dirty="0" err="1"/>
              <a:t>Kesehatan</a:t>
            </a:r>
            <a:r>
              <a:rPr lang="en-US" i="1" dirty="0"/>
              <a:t> </a:t>
            </a:r>
            <a:r>
              <a:rPr lang="en-US" i="1" dirty="0" err="1"/>
              <a:t>Edisi</a:t>
            </a:r>
            <a:r>
              <a:rPr lang="en-US" i="1" dirty="0"/>
              <a:t> 2</a:t>
            </a:r>
            <a:r>
              <a:rPr lang="en-US" dirty="0"/>
              <a:t>. Jakarta: </a:t>
            </a:r>
            <a:r>
              <a:rPr lang="en-US" dirty="0" err="1"/>
              <a:t>Universitas</a:t>
            </a:r>
            <a:r>
              <a:rPr lang="en-US" dirty="0"/>
              <a:t> Terbuka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533399"/>
            <a:ext cx="10007600" cy="1143001"/>
          </a:xfrm>
        </p:spPr>
        <p:txBody>
          <a:bodyPr/>
          <a:lstStyle/>
          <a:p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2057400"/>
            <a:ext cx="11887201" cy="6727825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membahas</a:t>
            </a:r>
            <a:r>
              <a:rPr lang="en-US" sz="4000" dirty="0"/>
              <a:t> </a:t>
            </a:r>
            <a:r>
              <a:rPr lang="en-US" sz="4000" dirty="0" err="1"/>
              <a:t>dampak</a:t>
            </a:r>
            <a:r>
              <a:rPr lang="en-US" sz="4000" dirty="0"/>
              <a:t> </a:t>
            </a:r>
            <a:r>
              <a:rPr lang="en-US" sz="4000" dirty="0" err="1"/>
              <a:t>lingkungan</a:t>
            </a:r>
            <a:r>
              <a:rPr lang="en-US" sz="4000" dirty="0"/>
              <a:t> </a:t>
            </a:r>
            <a:r>
              <a:rPr lang="en-US" sz="4000" dirty="0" err="1"/>
              <a:t>terhadap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, </a:t>
            </a:r>
            <a:r>
              <a:rPr lang="en-US" sz="4000" dirty="0" err="1"/>
              <a:t>biasanya</a:t>
            </a:r>
            <a:r>
              <a:rPr lang="en-US" sz="4000" dirty="0"/>
              <a:t> </a:t>
            </a:r>
            <a:r>
              <a:rPr lang="en-US" sz="4000" dirty="0" err="1"/>
              <a:t>dibedakan</a:t>
            </a:r>
            <a:r>
              <a:rPr lang="en-US" sz="4000" dirty="0"/>
              <a:t> </a:t>
            </a:r>
            <a:r>
              <a:rPr lang="en-US" sz="4000" dirty="0" err="1"/>
              <a:t>antara</a:t>
            </a:r>
            <a:r>
              <a:rPr lang="en-US" sz="4000" dirty="0"/>
              <a:t> </a:t>
            </a:r>
            <a:r>
              <a:rPr lang="en-US" sz="4000" dirty="0" err="1"/>
              <a:t>dampak</a:t>
            </a:r>
            <a:r>
              <a:rPr lang="en-US" sz="4000" dirty="0"/>
              <a:t> </a:t>
            </a:r>
            <a:r>
              <a:rPr lang="en-US" sz="4000" dirty="0" err="1"/>
              <a:t>lingkungan</a:t>
            </a:r>
            <a:r>
              <a:rPr lang="en-US" sz="4000" dirty="0"/>
              <a:t> </a:t>
            </a:r>
            <a:r>
              <a:rPr lang="en-US" sz="4000" dirty="0" err="1"/>
              <a:t>fisik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dampak</a:t>
            </a:r>
            <a:r>
              <a:rPr lang="en-US" sz="4000" dirty="0"/>
              <a:t> </a:t>
            </a:r>
            <a:r>
              <a:rPr lang="en-US" sz="4000" dirty="0" err="1"/>
              <a:t>lingkungan</a:t>
            </a:r>
            <a:r>
              <a:rPr lang="en-US" sz="4000" dirty="0"/>
              <a:t> </a:t>
            </a:r>
            <a:r>
              <a:rPr lang="en-US" sz="4000" dirty="0" err="1"/>
              <a:t>sosial</a:t>
            </a:r>
            <a:r>
              <a:rPr lang="en-US" sz="4000" dirty="0"/>
              <a:t>. </a:t>
            </a:r>
            <a:r>
              <a:rPr lang="en-US" sz="4000" dirty="0" err="1"/>
              <a:t>Semakin</a:t>
            </a:r>
            <a:r>
              <a:rPr lang="en-US" sz="4000" dirty="0"/>
              <a:t> </a:t>
            </a:r>
            <a:r>
              <a:rPr lang="en-US" sz="4000" dirty="0" err="1"/>
              <a:t>berkembang</a:t>
            </a:r>
            <a:r>
              <a:rPr lang="en-US" sz="4000" dirty="0"/>
              <a:t>_ </a:t>
            </a:r>
            <a:r>
              <a:rPr lang="en-US" sz="4000" dirty="0" err="1"/>
              <a:t>industrialisasi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hanya</a:t>
            </a:r>
            <a:r>
              <a:rPr lang="en-US" sz="4000" dirty="0"/>
              <a:t> </a:t>
            </a:r>
            <a:r>
              <a:rPr lang="en-US" sz="4000" dirty="0" err="1"/>
              <a:t>membawa</a:t>
            </a:r>
            <a:r>
              <a:rPr lang="en-US" sz="4000" dirty="0"/>
              <a:t> </a:t>
            </a:r>
            <a:r>
              <a:rPr lang="en-US" sz="4000" dirty="0" err="1"/>
              <a:t>perkembangan</a:t>
            </a:r>
            <a:r>
              <a:rPr lang="en-US" sz="4000" dirty="0"/>
              <a:t> </a:t>
            </a:r>
            <a:r>
              <a:rPr lang="en-US" sz="4000" dirty="0" err="1"/>
              <a:t>ekonomi</a:t>
            </a:r>
            <a:r>
              <a:rPr lang="en-US" sz="4000" dirty="0"/>
              <a:t>, </a:t>
            </a:r>
            <a:r>
              <a:rPr lang="en-US" sz="4000" dirty="0" err="1"/>
              <a:t>tetapi</a:t>
            </a:r>
            <a:r>
              <a:rPr lang="en-US" sz="4000" dirty="0"/>
              <a:t> </a:t>
            </a:r>
            <a:r>
              <a:rPr lang="en-US" sz="4000" dirty="0" err="1"/>
              <a:t>juga</a:t>
            </a:r>
            <a:r>
              <a:rPr lang="en-US" sz="4000" dirty="0"/>
              <a:t> </a:t>
            </a:r>
            <a:r>
              <a:rPr lang="en-US" sz="4000" dirty="0" err="1"/>
              <a:t>membawa</a:t>
            </a:r>
            <a:r>
              <a:rPr lang="en-US" sz="4000" dirty="0"/>
              <a:t> </a:t>
            </a:r>
            <a:r>
              <a:rPr lang="en-US" sz="4000" dirty="0" err="1"/>
              <a:t>akibat</a:t>
            </a:r>
            <a:r>
              <a:rPr lang="en-US" sz="4000" dirty="0"/>
              <a:t> </a:t>
            </a:r>
            <a:r>
              <a:rPr lang="en-US" sz="4000" dirty="0" err="1"/>
              <a:t>sampingan</a:t>
            </a:r>
            <a:r>
              <a:rPr lang="en-US" sz="4000" dirty="0"/>
              <a:t> </a:t>
            </a:r>
            <a:r>
              <a:rPr lang="en-US" sz="4000" dirty="0" err="1"/>
              <a:t>berupa</a:t>
            </a:r>
            <a:r>
              <a:rPr lang="en-US" sz="4000" dirty="0"/>
              <a:t> </a:t>
            </a:r>
            <a:r>
              <a:rPr lang="en-US" sz="4000" dirty="0" err="1"/>
              <a:t>masalah</a:t>
            </a:r>
            <a:r>
              <a:rPr lang="en-US" sz="4000" dirty="0"/>
              <a:t> </a:t>
            </a:r>
            <a:r>
              <a:rPr lang="en-US" sz="4000" dirty="0" err="1"/>
              <a:t>lingkungan</a:t>
            </a:r>
            <a:r>
              <a:rPr lang="en-US" sz="4000" dirty="0"/>
              <a:t> yang </a:t>
            </a:r>
            <a:r>
              <a:rPr lang="en-US" sz="4000" dirty="0" err="1"/>
              <a:t>berdampak</a:t>
            </a:r>
            <a:r>
              <a:rPr lang="en-US" sz="4000" dirty="0"/>
              <a:t> </a:t>
            </a:r>
            <a:r>
              <a:rPr lang="en-US" sz="4000" dirty="0" err="1"/>
              <a:t>negatif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</a:t>
            </a:r>
            <a:r>
              <a:rPr lang="en-US" sz="4000" dirty="0" err="1"/>
              <a:t>penduduk</a:t>
            </a:r>
            <a:r>
              <a:rPr lang="en-US" sz="4000" dirty="0"/>
              <a:t>. </a:t>
            </a:r>
            <a:endParaRPr lang="en-US" sz="4000" dirty="0" smtClean="0"/>
          </a:p>
          <a:p>
            <a:pPr fontAlgn="base"/>
            <a:r>
              <a:rPr lang="en-US" sz="4000" dirty="0" err="1" smtClean="0"/>
              <a:t>Industrialisasi</a:t>
            </a:r>
            <a:r>
              <a:rPr lang="en-US" sz="4000" dirty="0" smtClean="0"/>
              <a:t> </a:t>
            </a:r>
            <a:r>
              <a:rPr lang="en-US" sz="4000" dirty="0" err="1"/>
              <a:t>ternyata</a:t>
            </a:r>
            <a:r>
              <a:rPr lang="en-US" sz="4000" dirty="0"/>
              <a:t> </a:t>
            </a:r>
            <a:r>
              <a:rPr lang="en-US" sz="4000" dirty="0" err="1"/>
              <a:t>telah</a:t>
            </a:r>
            <a:r>
              <a:rPr lang="en-US" sz="4000" dirty="0"/>
              <a:t> </a:t>
            </a:r>
            <a:r>
              <a:rPr lang="en-US" sz="4000" dirty="0" err="1"/>
              <a:t>mempengaruhi</a:t>
            </a:r>
            <a:r>
              <a:rPr lang="en-US" sz="4000" dirty="0"/>
              <a:t> </a:t>
            </a:r>
            <a:r>
              <a:rPr lang="en-US" sz="4000" dirty="0" err="1"/>
              <a:t>kualitas</a:t>
            </a:r>
            <a:r>
              <a:rPr lang="en-US" sz="4000" dirty="0"/>
              <a:t> air </a:t>
            </a:r>
            <a:r>
              <a:rPr lang="en-US" sz="4000" dirty="0" err="1"/>
              <a:t>melalui</a:t>
            </a:r>
            <a:r>
              <a:rPr lang="en-US" sz="4000" dirty="0"/>
              <a:t> </a:t>
            </a:r>
            <a:r>
              <a:rPr lang="en-US" sz="4000" dirty="0" err="1"/>
              <a:t>pencemaran</a:t>
            </a:r>
            <a:r>
              <a:rPr lang="en-US" sz="4000" dirty="0"/>
              <a:t>. </a:t>
            </a:r>
            <a:r>
              <a:rPr lang="en-US" sz="4000" dirty="0" err="1"/>
              <a:t>Perbedaan</a:t>
            </a:r>
            <a:r>
              <a:rPr lang="en-US" sz="4000" dirty="0"/>
              <a:t> lain </a:t>
            </a:r>
            <a:r>
              <a:rPr lang="en-US" sz="4000" dirty="0" err="1"/>
              <a:t>antara</a:t>
            </a:r>
            <a:r>
              <a:rPr lang="en-US" sz="4000" dirty="0"/>
              <a:t> </a:t>
            </a:r>
            <a:r>
              <a:rPr lang="en-US" sz="4000" dirty="0" err="1"/>
              <a:t>kelompok</a:t>
            </a:r>
            <a:r>
              <a:rPr lang="en-US" sz="4000" dirty="0"/>
              <a:t> </a:t>
            </a:r>
            <a:r>
              <a:rPr lang="en-US" sz="4000" dirty="0" err="1"/>
              <a:t>paraprofesi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profesi</a:t>
            </a:r>
            <a:r>
              <a:rPr lang="en-US" sz="4000" dirty="0"/>
              <a:t> </a:t>
            </a:r>
            <a:r>
              <a:rPr lang="en-US" sz="4000" dirty="0" err="1"/>
              <a:t>dokter</a:t>
            </a:r>
            <a:r>
              <a:rPr lang="en-US" sz="4000" dirty="0"/>
              <a:t> </a:t>
            </a:r>
            <a:r>
              <a:rPr lang="en-US" sz="4000" dirty="0" err="1"/>
              <a:t>ialah</a:t>
            </a:r>
            <a:r>
              <a:rPr lang="en-US" sz="4000" dirty="0"/>
              <a:t> </a:t>
            </a:r>
            <a:r>
              <a:rPr lang="en-US" sz="4000" dirty="0" err="1"/>
              <a:t>bahwa</a:t>
            </a:r>
            <a:r>
              <a:rPr lang="en-US" sz="4000" dirty="0"/>
              <a:t> </a:t>
            </a:r>
            <a:r>
              <a:rPr lang="en-US" sz="4000" dirty="0" err="1"/>
              <a:t>pekerja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non-</a:t>
            </a:r>
            <a:r>
              <a:rPr lang="en-US" sz="4000" dirty="0" err="1"/>
              <a:t>dokter</a:t>
            </a:r>
            <a:r>
              <a:rPr lang="en-US" sz="4000" dirty="0"/>
              <a:t> </a:t>
            </a:r>
            <a:r>
              <a:rPr lang="en-US" sz="4000" dirty="0" err="1"/>
              <a:t>lebih</a:t>
            </a:r>
            <a:r>
              <a:rPr lang="en-US" sz="4000" dirty="0"/>
              <a:t> </a:t>
            </a:r>
            <a:r>
              <a:rPr lang="en-US" sz="4000" dirty="0" err="1"/>
              <a:t>responsif</a:t>
            </a:r>
            <a:r>
              <a:rPr lang="en-US" sz="4000" dirty="0"/>
              <a:t> </a:t>
            </a:r>
            <a:r>
              <a:rPr lang="en-US" sz="4000" dirty="0" err="1"/>
              <a:t>terhadap</a:t>
            </a:r>
            <a:r>
              <a:rPr lang="en-US" sz="4000" dirty="0"/>
              <a:t> </a:t>
            </a:r>
            <a:r>
              <a:rPr lang="en-US" sz="4000" dirty="0" err="1"/>
              <a:t>pasien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lebih</a:t>
            </a:r>
            <a:r>
              <a:rPr lang="en-US" sz="4000" dirty="0"/>
              <a:t> </a:t>
            </a:r>
            <a:r>
              <a:rPr lang="en-US" sz="4000" dirty="0" err="1"/>
              <a:t>berorientasi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mereka</a:t>
            </a:r>
            <a:r>
              <a:rPr lang="en-US" sz="4000" dirty="0"/>
              <a:t> </a:t>
            </a:r>
            <a:r>
              <a:rPr lang="en-US" sz="4000" dirty="0" err="1"/>
              <a:t>daripada</a:t>
            </a:r>
            <a:r>
              <a:rPr lang="en-US" sz="4000" dirty="0"/>
              <a:t> </a:t>
            </a:r>
            <a:r>
              <a:rPr lang="en-US" sz="4000" dirty="0" err="1"/>
              <a:t>para</a:t>
            </a:r>
            <a:r>
              <a:rPr lang="en-US" sz="4000" dirty="0"/>
              <a:t> </a:t>
            </a:r>
            <a:r>
              <a:rPr lang="en-US" sz="4000" dirty="0" err="1"/>
              <a:t>dokter</a:t>
            </a:r>
            <a:r>
              <a:rPr lang="en-US" sz="4000" dirty="0"/>
              <a:t>. </a:t>
            </a:r>
          </a:p>
          <a:p>
            <a:pPr fontAlgn="base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dirty="0"/>
          </a:p>
          <a:p>
            <a:r>
              <a:rPr lang="en-US" sz="3600" dirty="0" err="1"/>
              <a:t>Perawat</a:t>
            </a:r>
            <a:r>
              <a:rPr lang="en-US" sz="3600" dirty="0"/>
              <a:t> </a:t>
            </a:r>
            <a:r>
              <a:rPr lang="en-US" sz="3600" dirty="0" err="1"/>
              <a:t>merupakan</a:t>
            </a:r>
            <a:r>
              <a:rPr lang="en-US" sz="3600" dirty="0"/>
              <a:t> </a:t>
            </a:r>
            <a:r>
              <a:rPr lang="en-US" sz="3600" dirty="0" err="1"/>
              <a:t>paraprofesi</a:t>
            </a:r>
            <a:r>
              <a:rPr lang="en-US" sz="3600" dirty="0"/>
              <a:t> yang paling </a:t>
            </a:r>
            <a:r>
              <a:rPr lang="en-US" sz="3600" dirty="0" err="1"/>
              <a:t>dikenal</a:t>
            </a:r>
            <a:r>
              <a:rPr lang="en-US" sz="3600" dirty="0"/>
              <a:t>. </a:t>
            </a:r>
            <a:r>
              <a:rPr lang="en-US" sz="3600" dirty="0" err="1"/>
              <a:t>Sejarah</a:t>
            </a:r>
            <a:r>
              <a:rPr lang="en-US" sz="3600" dirty="0"/>
              <a:t> </a:t>
            </a:r>
            <a:r>
              <a:rPr lang="en-US" sz="3600" dirty="0" err="1"/>
              <a:t>pekerjaan</a:t>
            </a:r>
            <a:r>
              <a:rPr lang="en-US" sz="3600" dirty="0"/>
              <a:t> </a:t>
            </a:r>
            <a:r>
              <a:rPr lang="en-US" sz="3600" dirty="0" err="1"/>
              <a:t>perawat</a:t>
            </a:r>
            <a:r>
              <a:rPr lang="en-US" sz="3600" dirty="0"/>
              <a:t> </a:t>
            </a:r>
            <a:r>
              <a:rPr lang="en-US" sz="3600" dirty="0" err="1"/>
              <a:t>dapat</a:t>
            </a:r>
            <a:r>
              <a:rPr lang="en-US" sz="3600" dirty="0"/>
              <a:t> </a:t>
            </a:r>
            <a:r>
              <a:rPr lang="en-US" sz="3600" dirty="0" err="1"/>
              <a:t>dibagi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dua</a:t>
            </a:r>
            <a:r>
              <a:rPr lang="en-US" sz="3600" dirty="0"/>
              <a:t> </a:t>
            </a:r>
            <a:r>
              <a:rPr lang="en-US" sz="3600" dirty="0" err="1"/>
              <a:t>periode</a:t>
            </a:r>
            <a:r>
              <a:rPr lang="en-US" sz="3600" dirty="0"/>
              <a:t>, </a:t>
            </a:r>
            <a:r>
              <a:rPr lang="en-US" sz="3600" dirty="0" err="1"/>
              <a:t>yaitu</a:t>
            </a:r>
            <a:r>
              <a:rPr lang="en-US" sz="3600" dirty="0"/>
              <a:t> </a:t>
            </a:r>
            <a:r>
              <a:rPr lang="en-US" sz="3600" dirty="0" err="1"/>
              <a:t>zaman</a:t>
            </a:r>
            <a:r>
              <a:rPr lang="en-US" sz="3600" dirty="0"/>
              <a:t> </a:t>
            </a:r>
            <a:r>
              <a:rPr lang="en-US" sz="3600" dirty="0" err="1"/>
              <a:t>sebelum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sesudah</a:t>
            </a:r>
            <a:r>
              <a:rPr lang="en-US" sz="3600" dirty="0"/>
              <a:t> Florence Nightingale. </a:t>
            </a:r>
            <a:endParaRPr lang="en-US" sz="3600" dirty="0" smtClean="0"/>
          </a:p>
          <a:p>
            <a:r>
              <a:rPr lang="en-US" sz="3600" dirty="0" err="1" smtClean="0"/>
              <a:t>Sebelum</a:t>
            </a:r>
            <a:r>
              <a:rPr lang="en-US" sz="3600" dirty="0" smtClean="0"/>
              <a:t> </a:t>
            </a:r>
            <a:r>
              <a:rPr lang="en-US" sz="3600" dirty="0"/>
              <a:t>Florence Nightingale </a:t>
            </a:r>
            <a:r>
              <a:rPr lang="en-US" sz="3600" dirty="0" err="1"/>
              <a:t>perawat</a:t>
            </a:r>
            <a:r>
              <a:rPr lang="en-US" sz="3600" dirty="0"/>
              <a:t> </a:t>
            </a:r>
            <a:r>
              <a:rPr lang="en-US" sz="3600" dirty="0" err="1"/>
              <a:t>dianggap</a:t>
            </a:r>
            <a:r>
              <a:rPr lang="en-US" sz="3600" dirty="0"/>
              <a:t> </a:t>
            </a:r>
            <a:r>
              <a:rPr lang="en-US" sz="3600" dirty="0" err="1"/>
              <a:t>sebagai</a:t>
            </a:r>
            <a:r>
              <a:rPr lang="en-US" sz="3600" dirty="0"/>
              <a:t> </a:t>
            </a:r>
            <a:r>
              <a:rPr lang="en-US" sz="3600" dirty="0" err="1"/>
              <a:t>pengganti</a:t>
            </a:r>
            <a:r>
              <a:rPr lang="en-US" sz="3600" dirty="0"/>
              <a:t> </a:t>
            </a:r>
            <a:r>
              <a:rPr lang="en-US" sz="3600" dirty="0" err="1"/>
              <a:t>ibu</a:t>
            </a:r>
            <a:r>
              <a:rPr lang="en-US" sz="3600" dirty="0"/>
              <a:t>. </a:t>
            </a:r>
            <a:r>
              <a:rPr lang="en-US" sz="3600" dirty="0" err="1"/>
              <a:t>Setelah</a:t>
            </a:r>
            <a:r>
              <a:rPr lang="en-US" sz="3600" dirty="0"/>
              <a:t> </a:t>
            </a:r>
            <a:r>
              <a:rPr lang="en-US" sz="3600" dirty="0" err="1"/>
              <a:t>itu</a:t>
            </a:r>
            <a:r>
              <a:rPr lang="en-US" sz="3600" dirty="0"/>
              <a:t>, Florence Nightingale </a:t>
            </a:r>
            <a:r>
              <a:rPr lang="en-US" sz="3600" dirty="0" err="1"/>
              <a:t>mengubah</a:t>
            </a:r>
            <a:r>
              <a:rPr lang="en-US" sz="3600" dirty="0"/>
              <a:t> </a:t>
            </a:r>
            <a:r>
              <a:rPr lang="en-US" sz="3600" dirty="0" err="1"/>
              <a:t>citra</a:t>
            </a:r>
            <a:r>
              <a:rPr lang="en-US" sz="3600" dirty="0"/>
              <a:t> </a:t>
            </a:r>
            <a:r>
              <a:rPr lang="en-US" sz="3600" dirty="0" err="1"/>
              <a:t>perawat</a:t>
            </a:r>
            <a:r>
              <a:rPr lang="en-US" sz="3600" dirty="0"/>
              <a:t> </a:t>
            </a:r>
            <a:r>
              <a:rPr lang="en-US" sz="3600" dirty="0" err="1"/>
              <a:t>dari</a:t>
            </a:r>
            <a:r>
              <a:rPr lang="en-US" sz="3600" dirty="0"/>
              <a:t> </a:t>
            </a:r>
            <a:r>
              <a:rPr lang="en-US" sz="3600" dirty="0" err="1"/>
              <a:t>pengganti</a:t>
            </a:r>
            <a:r>
              <a:rPr lang="en-US" sz="3600" dirty="0"/>
              <a:t> </a:t>
            </a:r>
            <a:r>
              <a:rPr lang="en-US" sz="3600" dirty="0" err="1"/>
              <a:t>ibu</a:t>
            </a:r>
            <a:r>
              <a:rPr lang="en-US" sz="3600" dirty="0"/>
              <a:t> 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err="1"/>
              <a:t>perawat</a:t>
            </a:r>
            <a:r>
              <a:rPr lang="en-US" sz="3600" dirty="0"/>
              <a:t> </a:t>
            </a:r>
            <a:r>
              <a:rPr lang="en-US" sz="3600" dirty="0" err="1"/>
              <a:t>profesional</a:t>
            </a:r>
            <a:r>
              <a:rPr lang="en-US" sz="3600" dirty="0" smtClean="0"/>
              <a:t>.</a:t>
            </a:r>
            <a:endParaRPr lang="en-US" sz="3600" dirty="0"/>
          </a:p>
          <a:p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92882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Pemanfaatan</a:t>
            </a:r>
            <a:r>
              <a:rPr lang="en-US" sz="3600" dirty="0"/>
              <a:t> air </a:t>
            </a:r>
            <a:r>
              <a:rPr lang="en-US" sz="3600" dirty="0" err="1"/>
              <a:t>tercemar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kebutuhan</a:t>
            </a:r>
            <a:r>
              <a:rPr lang="en-US" sz="3600" dirty="0"/>
              <a:t> </a:t>
            </a:r>
            <a:r>
              <a:rPr lang="en-US" sz="3600" dirty="0" err="1"/>
              <a:t>hidup</a:t>
            </a:r>
            <a:r>
              <a:rPr lang="en-US" sz="3600" dirty="0"/>
              <a:t> </a:t>
            </a:r>
            <a:r>
              <a:rPr lang="en-US" sz="3600" dirty="0" err="1"/>
              <a:t>telah</a:t>
            </a:r>
            <a:r>
              <a:rPr lang="en-US" sz="3600" dirty="0"/>
              <a:t> </a:t>
            </a:r>
            <a:r>
              <a:rPr lang="en-US" sz="3600" dirty="0" err="1"/>
              <a:t>mengakibatkan</a:t>
            </a:r>
            <a:r>
              <a:rPr lang="en-US" sz="3600" dirty="0"/>
              <a:t> </a:t>
            </a:r>
            <a:r>
              <a:rPr lang="en-US" sz="3600" dirty="0" err="1"/>
              <a:t>berbagai</a:t>
            </a:r>
            <a:r>
              <a:rPr lang="en-US" sz="3600" dirty="0"/>
              <a:t> </a:t>
            </a:r>
            <a:r>
              <a:rPr lang="en-US" sz="3600" dirty="0" err="1"/>
              <a:t>penyakit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kematian</a:t>
            </a:r>
            <a:r>
              <a:rPr lang="en-US" sz="3600" dirty="0"/>
              <a:t>. </a:t>
            </a:r>
            <a:r>
              <a:rPr lang="en-US" sz="3600" dirty="0" err="1"/>
              <a:t>Selain</a:t>
            </a:r>
            <a:r>
              <a:rPr lang="en-US" sz="3600" dirty="0"/>
              <a:t> </a:t>
            </a:r>
            <a:r>
              <a:rPr lang="en-US" sz="3600" dirty="0" err="1"/>
              <a:t>pencemaran</a:t>
            </a:r>
            <a:r>
              <a:rPr lang="en-US" sz="3600" dirty="0"/>
              <a:t> air, </a:t>
            </a:r>
            <a:r>
              <a:rPr lang="en-US" sz="3600" dirty="0" err="1"/>
              <a:t>pencemaran</a:t>
            </a:r>
            <a:r>
              <a:rPr lang="en-US" sz="3600" dirty="0"/>
              <a:t> </a:t>
            </a:r>
            <a:r>
              <a:rPr lang="en-US" sz="3600" dirty="0" err="1"/>
              <a:t>udara</a:t>
            </a:r>
            <a:r>
              <a:rPr lang="en-US" sz="3600" dirty="0"/>
              <a:t> </a:t>
            </a:r>
            <a:r>
              <a:rPr lang="en-US" sz="3600" dirty="0" err="1"/>
              <a:t>juga</a:t>
            </a:r>
            <a:r>
              <a:rPr lang="en-US" sz="3600" dirty="0"/>
              <a:t> </a:t>
            </a:r>
            <a:r>
              <a:rPr lang="en-US" sz="3600" dirty="0" err="1"/>
              <a:t>merupakan</a:t>
            </a:r>
            <a:r>
              <a:rPr lang="en-US" sz="3600" dirty="0"/>
              <a:t> </a:t>
            </a:r>
            <a:r>
              <a:rPr lang="en-US" sz="3600" dirty="0" err="1"/>
              <a:t>ancaman</a:t>
            </a:r>
            <a:r>
              <a:rPr lang="en-US" sz="3600" dirty="0"/>
              <a:t> </a:t>
            </a:r>
            <a:r>
              <a:rPr lang="en-US" sz="3600" dirty="0" err="1"/>
              <a:t>bagi</a:t>
            </a:r>
            <a:r>
              <a:rPr lang="en-US" sz="3600" dirty="0"/>
              <a:t> </a:t>
            </a:r>
            <a:r>
              <a:rPr lang="en-US" sz="3600" dirty="0" err="1"/>
              <a:t>penduduk</a:t>
            </a:r>
            <a:r>
              <a:rPr lang="en-US" sz="3600" dirty="0"/>
              <a:t>, </a:t>
            </a:r>
            <a:r>
              <a:rPr lang="en-US" sz="3600" dirty="0" err="1"/>
              <a:t>terutama</a:t>
            </a:r>
            <a:r>
              <a:rPr lang="en-US" sz="3600" dirty="0"/>
              <a:t> di </a:t>
            </a:r>
            <a:r>
              <a:rPr lang="en-US" sz="3600" dirty="0" err="1"/>
              <a:t>perkotaan</a:t>
            </a:r>
            <a:r>
              <a:rPr lang="en-US" sz="3600" dirty="0"/>
              <a:t>. </a:t>
            </a:r>
            <a:endParaRPr lang="en-US" sz="3600" dirty="0" smtClean="0"/>
          </a:p>
          <a:p>
            <a:r>
              <a:rPr lang="en-US" sz="3600" dirty="0" err="1" smtClean="0"/>
              <a:t>Kualitas</a:t>
            </a:r>
            <a:r>
              <a:rPr lang="en-US" sz="3600" dirty="0" smtClean="0"/>
              <a:t> </a:t>
            </a:r>
            <a:r>
              <a:rPr lang="en-US" sz="3600" dirty="0" err="1"/>
              <a:t>udara</a:t>
            </a:r>
            <a:r>
              <a:rPr lang="en-US" sz="3600" dirty="0"/>
              <a:t> </a:t>
            </a:r>
            <a:r>
              <a:rPr lang="en-US" sz="3600" dirty="0" err="1"/>
              <a:t>menurun</a:t>
            </a:r>
            <a:r>
              <a:rPr lang="en-US" sz="3600" dirty="0"/>
              <a:t> </a:t>
            </a:r>
            <a:r>
              <a:rPr lang="en-US" sz="3600" dirty="0" err="1"/>
              <a:t>karena</a:t>
            </a:r>
            <a:r>
              <a:rPr lang="en-US" sz="3600" dirty="0"/>
              <a:t> </a:t>
            </a:r>
            <a:r>
              <a:rPr lang="en-US" sz="3600" dirty="0" err="1"/>
              <a:t>tercemar</a:t>
            </a:r>
            <a:r>
              <a:rPr lang="en-US" sz="3600" dirty="0"/>
              <a:t> </a:t>
            </a:r>
            <a:r>
              <a:rPr lang="en-US" sz="3600" dirty="0" err="1"/>
              <a:t>oleh</a:t>
            </a:r>
            <a:r>
              <a:rPr lang="en-US" sz="3600" dirty="0"/>
              <a:t> </a:t>
            </a:r>
            <a:r>
              <a:rPr lang="en-US" sz="3600" dirty="0" err="1"/>
              <a:t>asap</a:t>
            </a:r>
            <a:r>
              <a:rPr lang="en-US" sz="3600" dirty="0"/>
              <a:t> </a:t>
            </a:r>
            <a:r>
              <a:rPr lang="en-US" sz="3600" dirty="0" err="1"/>
              <a:t>pabrik</a:t>
            </a:r>
            <a:r>
              <a:rPr lang="en-US" sz="3600" dirty="0"/>
              <a:t>, </a:t>
            </a:r>
            <a:r>
              <a:rPr lang="en-US" sz="3600" dirty="0" err="1"/>
              <a:t>asap</a:t>
            </a:r>
            <a:r>
              <a:rPr lang="en-US" sz="3600" dirty="0"/>
              <a:t> </a:t>
            </a:r>
            <a:r>
              <a:rPr lang="en-US" sz="3600" dirty="0" err="1"/>
              <a:t>kendaraan</a:t>
            </a:r>
            <a:r>
              <a:rPr lang="en-US" sz="3600" dirty="0"/>
              <a:t> </a:t>
            </a:r>
            <a:r>
              <a:rPr lang="en-US" sz="3600" dirty="0" err="1"/>
              <a:t>bermotor</a:t>
            </a:r>
            <a:r>
              <a:rPr lang="en-US" sz="3600" dirty="0"/>
              <a:t>,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asap</a:t>
            </a:r>
            <a:r>
              <a:rPr lang="en-US" sz="3600" dirty="0"/>
              <a:t> </a:t>
            </a:r>
            <a:r>
              <a:rPr lang="en-US" sz="3600" dirty="0" err="1"/>
              <a:t>kebakaran</a:t>
            </a:r>
            <a:r>
              <a:rPr lang="en-US" sz="3600" dirty="0"/>
              <a:t> </a:t>
            </a:r>
            <a:r>
              <a:rPr lang="en-US" sz="3600" dirty="0" err="1"/>
              <a:t>hutan</a:t>
            </a:r>
            <a:r>
              <a:rPr lang="en-US" sz="3600" dirty="0"/>
              <a:t>. </a:t>
            </a:r>
            <a:r>
              <a:rPr lang="en-US" sz="3600" dirty="0" err="1"/>
              <a:t>Ancaman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 </a:t>
            </a:r>
            <a:r>
              <a:rPr lang="en-US" sz="3600" dirty="0" err="1"/>
              <a:t>akibat</a:t>
            </a:r>
            <a:r>
              <a:rPr lang="en-US" sz="3600" dirty="0"/>
              <a:t> </a:t>
            </a:r>
            <a:r>
              <a:rPr lang="en-US" sz="3600" dirty="0" err="1"/>
              <a:t>kualitas</a:t>
            </a:r>
            <a:r>
              <a:rPr lang="en-US" sz="3600" dirty="0"/>
              <a:t> </a:t>
            </a:r>
            <a:r>
              <a:rPr lang="en-US" sz="3600" dirty="0" err="1"/>
              <a:t>udara</a:t>
            </a:r>
            <a:r>
              <a:rPr lang="en-US" sz="3600" dirty="0"/>
              <a:t> </a:t>
            </a:r>
            <a:r>
              <a:rPr lang="en-US" sz="3600" dirty="0" err="1"/>
              <a:t>buruk</a:t>
            </a:r>
            <a:r>
              <a:rPr lang="en-US" sz="3600" dirty="0"/>
              <a:t> </a:t>
            </a:r>
            <a:r>
              <a:rPr lang="en-US" sz="3600" dirty="0" err="1"/>
              <a:t>juga</a:t>
            </a:r>
            <a:r>
              <a:rPr lang="en-US" sz="3600" dirty="0"/>
              <a:t> </a:t>
            </a:r>
            <a:r>
              <a:rPr lang="en-US" sz="3600" dirty="0" err="1"/>
              <a:t>dapat</a:t>
            </a:r>
            <a:r>
              <a:rPr lang="en-US" sz="3600" dirty="0"/>
              <a:t> </a:t>
            </a:r>
            <a:r>
              <a:rPr lang="en-US" sz="3600" dirty="0" err="1"/>
              <a:t>terjadi</a:t>
            </a:r>
            <a:r>
              <a:rPr lang="en-US" sz="3600" dirty="0"/>
              <a:t> </a:t>
            </a:r>
            <a:r>
              <a:rPr lang="en-US" sz="3600" dirty="0" err="1"/>
              <a:t>pada</a:t>
            </a:r>
            <a:r>
              <a:rPr lang="en-US" sz="3600" dirty="0"/>
              <a:t> </a:t>
            </a:r>
            <a:r>
              <a:rPr lang="en-US" sz="3600" dirty="0" err="1"/>
              <a:t>mereka</a:t>
            </a:r>
            <a:r>
              <a:rPr lang="en-US" sz="3600" dirty="0"/>
              <a:t> yang </a:t>
            </a:r>
            <a:r>
              <a:rPr lang="en-US" sz="3600" dirty="0" err="1"/>
              <a:t>selalu</a:t>
            </a:r>
            <a:r>
              <a:rPr lang="en-US" sz="3600" dirty="0"/>
              <a:t> </a:t>
            </a:r>
            <a:r>
              <a:rPr lang="en-US" sz="3600" dirty="0" err="1"/>
              <a:t>tinggal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ruangan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penyejuk</a:t>
            </a:r>
            <a:r>
              <a:rPr lang="en-US" sz="3600" dirty="0"/>
              <a:t> </a:t>
            </a:r>
            <a:r>
              <a:rPr lang="en-US" sz="3600" dirty="0" err="1"/>
              <a:t>udara</a:t>
            </a:r>
            <a:r>
              <a:rPr lang="en-US" sz="3600" dirty="0"/>
              <a:t>.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21783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Dampak</a:t>
            </a:r>
            <a:r>
              <a:rPr lang="en-US" sz="4000" dirty="0"/>
              <a:t> </a:t>
            </a:r>
            <a:r>
              <a:rPr lang="en-US" sz="4000" dirty="0" err="1"/>
              <a:t>negatif</a:t>
            </a:r>
            <a:r>
              <a:rPr lang="en-US" sz="4000" dirty="0"/>
              <a:t> proses </a:t>
            </a:r>
            <a:r>
              <a:rPr lang="en-US" sz="4000" dirty="0" err="1"/>
              <a:t>industrialisasi</a:t>
            </a:r>
            <a:r>
              <a:rPr lang="en-US" sz="4000" dirty="0"/>
              <a:t> </a:t>
            </a:r>
            <a:r>
              <a:rPr lang="en-US" sz="4000" dirty="0" err="1"/>
              <a:t>terhadap</a:t>
            </a:r>
            <a:r>
              <a:rPr lang="en-US" sz="4000" dirty="0"/>
              <a:t> </a:t>
            </a:r>
            <a:r>
              <a:rPr lang="en-US" sz="4000" dirty="0" err="1"/>
              <a:t>lingkungan</a:t>
            </a:r>
            <a:r>
              <a:rPr lang="en-US" sz="4000" dirty="0"/>
              <a:t> yang </a:t>
            </a:r>
            <a:r>
              <a:rPr lang="en-US" sz="4000" dirty="0" err="1"/>
              <a:t>kini</a:t>
            </a:r>
            <a:r>
              <a:rPr lang="en-US" sz="4000" dirty="0"/>
              <a:t> </a:t>
            </a:r>
            <a:r>
              <a:rPr lang="en-US" sz="4000" dirty="0" err="1"/>
              <a:t>menjadi</a:t>
            </a:r>
            <a:r>
              <a:rPr lang="en-US" sz="4000" dirty="0"/>
              <a:t> </a:t>
            </a:r>
            <a:r>
              <a:rPr lang="en-US" sz="4000" dirty="0" err="1"/>
              <a:t>keprihatinan</a:t>
            </a:r>
            <a:r>
              <a:rPr lang="en-US" sz="4000" dirty="0"/>
              <a:t> </a:t>
            </a:r>
            <a:r>
              <a:rPr lang="en-US" sz="4000" dirty="0" err="1"/>
              <a:t>dunia</a:t>
            </a:r>
            <a:r>
              <a:rPr lang="en-US" sz="4000" dirty="0"/>
              <a:t> </a:t>
            </a:r>
            <a:r>
              <a:rPr lang="en-US" sz="4000" dirty="0" err="1"/>
              <a:t>ialah</a:t>
            </a:r>
            <a:r>
              <a:rPr lang="en-US" sz="4000" dirty="0"/>
              <a:t> </a:t>
            </a:r>
            <a:r>
              <a:rPr lang="en-US" sz="4000" dirty="0" err="1"/>
              <a:t>pemanasan</a:t>
            </a:r>
            <a:r>
              <a:rPr lang="en-US" sz="4000" dirty="0"/>
              <a:t> global, yang </a:t>
            </a:r>
            <a:r>
              <a:rPr lang="en-US" sz="4000" dirty="0" err="1"/>
              <a:t>menurut</a:t>
            </a:r>
            <a:r>
              <a:rPr lang="en-US" sz="4000" dirty="0"/>
              <a:t> </a:t>
            </a:r>
            <a:r>
              <a:rPr lang="en-US" sz="4000" dirty="0" err="1"/>
              <a:t>para</a:t>
            </a:r>
            <a:r>
              <a:rPr lang="en-US" sz="4000" dirty="0"/>
              <a:t> </a:t>
            </a:r>
            <a:r>
              <a:rPr lang="en-US" sz="4000" dirty="0" err="1"/>
              <a:t>ahli</a:t>
            </a:r>
            <a:r>
              <a:rPr lang="en-US" sz="4000" dirty="0"/>
              <a:t> </a:t>
            </a:r>
            <a:r>
              <a:rPr lang="en-US" sz="4000" dirty="0" err="1"/>
              <a:t>merupakan</a:t>
            </a:r>
            <a:r>
              <a:rPr lang="en-US" sz="4000" dirty="0"/>
              <a:t> </a:t>
            </a:r>
            <a:r>
              <a:rPr lang="en-US" sz="4000" dirty="0" err="1"/>
              <a:t>akibat</a:t>
            </a:r>
            <a:r>
              <a:rPr lang="en-US" sz="4000" dirty="0"/>
              <a:t> </a:t>
            </a:r>
            <a:r>
              <a:rPr lang="en-US" sz="4000" dirty="0" err="1"/>
              <a:t>penggunaan</a:t>
            </a:r>
            <a:r>
              <a:rPr lang="en-US" sz="4000" dirty="0"/>
              <a:t> </a:t>
            </a:r>
            <a:r>
              <a:rPr lang="en-US" sz="4000" dirty="0" err="1"/>
              <a:t>energi</a:t>
            </a:r>
            <a:r>
              <a:rPr lang="en-US" sz="4000" dirty="0"/>
              <a:t> </a:t>
            </a:r>
            <a:r>
              <a:rPr lang="en-US" sz="4000" dirty="0" err="1"/>
              <a:t>berbasis</a:t>
            </a:r>
            <a:r>
              <a:rPr lang="en-US" sz="4000" dirty="0"/>
              <a:t> </a:t>
            </a:r>
            <a:r>
              <a:rPr lang="en-US" sz="4000" dirty="0" err="1"/>
              <a:t>bahan</a:t>
            </a:r>
            <a:r>
              <a:rPr lang="en-US" sz="4000" dirty="0"/>
              <a:t> </a:t>
            </a:r>
            <a:r>
              <a:rPr lang="en-US" sz="4000" dirty="0" err="1"/>
              <a:t>bakar</a:t>
            </a:r>
            <a:r>
              <a:rPr lang="en-US" sz="4000" dirty="0"/>
              <a:t> </a:t>
            </a:r>
            <a:r>
              <a:rPr lang="en-US" sz="4000" dirty="0" err="1"/>
              <a:t>fosil</a:t>
            </a:r>
            <a:r>
              <a:rPr lang="en-US" sz="4000" dirty="0"/>
              <a:t> </a:t>
            </a:r>
            <a:r>
              <a:rPr lang="en-US" sz="4000" dirty="0" err="1"/>
              <a:t>secara</a:t>
            </a:r>
            <a:r>
              <a:rPr lang="en-US" sz="4000" dirty="0"/>
              <a:t> </a:t>
            </a:r>
            <a:r>
              <a:rPr lang="en-US" sz="4000" dirty="0" err="1"/>
              <a:t>besarbesaran</a:t>
            </a:r>
            <a:r>
              <a:rPr lang="en-US" sz="4000" dirty="0"/>
              <a:t> </a:t>
            </a:r>
            <a:r>
              <a:rPr lang="en-US" sz="4000" dirty="0" err="1"/>
              <a:t>selama</a:t>
            </a:r>
            <a:r>
              <a:rPr lang="en-US" sz="4000" dirty="0"/>
              <a:t> </a:t>
            </a:r>
            <a:r>
              <a:rPr lang="en-US" sz="4000" dirty="0" err="1"/>
              <a:t>beberapa</a:t>
            </a:r>
            <a:r>
              <a:rPr lang="en-US" sz="4000" dirty="0"/>
              <a:t> </a:t>
            </a:r>
            <a:r>
              <a:rPr lang="en-US" sz="4000" dirty="0" err="1"/>
              <a:t>abad</a:t>
            </a:r>
            <a:r>
              <a:rPr lang="en-US" sz="4000" dirty="0"/>
              <a:t>. </a:t>
            </a:r>
            <a:r>
              <a:rPr lang="en-US" sz="4000" dirty="0" err="1"/>
              <a:t>Menurut</a:t>
            </a:r>
            <a:r>
              <a:rPr lang="en-US" sz="4000" dirty="0"/>
              <a:t> </a:t>
            </a:r>
            <a:r>
              <a:rPr lang="en-US" sz="4000" dirty="0" err="1"/>
              <a:t>para</a:t>
            </a:r>
            <a:r>
              <a:rPr lang="en-US" sz="4000" dirty="0"/>
              <a:t> </a:t>
            </a:r>
            <a:r>
              <a:rPr lang="en-US" sz="4000" dirty="0" err="1"/>
              <a:t>ahli</a:t>
            </a:r>
            <a:r>
              <a:rPr lang="en-US" sz="4000" dirty="0"/>
              <a:t> </a:t>
            </a:r>
            <a:r>
              <a:rPr lang="en-US" sz="4000" dirty="0" err="1"/>
              <a:t>tersebut</a:t>
            </a:r>
            <a:r>
              <a:rPr lang="en-US" sz="4000" dirty="0"/>
              <a:t> </a:t>
            </a:r>
            <a:r>
              <a:rPr lang="en-US" sz="4000" dirty="0" err="1"/>
              <a:t>pemanasan</a:t>
            </a:r>
            <a:r>
              <a:rPr lang="en-US" sz="4000" dirty="0"/>
              <a:t> global </a:t>
            </a:r>
            <a:r>
              <a:rPr lang="en-US" sz="4000" dirty="0" err="1"/>
              <a:t>mengakibatkan</a:t>
            </a:r>
            <a:r>
              <a:rPr lang="en-US" sz="4000" dirty="0"/>
              <a:t> </a:t>
            </a:r>
            <a:r>
              <a:rPr lang="en-US" sz="4000" dirty="0" err="1"/>
              <a:t>terjadinya</a:t>
            </a:r>
            <a:r>
              <a:rPr lang="en-US" sz="4000" dirty="0"/>
              <a:t> </a:t>
            </a:r>
            <a:r>
              <a:rPr lang="en-US" sz="4000" dirty="0" err="1"/>
              <a:t>perubahan</a:t>
            </a:r>
            <a:r>
              <a:rPr lang="en-US" sz="4000" dirty="0"/>
              <a:t> </a:t>
            </a:r>
            <a:r>
              <a:rPr lang="en-US" sz="4000" dirty="0" err="1"/>
              <a:t>iklim</a:t>
            </a:r>
            <a:r>
              <a:rPr lang="en-US" sz="4000" dirty="0"/>
              <a:t> global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perubahan</a:t>
            </a:r>
            <a:r>
              <a:rPr lang="en-US" sz="4000" dirty="0"/>
              <a:t> global </a:t>
            </a:r>
            <a:r>
              <a:rPr lang="en-US" sz="4000" dirty="0" err="1"/>
              <a:t>mengakibatkan</a:t>
            </a:r>
            <a:r>
              <a:rPr lang="en-US" sz="4000" dirty="0"/>
              <a:t> </a:t>
            </a:r>
            <a:r>
              <a:rPr lang="en-US" sz="4000" dirty="0" err="1"/>
              <a:t>peningkatan</a:t>
            </a:r>
            <a:r>
              <a:rPr lang="en-US" sz="4000" dirty="0"/>
              <a:t> </a:t>
            </a:r>
            <a:r>
              <a:rPr lang="en-US" sz="4000" dirty="0" err="1"/>
              <a:t>berbagai</a:t>
            </a:r>
            <a:r>
              <a:rPr lang="en-US" sz="4000" dirty="0"/>
              <a:t> </a:t>
            </a:r>
            <a:r>
              <a:rPr lang="en-US" sz="4000" dirty="0" err="1"/>
              <a:t>masalah</a:t>
            </a:r>
            <a:r>
              <a:rPr lang="en-US" sz="4000" dirty="0"/>
              <a:t> </a:t>
            </a:r>
            <a:r>
              <a:rPr lang="en-US" sz="4000" dirty="0" err="1"/>
              <a:t>morbiditas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mortalitas</a:t>
            </a:r>
            <a:r>
              <a:rPr lang="en-US" sz="4000" dirty="0"/>
              <a:t>. 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14668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Gangguan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hanya</a:t>
            </a:r>
            <a:r>
              <a:rPr lang="en-US" sz="3600" dirty="0"/>
              <a:t> </a:t>
            </a:r>
            <a:r>
              <a:rPr lang="en-US" sz="3600" dirty="0" err="1"/>
              <a:t>dipengaruhi</a:t>
            </a:r>
            <a:r>
              <a:rPr lang="en-US" sz="3600" dirty="0"/>
              <a:t> </a:t>
            </a:r>
            <a:r>
              <a:rPr lang="en-US" sz="3600" dirty="0" err="1"/>
              <a:t>oleh</a:t>
            </a:r>
            <a:r>
              <a:rPr lang="en-US" sz="3600" dirty="0"/>
              <a:t> </a:t>
            </a:r>
            <a:r>
              <a:rPr lang="en-US" sz="3600" dirty="0" err="1"/>
              <a:t>buruknya</a:t>
            </a:r>
            <a:r>
              <a:rPr lang="en-US" sz="3600" dirty="0"/>
              <a:t> </a:t>
            </a:r>
            <a:r>
              <a:rPr lang="en-US" sz="3600" dirty="0" err="1"/>
              <a:t>lingkungan</a:t>
            </a:r>
            <a:r>
              <a:rPr lang="en-US" sz="3600" dirty="0"/>
              <a:t> </a:t>
            </a:r>
            <a:r>
              <a:rPr lang="en-US" sz="3600" dirty="0" err="1"/>
              <a:t>fisik</a:t>
            </a:r>
            <a:r>
              <a:rPr lang="en-US" sz="3600" dirty="0"/>
              <a:t>, </a:t>
            </a:r>
            <a:r>
              <a:rPr lang="en-US" sz="3600" dirty="0" err="1"/>
              <a:t>tetapi</a:t>
            </a:r>
            <a:r>
              <a:rPr lang="en-US" sz="3600" dirty="0"/>
              <a:t> </a:t>
            </a:r>
            <a:r>
              <a:rPr lang="en-US" sz="3600" dirty="0" err="1"/>
              <a:t>dapat</a:t>
            </a:r>
            <a:r>
              <a:rPr lang="en-US" sz="3600" dirty="0"/>
              <a:t> </a:t>
            </a:r>
            <a:r>
              <a:rPr lang="en-US" sz="3600" dirty="0" err="1"/>
              <a:t>juga</a:t>
            </a:r>
            <a:r>
              <a:rPr lang="en-US" sz="3600" dirty="0"/>
              <a:t> </a:t>
            </a:r>
            <a:r>
              <a:rPr lang="en-US" sz="3600" dirty="0" err="1"/>
              <a:t>diakibatkan</a:t>
            </a:r>
            <a:r>
              <a:rPr lang="en-US" sz="3600" dirty="0"/>
              <a:t> </a:t>
            </a:r>
            <a:r>
              <a:rPr lang="en-US" sz="3600" dirty="0" err="1"/>
              <a:t>oleh</a:t>
            </a:r>
            <a:r>
              <a:rPr lang="en-US" sz="3600" dirty="0"/>
              <a:t> </a:t>
            </a:r>
            <a:r>
              <a:rPr lang="en-US" sz="3600" dirty="0" err="1"/>
              <a:t>lemahnya</a:t>
            </a:r>
            <a:r>
              <a:rPr lang="en-US" sz="3600" dirty="0"/>
              <a:t> </a:t>
            </a:r>
            <a:r>
              <a:rPr lang="en-US" sz="3600" dirty="0" err="1"/>
              <a:t>dukungan</a:t>
            </a:r>
            <a:r>
              <a:rPr lang="en-US" sz="3600" dirty="0"/>
              <a:t> </a:t>
            </a:r>
            <a:r>
              <a:rPr lang="en-US" sz="3600" dirty="0" err="1"/>
              <a:t>sosial</a:t>
            </a:r>
            <a:r>
              <a:rPr lang="en-US" sz="3600" dirty="0"/>
              <a:t> </a:t>
            </a:r>
            <a:r>
              <a:rPr lang="en-US" sz="3600" dirty="0" err="1"/>
              <a:t>terhadap</a:t>
            </a:r>
            <a:r>
              <a:rPr lang="en-US" sz="3600" dirty="0"/>
              <a:t> </a:t>
            </a:r>
            <a:r>
              <a:rPr lang="en-US" sz="3600" dirty="0" err="1"/>
              <a:t>warganya</a:t>
            </a:r>
            <a:r>
              <a:rPr lang="en-US" sz="3600" dirty="0"/>
              <a:t>, </a:t>
            </a:r>
            <a:r>
              <a:rPr lang="en-US" sz="3600" dirty="0" err="1"/>
              <a:t>Tekanan</a:t>
            </a:r>
            <a:r>
              <a:rPr lang="en-US" sz="3600" dirty="0"/>
              <a:t> </a:t>
            </a:r>
            <a:r>
              <a:rPr lang="en-US" sz="3600" dirty="0" err="1"/>
              <a:t>lingkungan</a:t>
            </a:r>
            <a:r>
              <a:rPr lang="en-US" sz="3600" dirty="0"/>
              <a:t> </a:t>
            </a:r>
            <a:r>
              <a:rPr lang="en-US" sz="3600" dirty="0" err="1"/>
              <a:t>sosial</a:t>
            </a:r>
            <a:r>
              <a:rPr lang="en-US" sz="3600" dirty="0"/>
              <a:t> yang </a:t>
            </a:r>
            <a:r>
              <a:rPr lang="en-US" sz="3600" dirty="0" err="1"/>
              <a:t>dirasakan</a:t>
            </a:r>
            <a:r>
              <a:rPr lang="en-US" sz="3600" dirty="0"/>
              <a:t> </a:t>
            </a:r>
            <a:r>
              <a:rPr lang="en-US" sz="3600" dirty="0" err="1"/>
              <a:t>individu</a:t>
            </a:r>
            <a:r>
              <a:rPr lang="en-US" sz="3600" dirty="0"/>
              <a:t> </a:t>
            </a:r>
            <a:r>
              <a:rPr lang="en-US" sz="3600" dirty="0" err="1"/>
              <a:t>pada</a:t>
            </a:r>
            <a:r>
              <a:rPr lang="en-US" sz="3600" dirty="0"/>
              <a:t> </a:t>
            </a:r>
            <a:r>
              <a:rPr lang="en-US" sz="3600" dirty="0" err="1"/>
              <a:t>jenjang</a:t>
            </a:r>
            <a:r>
              <a:rPr lang="en-US" sz="3600" dirty="0"/>
              <a:t> </a:t>
            </a:r>
            <a:r>
              <a:rPr lang="en-US" sz="3600" dirty="0" err="1"/>
              <a:t>mikro</a:t>
            </a:r>
            <a:r>
              <a:rPr lang="en-US" sz="3600" dirty="0"/>
              <a:t> </a:t>
            </a:r>
            <a:r>
              <a:rPr lang="en-US" sz="3600" dirty="0" err="1"/>
              <a:t>maupun</a:t>
            </a:r>
            <a:r>
              <a:rPr lang="en-US" sz="3600" dirty="0"/>
              <a:t> </a:t>
            </a:r>
            <a:r>
              <a:rPr lang="en-US" sz="3600" dirty="0" err="1"/>
              <a:t>makro</a:t>
            </a:r>
            <a:r>
              <a:rPr lang="en-US" sz="3600" dirty="0"/>
              <a:t> pun </a:t>
            </a:r>
            <a:r>
              <a:rPr lang="en-US" sz="3600" dirty="0" err="1"/>
              <a:t>dapat</a:t>
            </a:r>
            <a:r>
              <a:rPr lang="en-US" sz="3600" dirty="0"/>
              <a:t> </a:t>
            </a:r>
            <a:r>
              <a:rPr lang="en-US" sz="3600" dirty="0" err="1"/>
              <a:t>menyebabkannya</a:t>
            </a:r>
            <a:r>
              <a:rPr lang="en-US" sz="3600" dirty="0"/>
              <a:t> </a:t>
            </a:r>
            <a:r>
              <a:rPr lang="en-US" sz="3600" dirty="0" err="1"/>
              <a:t>mengalami</a:t>
            </a:r>
            <a:r>
              <a:rPr lang="en-US" sz="3600" dirty="0"/>
              <a:t> </a:t>
            </a:r>
            <a:r>
              <a:rPr lang="en-US" sz="3600" dirty="0" err="1"/>
              <a:t>stres</a:t>
            </a:r>
            <a:r>
              <a:rPr lang="en-US" sz="3600" dirty="0"/>
              <a:t> </a:t>
            </a:r>
            <a:r>
              <a:rPr lang="en-US" sz="3600" dirty="0" err="1"/>
              <a:t>sosial</a:t>
            </a:r>
            <a:r>
              <a:rPr lang="en-US" sz="3600" dirty="0"/>
              <a:t> yang </a:t>
            </a:r>
            <a:r>
              <a:rPr lang="en-US" sz="3600" dirty="0" err="1"/>
              <a:t>dapat</a:t>
            </a:r>
            <a:r>
              <a:rPr lang="en-US" sz="3600" dirty="0"/>
              <a:t> </a:t>
            </a:r>
            <a:r>
              <a:rPr lang="en-US" sz="3600" dirty="0" err="1"/>
              <a:t>menyebabkan</a:t>
            </a:r>
            <a:r>
              <a:rPr lang="en-US" sz="3600" dirty="0"/>
              <a:t> </a:t>
            </a:r>
            <a:r>
              <a:rPr lang="en-US" sz="3600" dirty="0" err="1"/>
              <a:t>morbiditas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bahkan</a:t>
            </a:r>
            <a:r>
              <a:rPr lang="en-US" sz="3600" dirty="0"/>
              <a:t> </a:t>
            </a:r>
            <a:r>
              <a:rPr lang="en-US" sz="3600" dirty="0" err="1"/>
              <a:t>mortalitas</a:t>
            </a:r>
            <a:r>
              <a:rPr lang="en-US" sz="3600" dirty="0"/>
              <a:t>. </a:t>
            </a:r>
          </a:p>
          <a:p>
            <a:r>
              <a:rPr lang="en-US" sz="3600" dirty="0" err="1"/>
              <a:t>Oleh</a:t>
            </a:r>
            <a:r>
              <a:rPr lang="en-US" sz="3600" dirty="0"/>
              <a:t> </a:t>
            </a:r>
            <a:r>
              <a:rPr lang="en-US" sz="3600" dirty="0" err="1"/>
              <a:t>masyarakat</a:t>
            </a:r>
            <a:r>
              <a:rPr lang="en-US" sz="3600" dirty="0"/>
              <a:t> </a:t>
            </a:r>
            <a:r>
              <a:rPr lang="en-US" sz="3600" dirty="0" err="1"/>
              <a:t>berbagai</a:t>
            </a:r>
            <a:r>
              <a:rPr lang="en-US" sz="3600" dirty="0"/>
              <a:t> </a:t>
            </a:r>
            <a:r>
              <a:rPr lang="en-US" sz="3600" dirty="0" err="1"/>
              <a:t>ancaman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 </a:t>
            </a:r>
            <a:r>
              <a:rPr lang="en-US" sz="3600" dirty="0" err="1"/>
              <a:t>akibat</a:t>
            </a:r>
            <a:r>
              <a:rPr lang="en-US" sz="3600" dirty="0"/>
              <a:t> </a:t>
            </a:r>
            <a:r>
              <a:rPr lang="en-US" sz="3600" dirty="0" err="1"/>
              <a:t>menurunnya</a:t>
            </a:r>
            <a:r>
              <a:rPr lang="en-US" sz="3600" dirty="0"/>
              <a:t> </a:t>
            </a:r>
            <a:r>
              <a:rPr lang="en-US" sz="3600" dirty="0" err="1"/>
              <a:t>kualitas</a:t>
            </a:r>
            <a:r>
              <a:rPr lang="en-US" sz="3600" dirty="0"/>
              <a:t> </a:t>
            </a:r>
            <a:r>
              <a:rPr lang="en-US" sz="3600" dirty="0" err="1"/>
              <a:t>lingkungan</a:t>
            </a:r>
            <a:r>
              <a:rPr lang="en-US" sz="3600" dirty="0"/>
              <a:t> </a:t>
            </a:r>
            <a:r>
              <a:rPr lang="en-US" sz="3600" dirty="0" err="1"/>
              <a:t>fisik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sosial</a:t>
            </a:r>
            <a:r>
              <a:rPr lang="en-US" sz="3600" dirty="0"/>
              <a:t> </a:t>
            </a:r>
            <a:r>
              <a:rPr lang="en-US" sz="3600" dirty="0" err="1"/>
              <a:t>ini</a:t>
            </a:r>
            <a:r>
              <a:rPr lang="en-US" sz="3600" dirty="0"/>
              <a:t> </a:t>
            </a:r>
            <a:r>
              <a:rPr lang="en-US" sz="3600" dirty="0" err="1"/>
              <a:t>ditanggapi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berbagai</a:t>
            </a:r>
            <a:r>
              <a:rPr lang="en-US" sz="3600" dirty="0"/>
              <a:t> </a:t>
            </a:r>
            <a:r>
              <a:rPr lang="en-US" sz="3600" dirty="0" err="1"/>
              <a:t>reaksi</a:t>
            </a:r>
            <a:r>
              <a:rPr lang="en-US" sz="3600" dirty="0"/>
              <a:t>. </a:t>
            </a:r>
            <a:r>
              <a:rPr lang="en-US" sz="3600" dirty="0" err="1"/>
              <a:t>Bermigrasi</a:t>
            </a:r>
            <a:r>
              <a:rPr lang="en-US" sz="3600" dirty="0"/>
              <a:t> </a:t>
            </a:r>
            <a:r>
              <a:rPr lang="en-US" sz="3600" dirty="0" err="1"/>
              <a:t>merupakan</a:t>
            </a:r>
            <a:r>
              <a:rPr lang="en-US" sz="3600" dirty="0"/>
              <a:t> </a:t>
            </a:r>
            <a:r>
              <a:rPr lang="en-US" sz="3600" dirty="0" err="1"/>
              <a:t>tindakan</a:t>
            </a:r>
            <a:r>
              <a:rPr lang="en-US" sz="3600" dirty="0"/>
              <a:t> </a:t>
            </a:r>
            <a:r>
              <a:rPr lang="en-US" sz="3600" dirty="0" err="1"/>
              <a:t>ekstrem</a:t>
            </a:r>
            <a:r>
              <a:rPr lang="en-US" sz="3600" dirty="0"/>
              <a:t> yang </a:t>
            </a:r>
            <a:r>
              <a:rPr lang="en-US" sz="3600" dirty="0" err="1"/>
              <a:t>dilakukan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menghindari</a:t>
            </a:r>
            <a:r>
              <a:rPr lang="en-US" sz="3600" dirty="0"/>
              <a:t> </a:t>
            </a:r>
            <a:r>
              <a:rPr lang="en-US" sz="3600" dirty="0" err="1"/>
              <a:t>buruknya</a:t>
            </a:r>
            <a:r>
              <a:rPr lang="en-US" sz="3600" dirty="0"/>
              <a:t> </a:t>
            </a:r>
            <a:r>
              <a:rPr lang="en-US" sz="3600" dirty="0" err="1"/>
              <a:t>lingkungan</a:t>
            </a:r>
            <a:r>
              <a:rPr lang="en-US" sz="3600" dirty="0"/>
              <a:t> </a:t>
            </a:r>
            <a:r>
              <a:rPr lang="en-US" sz="3600" dirty="0" err="1"/>
              <a:t>hidup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62469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600" y="228600"/>
            <a:ext cx="11217275" cy="1885950"/>
          </a:xfrm>
        </p:spPr>
        <p:txBody>
          <a:bodyPr/>
          <a:lstStyle/>
          <a:p>
            <a:r>
              <a:rPr lang="en-US" b="1" dirty="0" err="1" smtClean="0"/>
              <a:t>Lingkungan</a:t>
            </a:r>
            <a:r>
              <a:rPr lang="en-US" b="1" dirty="0" smtClean="0"/>
              <a:t> </a:t>
            </a:r>
            <a:r>
              <a:rPr lang="en-US" b="1" dirty="0" err="1" smtClean="0"/>
              <a:t>fisik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kesehatan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segi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membahas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ahli</a:t>
            </a:r>
            <a:r>
              <a:rPr lang="en-US" dirty="0"/>
              <a:t> </a:t>
            </a:r>
            <a:r>
              <a:rPr lang="en-US" dirty="0" err="1"/>
              <a:t>membedakan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bencana</a:t>
            </a:r>
            <a:r>
              <a:rPr lang="en-US" dirty="0"/>
              <a:t> </a:t>
            </a:r>
            <a:r>
              <a:rPr lang="en-US" dirty="0" err="1"/>
              <a:t>buatan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memikirkan</a:t>
            </a:r>
            <a:r>
              <a:rPr lang="en-US" dirty="0"/>
              <a:t> </a:t>
            </a:r>
            <a:r>
              <a:rPr lang="en-US" dirty="0" err="1"/>
              <a:t>langkah-langkah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menanggulangi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negatif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terulangnya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 </a:t>
            </a:r>
            <a:r>
              <a:rPr lang="en-US" dirty="0" err="1"/>
              <a:t>serupa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negatif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terwujud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yang </a:t>
            </a:r>
            <a:r>
              <a:rPr lang="en-US" dirty="0" err="1"/>
              <a:t>kini</a:t>
            </a:r>
            <a:r>
              <a:rPr lang="en-US" dirty="0"/>
              <a:t> </a:t>
            </a:r>
            <a:r>
              <a:rPr lang="en-US" dirty="0" err="1"/>
              <a:t>dihadapi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yang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industrialisasi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pencemaran</a:t>
            </a:r>
            <a:r>
              <a:rPr lang="en-US" dirty="0"/>
              <a:t> air. </a:t>
            </a:r>
            <a:r>
              <a:rPr lang="en-US" dirty="0" err="1"/>
              <a:t>Pemanfaatan</a:t>
            </a:r>
            <a:r>
              <a:rPr lang="en-US" dirty="0"/>
              <a:t> air </a:t>
            </a:r>
            <a:r>
              <a:rPr lang="en-US" dirty="0" err="1"/>
              <a:t>tercemar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kematian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538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 </a:t>
            </a:r>
            <a:r>
              <a:rPr lang="en-US" sz="3200" dirty="0" err="1" smtClean="0"/>
              <a:t>Penurunan</a:t>
            </a:r>
            <a:r>
              <a:rPr lang="en-US" sz="3200" dirty="0" smtClean="0"/>
              <a:t> </a:t>
            </a:r>
            <a:r>
              <a:rPr lang="en-US" sz="3200" dirty="0" err="1"/>
              <a:t>kualitas</a:t>
            </a:r>
            <a:r>
              <a:rPr lang="en-US" sz="3200" dirty="0"/>
              <a:t> </a:t>
            </a:r>
            <a:r>
              <a:rPr lang="en-US" sz="3200" dirty="0" err="1"/>
              <a:t>udara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pencemaran</a:t>
            </a:r>
            <a:r>
              <a:rPr lang="en-US" sz="3200" dirty="0"/>
              <a:t> </a:t>
            </a:r>
            <a:r>
              <a:rPr lang="en-US" sz="3200" dirty="0" err="1"/>
              <a:t>udara</a:t>
            </a:r>
            <a:r>
              <a:rPr lang="en-US" sz="3200" dirty="0"/>
              <a:t> </a:t>
            </a:r>
            <a:r>
              <a:rPr lang="en-US" sz="3200" dirty="0" err="1"/>
              <a:t>oleh</a:t>
            </a:r>
            <a:r>
              <a:rPr lang="en-US" sz="3200" dirty="0"/>
              <a:t> gas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debu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mengakibatkan</a:t>
            </a:r>
            <a:r>
              <a:rPr lang="en-US" sz="3200" dirty="0"/>
              <a:t> </a:t>
            </a:r>
            <a:r>
              <a:rPr lang="en-US" sz="3200" dirty="0" err="1"/>
              <a:t>berbagal</a:t>
            </a:r>
            <a:r>
              <a:rPr lang="en-US" sz="3200" dirty="0"/>
              <a:t> </a:t>
            </a:r>
            <a:r>
              <a:rPr lang="en-US" sz="3200" dirty="0" err="1"/>
              <a:t>macam</a:t>
            </a:r>
            <a:r>
              <a:rPr lang="en-US" sz="3200" dirty="0"/>
              <a:t> </a:t>
            </a:r>
            <a:r>
              <a:rPr lang="en-US" sz="3200" dirty="0" err="1"/>
              <a:t>gangguan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. </a:t>
            </a:r>
            <a:r>
              <a:rPr lang="en-US" sz="3200" dirty="0" err="1"/>
              <a:t>Pencemaran</a:t>
            </a:r>
            <a:r>
              <a:rPr lang="en-US" sz="3200" dirty="0"/>
              <a:t> </a:t>
            </a:r>
            <a:r>
              <a:rPr lang="en-US" sz="3200" dirty="0" err="1"/>
              <a:t>udara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kebakaran</a:t>
            </a:r>
            <a:r>
              <a:rPr lang="en-US" sz="3200" dirty="0"/>
              <a:t> </a:t>
            </a:r>
            <a:r>
              <a:rPr lang="en-US" sz="3200" dirty="0" err="1"/>
              <a:t>hutan</a:t>
            </a:r>
            <a:r>
              <a:rPr lang="en-US" sz="3200" dirty="0"/>
              <a:t> </a:t>
            </a:r>
            <a:r>
              <a:rPr lang="en-US" sz="3200" dirty="0" err="1"/>
              <a:t>telah</a:t>
            </a:r>
            <a:r>
              <a:rPr lang="en-US" sz="3200" dirty="0"/>
              <a:t> </a:t>
            </a:r>
            <a:r>
              <a:rPr lang="en-US" sz="3200" dirty="0" err="1"/>
              <a:t>membawa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dampak</a:t>
            </a:r>
            <a:r>
              <a:rPr lang="en-US" sz="3200" dirty="0"/>
              <a:t> </a:t>
            </a:r>
            <a:r>
              <a:rPr lang="en-US" sz="3200" dirty="0" err="1"/>
              <a:t>negatif</a:t>
            </a:r>
            <a:r>
              <a:rPr lang="en-US" sz="3200" dirty="0"/>
              <a:t> </a:t>
            </a:r>
            <a:r>
              <a:rPr lang="en-US" sz="3200" dirty="0" err="1"/>
              <a:t>bagi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</a:t>
            </a:r>
            <a:r>
              <a:rPr lang="en-US" sz="3200" dirty="0" err="1"/>
              <a:t>lingkungan</a:t>
            </a:r>
            <a:r>
              <a:rPr lang="en-US" sz="3200" dirty="0"/>
              <a:t>. </a:t>
            </a:r>
            <a:r>
              <a:rPr lang="en-US" sz="3200" dirty="0" err="1"/>
              <a:t>Penduduk</a:t>
            </a:r>
            <a:r>
              <a:rPr lang="en-US" sz="3200" dirty="0"/>
              <a:t> </a:t>
            </a:r>
            <a:r>
              <a:rPr lang="en-US" sz="3200" dirty="0" err="1"/>
              <a:t>daerah</a:t>
            </a:r>
            <a:r>
              <a:rPr lang="en-US" sz="3200" dirty="0"/>
              <a:t> </a:t>
            </a:r>
            <a:r>
              <a:rPr lang="en-US" sz="3200" dirty="0" err="1"/>
              <a:t>perkotaan</a:t>
            </a:r>
            <a:r>
              <a:rPr lang="en-US" sz="3200" dirty="0"/>
              <a:t> yang </a:t>
            </a:r>
            <a:r>
              <a:rPr lang="en-US" sz="3200" dirty="0" err="1"/>
              <a:t>menghirup</a:t>
            </a:r>
            <a:r>
              <a:rPr lang="en-US" sz="3200" dirty="0"/>
              <a:t> </a:t>
            </a:r>
            <a:r>
              <a:rPr lang="en-US" sz="3200" dirty="0" err="1"/>
              <a:t>udara</a:t>
            </a:r>
            <a:r>
              <a:rPr lang="en-US" sz="3200" dirty="0"/>
              <a:t> yang </a:t>
            </a:r>
            <a:r>
              <a:rPr lang="en-US" sz="3200" dirty="0" err="1"/>
              <a:t>tercemar</a:t>
            </a:r>
            <a:r>
              <a:rPr lang="en-US" sz="3200" dirty="0"/>
              <a:t> gas </a:t>
            </a:r>
            <a:r>
              <a:rPr lang="en-US" sz="3200" dirty="0" err="1"/>
              <a:t>buang</a:t>
            </a:r>
            <a:r>
              <a:rPr lang="en-US" sz="3200" dirty="0"/>
              <a:t> </a:t>
            </a:r>
            <a:r>
              <a:rPr lang="en-US" sz="3200" dirty="0" err="1"/>
              <a:t>kendaraan</a:t>
            </a:r>
            <a:r>
              <a:rPr lang="en-US" sz="3200" dirty="0"/>
              <a:t> </a:t>
            </a:r>
            <a:r>
              <a:rPr lang="en-US" sz="3200" dirty="0" err="1"/>
              <a:t>bermotor</a:t>
            </a:r>
            <a:r>
              <a:rPr lang="en-US" sz="3200" dirty="0"/>
              <a:t> </a:t>
            </a:r>
            <a:r>
              <a:rPr lang="en-US" sz="3200" dirty="0" err="1"/>
              <a:t>serta</a:t>
            </a:r>
            <a:r>
              <a:rPr lang="en-US" sz="3200" dirty="0"/>
              <a:t> </a:t>
            </a:r>
            <a:r>
              <a:rPr lang="en-US" sz="3200" dirty="0" err="1"/>
              <a:t>kotoran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gas yang </a:t>
            </a:r>
            <a:r>
              <a:rPr lang="en-US" sz="3200" dirty="0" err="1"/>
              <a:t>disalurkan</a:t>
            </a:r>
            <a:r>
              <a:rPr lang="en-US" sz="3200" dirty="0"/>
              <a:t> </a:t>
            </a:r>
            <a:r>
              <a:rPr lang="en-US" sz="3200" dirty="0" err="1"/>
              <a:t>melalui</a:t>
            </a:r>
            <a:r>
              <a:rPr lang="en-US" sz="3200" dirty="0"/>
              <a:t> </a:t>
            </a:r>
            <a:r>
              <a:rPr lang="en-US" sz="3200" dirty="0" err="1"/>
              <a:t>cerobong</a:t>
            </a:r>
            <a:r>
              <a:rPr lang="en-US" sz="3200" dirty="0"/>
              <a:t> </a:t>
            </a:r>
            <a:r>
              <a:rPr lang="en-US" sz="3200" dirty="0" err="1"/>
              <a:t>asap</a:t>
            </a:r>
            <a:r>
              <a:rPr lang="en-US" sz="3200" dirty="0"/>
              <a:t> </a:t>
            </a:r>
            <a:r>
              <a:rPr lang="en-US" sz="3200" dirty="0" err="1"/>
              <a:t>pabrik</a:t>
            </a:r>
            <a:r>
              <a:rPr lang="en-US" sz="3200" dirty="0"/>
              <a:t> </a:t>
            </a:r>
            <a:r>
              <a:rPr lang="en-US" sz="3200" dirty="0" err="1"/>
              <a:t>menghadapi</a:t>
            </a:r>
            <a:r>
              <a:rPr lang="en-US" sz="3200" dirty="0"/>
              <a:t> </a:t>
            </a:r>
            <a:r>
              <a:rPr lang="en-US" sz="3200" dirty="0" err="1"/>
              <a:t>risiko</a:t>
            </a:r>
            <a:r>
              <a:rPr lang="en-US" sz="3200" dirty="0"/>
              <a:t> </a:t>
            </a:r>
            <a:r>
              <a:rPr lang="en-US" sz="3200" dirty="0" err="1"/>
              <a:t>terkena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penyakit</a:t>
            </a:r>
            <a:r>
              <a:rPr lang="en-US" sz="3200"/>
              <a:t>. </a:t>
            </a:r>
            <a:endParaRPr lang="en-US" sz="3200" smtClean="0"/>
          </a:p>
          <a:p>
            <a:r>
              <a:rPr lang="en-US" sz="3200" smtClean="0"/>
              <a:t>Banyak</a:t>
            </a:r>
            <a:r>
              <a:rPr lang="en-US" sz="3200" dirty="0" smtClean="0"/>
              <a:t> </a:t>
            </a:r>
            <a:r>
              <a:rPr lang="en-US" sz="3200" dirty="0" err="1"/>
              <a:t>warga</a:t>
            </a:r>
            <a:r>
              <a:rPr lang="en-US" sz="3200" dirty="0"/>
              <a:t> </a:t>
            </a:r>
            <a:r>
              <a:rPr lang="en-US" sz="3200" dirty="0" err="1"/>
              <a:t>masyarakat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jangka</a:t>
            </a:r>
            <a:r>
              <a:rPr lang="en-US" sz="3200" dirty="0"/>
              <a:t> </a:t>
            </a:r>
            <a:r>
              <a:rPr lang="en-US" sz="3200" dirty="0" err="1"/>
              <a:t>waktu</a:t>
            </a:r>
            <a:r>
              <a:rPr lang="en-US" sz="3200" dirty="0"/>
              <a:t> lama </a:t>
            </a:r>
            <a:r>
              <a:rPr lang="en-US" sz="3200" dirty="0" err="1"/>
              <a:t>berada</a:t>
            </a:r>
            <a:r>
              <a:rPr lang="en-US" sz="3200" dirty="0"/>
              <a:t> di </a:t>
            </a:r>
            <a:r>
              <a:rPr lang="en-US" sz="3200" dirty="0" err="1"/>
              <a:t>ruang</a:t>
            </a:r>
            <a:r>
              <a:rPr lang="en-US" sz="3200" dirty="0"/>
              <a:t> </a:t>
            </a:r>
            <a:r>
              <a:rPr lang="en-US" sz="3200" dirty="0" err="1"/>
              <a:t>tertutup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udara</a:t>
            </a:r>
            <a:r>
              <a:rPr lang="en-US" sz="3200" dirty="0"/>
              <a:t> yang </a:t>
            </a:r>
            <a:r>
              <a:rPr lang="en-US" sz="3200" dirty="0" err="1"/>
              <a:t>didinginkan</a:t>
            </a:r>
            <a:r>
              <a:rPr lang="en-US" sz="3200" dirty="0"/>
              <a:t> </a:t>
            </a:r>
            <a:r>
              <a:rPr lang="en-US" sz="3200" dirty="0" err="1"/>
              <a:t>alat</a:t>
            </a:r>
            <a:r>
              <a:rPr lang="en-US" sz="3200" dirty="0"/>
              <a:t> </a:t>
            </a:r>
            <a:r>
              <a:rPr lang="en-US" sz="3200" dirty="0" err="1"/>
              <a:t>penyejuk</a:t>
            </a:r>
            <a:r>
              <a:rPr lang="en-US" sz="3200" dirty="0"/>
              <a:t> </a:t>
            </a:r>
            <a:r>
              <a:rPr lang="en-US" sz="3200" dirty="0" err="1"/>
              <a:t>menghirup</a:t>
            </a:r>
            <a:r>
              <a:rPr lang="en-US" sz="3200" dirty="0"/>
              <a:t> </a:t>
            </a:r>
            <a:r>
              <a:rPr lang="en-US" sz="3200" dirty="0" err="1"/>
              <a:t>udara</a:t>
            </a:r>
            <a:r>
              <a:rPr lang="en-US" sz="3200" dirty="0"/>
              <a:t> </a:t>
            </a:r>
            <a:r>
              <a:rPr lang="en-US" sz="3200" dirty="0" err="1"/>
              <a:t>tercemar</a:t>
            </a:r>
            <a:r>
              <a:rPr lang="en-US" sz="3200" dirty="0"/>
              <a:t> </a:t>
            </a:r>
            <a:r>
              <a:rPr lang="en-US" sz="3200" dirty="0" err="1"/>
              <a:t>sehingga</a:t>
            </a:r>
            <a:r>
              <a:rPr lang="en-US" sz="3200" dirty="0"/>
              <a:t> </a:t>
            </a:r>
            <a:r>
              <a:rPr lang="en-US" sz="3200" dirty="0" err="1"/>
              <a:t>menghadapi</a:t>
            </a:r>
            <a:r>
              <a:rPr lang="en-US" sz="3200" dirty="0"/>
              <a:t> </a:t>
            </a:r>
            <a:r>
              <a:rPr lang="en-US" sz="3200" dirty="0" err="1"/>
              <a:t>risiko</a:t>
            </a:r>
            <a:r>
              <a:rPr lang="en-US" sz="3200" dirty="0"/>
              <a:t> </a:t>
            </a:r>
            <a:r>
              <a:rPr lang="en-US" sz="3200" dirty="0" err="1"/>
              <a:t>terkena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gangguan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, </a:t>
            </a:r>
            <a:r>
              <a:rPr lang="en-US" sz="3200" dirty="0" err="1"/>
              <a:t>seperti</a:t>
            </a:r>
            <a:r>
              <a:rPr lang="en-US" sz="3200" dirty="0"/>
              <a:t> </a:t>
            </a:r>
            <a:r>
              <a:rPr lang="en-US" sz="3200" dirty="0" err="1"/>
              <a:t>asma</a:t>
            </a:r>
            <a:r>
              <a:rPr lang="en-US" sz="3200" dirty="0"/>
              <a:t>.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63876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000" dirty="0"/>
          </a:p>
          <a:p>
            <a:r>
              <a:rPr lang="en-US" sz="4000" dirty="0" err="1"/>
              <a:t>Kesehatan</a:t>
            </a:r>
            <a:r>
              <a:rPr lang="en-US" sz="4000" dirty="0"/>
              <a:t> </a:t>
            </a:r>
            <a:r>
              <a:rPr lang="en-US" sz="4000" dirty="0" err="1"/>
              <a:t>terancam</a:t>
            </a:r>
            <a:r>
              <a:rPr lang="en-US" sz="4000" dirty="0"/>
              <a:t> pula </a:t>
            </a:r>
            <a:r>
              <a:rPr lang="en-US" sz="4000" dirty="0" err="1"/>
              <a:t>oleh</a:t>
            </a:r>
            <a:r>
              <a:rPr lang="en-US" sz="4000" dirty="0"/>
              <a:t> </a:t>
            </a:r>
            <a:r>
              <a:rPr lang="en-US" sz="4000" dirty="0" err="1"/>
              <a:t>berbagai</a:t>
            </a:r>
            <a:r>
              <a:rPr lang="en-US" sz="4000" dirty="0"/>
              <a:t> </a:t>
            </a:r>
            <a:r>
              <a:rPr lang="en-US" sz="4000" dirty="0" err="1"/>
              <a:t>bentuk</a:t>
            </a:r>
            <a:r>
              <a:rPr lang="en-US" sz="4000" dirty="0"/>
              <a:t> lain </a:t>
            </a:r>
            <a:r>
              <a:rPr lang="en-US" sz="4000" dirty="0" err="1"/>
              <a:t>pencemaran</a:t>
            </a:r>
            <a:r>
              <a:rPr lang="en-US" sz="4000" dirty="0"/>
              <a:t> </a:t>
            </a:r>
            <a:r>
              <a:rPr lang="en-US" sz="4000" dirty="0" err="1"/>
              <a:t>lingkungan</a:t>
            </a:r>
            <a:r>
              <a:rPr lang="en-US" sz="4000" dirty="0"/>
              <a:t> </a:t>
            </a:r>
            <a:r>
              <a:rPr lang="en-US" sz="4000" dirty="0" err="1"/>
              <a:t>fisik</a:t>
            </a:r>
            <a:r>
              <a:rPr lang="en-US" sz="4000" dirty="0"/>
              <a:t>. </a:t>
            </a:r>
            <a:r>
              <a:rPr lang="en-US" sz="4000" dirty="0" err="1"/>
              <a:t>Lalu</a:t>
            </a:r>
            <a:r>
              <a:rPr lang="en-US" sz="4000" dirty="0"/>
              <a:t> </a:t>
            </a:r>
            <a:r>
              <a:rPr lang="en-US" sz="4000" dirty="0" err="1"/>
              <a:t>lintas</a:t>
            </a:r>
            <a:r>
              <a:rPr lang="en-US" sz="4000" dirty="0"/>
              <a:t> pun </a:t>
            </a:r>
            <a:r>
              <a:rPr lang="en-US" sz="4000" dirty="0" err="1"/>
              <a:t>merupakan</a:t>
            </a:r>
            <a:r>
              <a:rPr lang="en-US" sz="4000" dirty="0"/>
              <a:t> </a:t>
            </a:r>
            <a:r>
              <a:rPr lang="en-US" sz="4000" dirty="0" err="1"/>
              <a:t>lingkungan</a:t>
            </a:r>
            <a:r>
              <a:rPr lang="en-US" sz="4000" dirty="0"/>
              <a:t> </a:t>
            </a:r>
            <a:r>
              <a:rPr lang="en-US" sz="4000" dirty="0" err="1"/>
              <a:t>fisik</a:t>
            </a:r>
            <a:r>
              <a:rPr lang="en-US" sz="4000" dirty="0"/>
              <a:t> yang </a:t>
            </a:r>
            <a:r>
              <a:rPr lang="en-US" sz="4000" dirty="0" err="1"/>
              <a:t>mempengaruhi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</a:t>
            </a:r>
            <a:r>
              <a:rPr lang="en-US" sz="4000" dirty="0" err="1"/>
              <a:t>manusia</a:t>
            </a:r>
            <a:r>
              <a:rPr lang="en-US" sz="4000" dirty="0"/>
              <a:t>. </a:t>
            </a:r>
            <a:r>
              <a:rPr lang="en-US" sz="4000" dirty="0" err="1"/>
              <a:t>Lingkungan</a:t>
            </a:r>
            <a:r>
              <a:rPr lang="en-US" sz="4000" dirty="0"/>
              <a:t> </a:t>
            </a:r>
            <a:r>
              <a:rPr lang="en-US" sz="4000" dirty="0" err="1"/>
              <a:t>fisik</a:t>
            </a:r>
            <a:r>
              <a:rPr lang="en-US" sz="4000" dirty="0"/>
              <a:t> lain yang </a:t>
            </a:r>
            <a:r>
              <a:rPr lang="en-US" sz="4000" dirty="0" err="1"/>
              <a:t>diidentifikasikan</a:t>
            </a:r>
            <a:r>
              <a:rPr lang="en-US" sz="4000" dirty="0"/>
              <a:t> </a:t>
            </a:r>
            <a:r>
              <a:rPr lang="en-US" sz="4000" dirty="0" err="1"/>
              <a:t>sebagai</a:t>
            </a:r>
            <a:r>
              <a:rPr lang="en-US" sz="4000" dirty="0"/>
              <a:t> </a:t>
            </a:r>
            <a:r>
              <a:rPr lang="en-US" sz="4000" dirty="0" err="1"/>
              <a:t>faktor</a:t>
            </a:r>
            <a:r>
              <a:rPr lang="en-US" sz="4000" dirty="0"/>
              <a:t> </a:t>
            </a:r>
            <a:r>
              <a:rPr lang="en-US" sz="4000" dirty="0" err="1"/>
              <a:t>penyebab</a:t>
            </a:r>
            <a:r>
              <a:rPr lang="en-US" sz="4000" dirty="0"/>
              <a:t> </a:t>
            </a:r>
            <a:r>
              <a:rPr lang="en-US" sz="4000" dirty="0" err="1"/>
              <a:t>gangguan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</a:t>
            </a:r>
            <a:r>
              <a:rPr lang="en-US" sz="4000" dirty="0" err="1"/>
              <a:t>ialah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hidup</a:t>
            </a:r>
            <a:r>
              <a:rPr lang="en-US" sz="4000" dirty="0"/>
              <a:t> </a:t>
            </a:r>
            <a:r>
              <a:rPr lang="en-US" sz="4000" dirty="0" err="1"/>
              <a:t>berkerumun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kepadatan</a:t>
            </a:r>
            <a:r>
              <a:rPr lang="en-US" sz="4000" dirty="0"/>
              <a:t> </a:t>
            </a:r>
            <a:r>
              <a:rPr lang="en-US" sz="4000" dirty="0" err="1"/>
              <a:t>penduduk</a:t>
            </a:r>
            <a:r>
              <a:rPr lang="en-US" sz="4000" dirty="0"/>
              <a:t>. </a:t>
            </a:r>
            <a:r>
              <a:rPr lang="en-US" sz="4000" dirty="0" err="1"/>
              <a:t>Sering</a:t>
            </a:r>
            <a:r>
              <a:rPr lang="en-US" sz="4000" dirty="0"/>
              <a:t> kali  </a:t>
            </a:r>
            <a:r>
              <a:rPr lang="en-US" sz="4000" dirty="0" err="1"/>
              <a:t>berbagai</a:t>
            </a:r>
            <a:r>
              <a:rPr lang="en-US" sz="4000" dirty="0"/>
              <a:t> </a:t>
            </a:r>
            <a:r>
              <a:rPr lang="en-US" sz="4000" dirty="0" err="1" smtClean="0"/>
              <a:t>jenis</a:t>
            </a:r>
            <a:r>
              <a:rPr lang="en-US" sz="4000" dirty="0" smtClean="0"/>
              <a:t> </a:t>
            </a:r>
            <a:r>
              <a:rPr lang="en-US" sz="4000" dirty="0" err="1"/>
              <a:t>pencemaran</a:t>
            </a:r>
            <a:r>
              <a:rPr lang="en-US" sz="4000" dirty="0"/>
              <a:t> </a:t>
            </a:r>
            <a:r>
              <a:rPr lang="en-US" sz="4000" dirty="0" err="1"/>
              <a:t>terjadi</a:t>
            </a:r>
            <a:r>
              <a:rPr lang="en-US" sz="4000" dirty="0"/>
              <a:t> </a:t>
            </a:r>
            <a:r>
              <a:rPr lang="en-US" sz="4000" dirty="0" err="1"/>
              <a:t>secara</a:t>
            </a:r>
            <a:r>
              <a:rPr lang="en-US" sz="4000" dirty="0"/>
              <a:t> </a:t>
            </a:r>
            <a:r>
              <a:rPr lang="en-US" sz="4000" dirty="0" err="1"/>
              <a:t>bersamaan</a:t>
            </a:r>
            <a:r>
              <a:rPr lang="en-US" sz="4000" dirty="0" smtClean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390017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1641</TotalTime>
  <Pages>0</Pages>
  <Words>749</Words>
  <Characters>0</Characters>
  <Application>Microsoft Office PowerPoint</Application>
  <PresentationFormat>Custom</PresentationFormat>
  <Lines>0</Lines>
  <Paragraphs>34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Title &amp; Subtitle</vt:lpstr>
      <vt:lpstr>Custom Design</vt:lpstr>
      <vt:lpstr>Title &amp; Bullets - 2 Column</vt:lpstr>
      <vt:lpstr>Lingkungan dan Kesehatan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Lingkungan fisik dan kesehatan</vt:lpstr>
      <vt:lpstr>PowerPoint Presentation</vt:lpstr>
      <vt:lpstr>PowerPoint Presentation</vt:lpstr>
      <vt:lpstr>Lingkungan Sosial dan Kesehatan</vt:lpstr>
      <vt:lpstr>PowerPoint Presentation</vt:lpstr>
      <vt:lpstr>PowerPoint Presentation</vt:lpstr>
      <vt:lpstr>PowerPoint Presentation</vt:lpstr>
      <vt:lpstr>Sumber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User</cp:lastModifiedBy>
  <cp:revision>198</cp:revision>
  <dcterms:modified xsi:type="dcterms:W3CDTF">2024-02-25T02:05:49Z</dcterms:modified>
</cp:coreProperties>
</file>