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6"/>
  </p:notesMasterIdLst>
  <p:sldIdLst>
    <p:sldId id="256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2" r:id="rId15"/>
  </p:sldIdLst>
  <p:sldSz cx="13004800" cy="9753600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50" d="100"/>
          <a:sy n="50" d="100"/>
        </p:scale>
        <p:origin x="-1680" y="-10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8000" y="2514600"/>
            <a:ext cx="9490075" cy="1676400"/>
          </a:xfrm>
        </p:spPr>
        <p:txBody>
          <a:bodyPr/>
          <a:lstStyle/>
          <a:p>
            <a:r>
              <a:rPr lang="en-US" sz="6000" dirty="0" err="1"/>
              <a:t>Upaya</a:t>
            </a:r>
            <a:r>
              <a:rPr lang="en-US" sz="6000" dirty="0"/>
              <a:t> </a:t>
            </a:r>
            <a:r>
              <a:rPr lang="en-US" sz="6000" dirty="0" err="1"/>
              <a:t>Kesehatan</a:t>
            </a:r>
            <a:endParaRPr lang="en-US" sz="6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45720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 smtClean="0">
                <a:solidFill>
                  <a:srgbClr val="002060"/>
                </a:solidFill>
              </a:rPr>
              <a:t>: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6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Kesehatan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 smtClean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Intervensi</a:t>
            </a:r>
            <a:r>
              <a:rPr lang="en-US" sz="4000" dirty="0"/>
              <a:t> di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struktur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</a:t>
            </a:r>
            <a:r>
              <a:rPr lang="en-US" sz="4000" dirty="0" err="1"/>
              <a:t>diarahkan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perubahan</a:t>
            </a:r>
            <a:r>
              <a:rPr lang="en-US" sz="4000" dirty="0"/>
              <a:t> </a:t>
            </a:r>
            <a:r>
              <a:rPr lang="en-US" sz="4000" dirty="0" err="1"/>
              <a:t>struktur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,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lingkungan</a:t>
            </a:r>
            <a:r>
              <a:rPr lang="en-US" sz="4000" dirty="0"/>
              <a:t> </a:t>
            </a:r>
            <a:r>
              <a:rPr lang="en-US" sz="4000" dirty="0" err="1"/>
              <a:t>melalui</a:t>
            </a:r>
            <a:r>
              <a:rPr lang="en-US" sz="4000" dirty="0"/>
              <a:t> </a:t>
            </a:r>
            <a:r>
              <a:rPr lang="en-US" sz="4000" dirty="0" err="1"/>
              <a:t>perundangundangan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kebijakan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err="1" smtClean="0"/>
              <a:t>Penanggulangan</a:t>
            </a:r>
            <a:r>
              <a:rPr lang="en-US" sz="4000" dirty="0" smtClean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seks</a:t>
            </a:r>
            <a:r>
              <a:rPr lang="en-US" sz="4000" dirty="0"/>
              <a:t> </a:t>
            </a:r>
            <a:r>
              <a:rPr lang="en-US" sz="4000" dirty="0" err="1"/>
              <a:t>komersial</a:t>
            </a:r>
            <a:r>
              <a:rPr lang="en-US" sz="4000" dirty="0"/>
              <a:t> yang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sumber</a:t>
            </a:r>
            <a:r>
              <a:rPr lang="en-US" sz="4000" dirty="0"/>
              <a:t> </a:t>
            </a:r>
            <a:r>
              <a:rPr lang="en-US" sz="4000" dirty="0" err="1"/>
              <a:t>infeksi</a:t>
            </a:r>
            <a:r>
              <a:rPr lang="en-US" sz="4000" dirty="0"/>
              <a:t> IMS </a:t>
            </a:r>
            <a:r>
              <a:rPr lang="en-US" sz="4000" dirty="0" err="1"/>
              <a:t>dan</a:t>
            </a:r>
            <a:r>
              <a:rPr lang="en-US" sz="4000" dirty="0"/>
              <a:t> HIV </a:t>
            </a:r>
            <a:r>
              <a:rPr lang="en-US" sz="4000" dirty="0" err="1"/>
              <a:t>menuntut</a:t>
            </a:r>
            <a:r>
              <a:rPr lang="en-US" sz="4000" dirty="0"/>
              <a:t> </a:t>
            </a:r>
            <a:r>
              <a:rPr lang="en-US" sz="4000" dirty="0" err="1"/>
              <a:t>adanya</a:t>
            </a:r>
            <a:r>
              <a:rPr lang="en-US" sz="4000" dirty="0"/>
              <a:t> </a:t>
            </a:r>
            <a:r>
              <a:rPr lang="en-US" sz="4000" dirty="0" err="1"/>
              <a:t>intervensi</a:t>
            </a:r>
            <a:r>
              <a:rPr lang="en-US" sz="4000" dirty="0"/>
              <a:t> </a:t>
            </a:r>
            <a:r>
              <a:rPr lang="en-US" sz="4000" dirty="0" err="1"/>
              <a:t>struktural</a:t>
            </a:r>
            <a:r>
              <a:rPr lang="en-US" sz="4000" dirty="0"/>
              <a:t>, </a:t>
            </a:r>
            <a:r>
              <a:rPr lang="en-US" sz="4000" dirty="0" err="1"/>
              <a:t>bukan</a:t>
            </a:r>
            <a:r>
              <a:rPr lang="en-US" sz="4000" dirty="0"/>
              <a:t> </a:t>
            </a:r>
            <a:r>
              <a:rPr lang="en-US" sz="4000" dirty="0" err="1"/>
              <a:t>hanya</a:t>
            </a:r>
            <a:r>
              <a:rPr lang="en-US" sz="4000" dirty="0"/>
              <a:t> </a:t>
            </a:r>
            <a:r>
              <a:rPr lang="en-US" sz="4000" dirty="0" err="1"/>
              <a:t>intervensi</a:t>
            </a:r>
            <a:r>
              <a:rPr lang="en-US" sz="4000" dirty="0"/>
              <a:t> </a:t>
            </a:r>
            <a:r>
              <a:rPr lang="en-US" sz="4000" dirty="0" err="1"/>
              <a:t>perilaku</a:t>
            </a:r>
            <a:r>
              <a:rPr lang="en-US" sz="4000" dirty="0"/>
              <a:t>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72574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upaya</a:t>
            </a:r>
            <a:r>
              <a:rPr lang="en-US" sz="4000" dirty="0"/>
              <a:t> </a:t>
            </a:r>
            <a:r>
              <a:rPr lang="en-US" sz="4000" dirty="0" err="1"/>
              <a:t>promosi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dijumpai</a:t>
            </a:r>
            <a:r>
              <a:rPr lang="en-US" sz="4000" dirty="0"/>
              <a:t> </a:t>
            </a:r>
            <a:r>
              <a:rPr lang="en-US" sz="4000" dirty="0" err="1"/>
              <a:t>dua</a:t>
            </a:r>
            <a:r>
              <a:rPr lang="en-US" sz="4000" dirty="0"/>
              <a:t> </a:t>
            </a:r>
            <a:r>
              <a:rPr lang="en-US" sz="4000" dirty="0" err="1"/>
              <a:t>pendekatan</a:t>
            </a:r>
            <a:r>
              <a:rPr lang="en-US" sz="4000" dirty="0"/>
              <a:t>, </a:t>
            </a:r>
            <a:r>
              <a:rPr lang="en-US" sz="4000" dirty="0" err="1"/>
              <a:t>yaitu</a:t>
            </a:r>
            <a:r>
              <a:rPr lang="en-US" sz="4000" dirty="0"/>
              <a:t> </a:t>
            </a:r>
            <a:r>
              <a:rPr lang="en-US" sz="4000" dirty="0" err="1"/>
              <a:t>pendekatan</a:t>
            </a:r>
            <a:r>
              <a:rPr lang="en-US" sz="4000" dirty="0"/>
              <a:t> individual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pendekatan</a:t>
            </a:r>
            <a:r>
              <a:rPr lang="en-US" sz="4000" dirty="0"/>
              <a:t> </a:t>
            </a:r>
            <a:r>
              <a:rPr lang="en-US" sz="4000" dirty="0" err="1"/>
              <a:t>struktural</a:t>
            </a:r>
            <a:r>
              <a:rPr lang="en-US" sz="4000" dirty="0"/>
              <a:t>. Dari </a:t>
            </a:r>
            <a:r>
              <a:rPr lang="en-US" sz="4000" dirty="0" err="1"/>
              <a:t>strategi</a:t>
            </a:r>
            <a:r>
              <a:rPr lang="en-US" sz="4000" dirty="0"/>
              <a:t> </a:t>
            </a:r>
            <a:r>
              <a:rPr lang="en-US" sz="4000" dirty="0" err="1"/>
              <a:t>komprehensif</a:t>
            </a:r>
            <a:r>
              <a:rPr lang="en-US" sz="4000" dirty="0"/>
              <a:t> </a:t>
            </a:r>
            <a:r>
              <a:rPr lang="en-US" sz="4000" dirty="0" err="1"/>
              <a:t>promosi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yang </a:t>
            </a:r>
            <a:r>
              <a:rPr lang="en-US" sz="4000" dirty="0" err="1"/>
              <a:t>dirumuskan</a:t>
            </a:r>
            <a:r>
              <a:rPr lang="en-US" sz="4000" dirty="0"/>
              <a:t> WHO </a:t>
            </a:r>
            <a:r>
              <a:rPr lang="en-US" sz="4000" dirty="0" err="1"/>
              <a:t>nampak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badan</a:t>
            </a:r>
            <a:r>
              <a:rPr lang="en-US" sz="4000" dirty="0"/>
              <a:t> </a:t>
            </a:r>
            <a:r>
              <a:rPr lang="en-US" sz="4000" dirty="0" err="1"/>
              <a:t>dunia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menganut</a:t>
            </a:r>
            <a:r>
              <a:rPr lang="en-US" sz="4000" dirty="0"/>
              <a:t> </a:t>
            </a:r>
            <a:r>
              <a:rPr lang="en-US" sz="4000" dirty="0" err="1"/>
              <a:t>pendekatan</a:t>
            </a:r>
            <a:r>
              <a:rPr lang="en-US" sz="4000" dirty="0"/>
              <a:t> </a:t>
            </a:r>
            <a:r>
              <a:rPr lang="en-US" sz="4000" dirty="0" err="1"/>
              <a:t>struktural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smtClean="0"/>
              <a:t>Dari </a:t>
            </a:r>
            <a:r>
              <a:rPr lang="en-US" sz="4000" dirty="0" err="1"/>
              <a:t>perumusan</a:t>
            </a:r>
            <a:r>
              <a:rPr lang="en-US" sz="4000" dirty="0"/>
              <a:t> </a:t>
            </a:r>
            <a:r>
              <a:rPr lang="en-US" sz="4000" dirty="0" err="1"/>
              <a:t>tujuan</a:t>
            </a:r>
            <a:r>
              <a:rPr lang="en-US" sz="4000" dirty="0"/>
              <a:t> </a:t>
            </a:r>
            <a:r>
              <a:rPr lang="en-US" sz="4000" dirty="0" err="1"/>
              <a:t>utama</a:t>
            </a:r>
            <a:r>
              <a:rPr lang="en-US" sz="4000" dirty="0"/>
              <a:t> </a:t>
            </a:r>
            <a:r>
              <a:rPr lang="en-US" sz="4000" dirty="0" err="1"/>
              <a:t>Departemen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serta</a:t>
            </a:r>
            <a:r>
              <a:rPr lang="en-US" sz="4000" dirty="0"/>
              <a:t> </a:t>
            </a:r>
            <a:r>
              <a:rPr lang="en-US" sz="4000" dirty="0" err="1"/>
              <a:t>strategi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mewujudkannya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simpulkan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yang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anut</a:t>
            </a:r>
            <a:r>
              <a:rPr lang="en-US" sz="4000" dirty="0"/>
              <a:t> </a:t>
            </a:r>
            <a:r>
              <a:rPr lang="en-US" sz="4000" dirty="0" err="1"/>
              <a:t>ialah</a:t>
            </a:r>
            <a:r>
              <a:rPr lang="en-US" sz="4000" dirty="0"/>
              <a:t> </a:t>
            </a:r>
            <a:r>
              <a:rPr lang="en-US" sz="4000" dirty="0" err="1"/>
              <a:t>baik</a:t>
            </a:r>
            <a:r>
              <a:rPr lang="en-US" sz="4000" dirty="0"/>
              <a:t> </a:t>
            </a:r>
            <a:r>
              <a:rPr lang="en-US" sz="4000" dirty="0" err="1"/>
              <a:t>pendekatan</a:t>
            </a:r>
            <a:r>
              <a:rPr lang="en-US" sz="4000" dirty="0"/>
              <a:t> individual </a:t>
            </a:r>
            <a:r>
              <a:rPr lang="en-US" sz="4000" dirty="0" err="1"/>
              <a:t>maupun</a:t>
            </a:r>
            <a:r>
              <a:rPr lang="en-US" sz="4000" dirty="0"/>
              <a:t> </a:t>
            </a:r>
            <a:r>
              <a:rPr lang="en-US" sz="4000" dirty="0" err="1"/>
              <a:t>struktural</a:t>
            </a:r>
            <a:r>
              <a:rPr lang="en-US" sz="4000" dirty="0"/>
              <a:t>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72393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Sunarto</a:t>
            </a:r>
            <a:r>
              <a:rPr lang="en-US" dirty="0"/>
              <a:t>, </a:t>
            </a:r>
            <a:r>
              <a:rPr lang="en-US" dirty="0" err="1"/>
              <a:t>Kamanto</a:t>
            </a:r>
            <a:r>
              <a:rPr lang="en-US" dirty="0"/>
              <a:t>. 2010</a:t>
            </a:r>
            <a:r>
              <a:rPr lang="en-US" i="1" dirty="0"/>
              <a:t>. </a:t>
            </a:r>
            <a:r>
              <a:rPr lang="en-US" i="1" dirty="0" err="1"/>
              <a:t>Sosiologi</a:t>
            </a:r>
            <a:r>
              <a:rPr lang="en-US" i="1" dirty="0"/>
              <a:t> </a:t>
            </a:r>
            <a:r>
              <a:rPr lang="en-US" i="1" dirty="0" err="1"/>
              <a:t>Kesehatan</a:t>
            </a:r>
            <a:r>
              <a:rPr lang="en-US" i="1" dirty="0"/>
              <a:t> </a:t>
            </a:r>
            <a:r>
              <a:rPr lang="en-US" i="1" dirty="0" err="1"/>
              <a:t>Edisi</a:t>
            </a:r>
            <a:r>
              <a:rPr lang="en-US" i="1" dirty="0"/>
              <a:t> 2</a:t>
            </a:r>
            <a:r>
              <a:rPr lang="en-US" dirty="0"/>
              <a:t>. Jakarta: </a:t>
            </a:r>
            <a:r>
              <a:rPr lang="en-US" dirty="0" err="1"/>
              <a:t>Universitas</a:t>
            </a:r>
            <a:r>
              <a:rPr lang="en-US" dirty="0"/>
              <a:t> Terbuka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lnSpcReduction="10000"/>
          </a:bodyPr>
          <a:lstStyle/>
          <a:p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pelayanan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melalui</a:t>
            </a:r>
            <a:r>
              <a:rPr lang="en-US" sz="4000" dirty="0"/>
              <a:t> </a:t>
            </a:r>
            <a:r>
              <a:rPr lang="en-US" sz="4000" dirty="0" err="1"/>
              <a:t>upaya</a:t>
            </a:r>
            <a:r>
              <a:rPr lang="en-US" sz="4000" dirty="0"/>
              <a:t> </a:t>
            </a:r>
            <a:r>
              <a:rPr lang="en-US" sz="4000" dirty="0" err="1"/>
              <a:t>kuratif</a:t>
            </a:r>
            <a:r>
              <a:rPr lang="en-US" sz="4000" dirty="0"/>
              <a:t>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 smtClean="0"/>
              <a:t>terbukti</a:t>
            </a:r>
            <a:r>
              <a:rPr lang="en-US" sz="4000" dirty="0" smtClean="0"/>
              <a:t> </a:t>
            </a:r>
            <a:r>
              <a:rPr lang="en-US" sz="4000" dirty="0" err="1" smtClean="0"/>
              <a:t>dapat</a:t>
            </a:r>
            <a:r>
              <a:rPr lang="en-US" sz="4000" dirty="0" smtClean="0"/>
              <a:t> </a:t>
            </a:r>
            <a:r>
              <a:rPr lang="en-US" sz="4000" dirty="0" err="1"/>
              <a:t>menurunkan</a:t>
            </a:r>
            <a:r>
              <a:rPr lang="en-US" sz="4000" dirty="0"/>
              <a:t> </a:t>
            </a:r>
            <a:r>
              <a:rPr lang="en-US" sz="4000" dirty="0" err="1"/>
              <a:t>angka</a:t>
            </a:r>
            <a:r>
              <a:rPr lang="en-US" sz="4000" dirty="0"/>
              <a:t> </a:t>
            </a:r>
            <a:r>
              <a:rPr lang="en-US" sz="4000" dirty="0" err="1"/>
              <a:t>kematian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 smtClean="0"/>
              <a:t>meningkatkan</a:t>
            </a:r>
            <a:r>
              <a:rPr lang="en-US" sz="4000" dirty="0" smtClean="0"/>
              <a:t> </a:t>
            </a:r>
            <a:r>
              <a:rPr lang="en-US" sz="4000" dirty="0" err="1"/>
              <a:t>harapan</a:t>
            </a:r>
            <a:r>
              <a:rPr lang="en-US" sz="4000" dirty="0"/>
              <a:t> </a:t>
            </a:r>
            <a:r>
              <a:rPr lang="en-US" sz="4000" dirty="0" err="1"/>
              <a:t>hidup</a:t>
            </a:r>
            <a:r>
              <a:rPr lang="en-US" sz="4000" dirty="0"/>
              <a:t> </a:t>
            </a:r>
            <a:r>
              <a:rPr lang="en-US" sz="4000" dirty="0" err="1"/>
              <a:t>penduduk</a:t>
            </a:r>
            <a:r>
              <a:rPr lang="en-US" sz="4000" dirty="0"/>
              <a:t>. </a:t>
            </a:r>
            <a:r>
              <a:rPr lang="en-US" sz="4000" dirty="0" err="1"/>
              <a:t>Namun</a:t>
            </a:r>
            <a:r>
              <a:rPr lang="en-US" sz="4000" dirty="0"/>
              <a:t>, </a:t>
            </a:r>
            <a:r>
              <a:rPr lang="en-US" sz="4000" dirty="0" err="1"/>
              <a:t>pelayanan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kuratif</a:t>
            </a:r>
            <a:r>
              <a:rPr lang="en-US" sz="4000" dirty="0"/>
              <a:t> </a:t>
            </a:r>
            <a:r>
              <a:rPr lang="en-US" sz="4000" dirty="0" err="1"/>
              <a:t>perlu</a:t>
            </a:r>
            <a:r>
              <a:rPr lang="en-US" sz="4000" dirty="0"/>
              <a:t> </a:t>
            </a:r>
            <a:r>
              <a:rPr lang="en-US" sz="4000" dirty="0" err="1" smtClean="0"/>
              <a:t>diimbangi</a:t>
            </a:r>
            <a:r>
              <a:rPr lang="en-US" sz="4000" dirty="0" smtClean="0"/>
              <a:t>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/>
              <a:t>upaya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yang </a:t>
            </a:r>
            <a:r>
              <a:rPr lang="en-US" sz="4000" dirty="0" err="1"/>
              <a:t>bersifat</a:t>
            </a:r>
            <a:r>
              <a:rPr lang="en-US" sz="4000" dirty="0"/>
              <a:t> </a:t>
            </a:r>
            <a:r>
              <a:rPr lang="en-US" sz="4000" dirty="0" err="1"/>
              <a:t>preventif</a:t>
            </a:r>
            <a:r>
              <a:rPr lang="en-US" sz="4000" dirty="0"/>
              <a:t> yang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ditekankan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lingkungan</a:t>
            </a:r>
            <a:r>
              <a:rPr lang="en-US" sz="4000" dirty="0"/>
              <a:t> </a:t>
            </a:r>
            <a:r>
              <a:rPr lang="en-US" sz="4000" dirty="0" err="1"/>
              <a:t>hidup</a:t>
            </a:r>
            <a:r>
              <a:rPr lang="en-US" sz="4000" dirty="0"/>
              <a:t> yang </a:t>
            </a:r>
            <a:r>
              <a:rPr lang="en-US" sz="4000" dirty="0" err="1"/>
              <a:t>sehat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mengurangi</a:t>
            </a:r>
            <a:r>
              <a:rPr lang="en-US" sz="4000" dirty="0"/>
              <a:t> </a:t>
            </a:r>
            <a:r>
              <a:rPr lang="en-US" sz="4000" dirty="0" err="1"/>
              <a:t>risiko</a:t>
            </a:r>
            <a:r>
              <a:rPr lang="en-US" sz="4000" dirty="0"/>
              <a:t> </a:t>
            </a:r>
            <a:r>
              <a:rPr lang="en-US" sz="4000" dirty="0" err="1"/>
              <a:t>gangguan</a:t>
            </a:r>
            <a:r>
              <a:rPr lang="en-US" sz="4000" dirty="0"/>
              <a:t> </a:t>
            </a:r>
            <a:r>
              <a:rPr lang="en-US" sz="4000" dirty="0" err="1" smtClean="0"/>
              <a:t>kesehatan</a:t>
            </a:r>
            <a:r>
              <a:rPr lang="en-US" sz="4000" dirty="0"/>
              <a:t>.</a:t>
            </a:r>
            <a:endParaRPr lang="en-US" sz="4000" dirty="0"/>
          </a:p>
          <a:p>
            <a:r>
              <a:rPr lang="en-US" sz="4000" dirty="0" err="1"/>
              <a:t>Pencegahan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dilakukan</a:t>
            </a:r>
            <a:r>
              <a:rPr lang="en-US" sz="4000" dirty="0"/>
              <a:t> </a:t>
            </a:r>
            <a:r>
              <a:rPr lang="en-US" sz="4000" dirty="0" err="1"/>
              <a:t>melalui</a:t>
            </a:r>
            <a:r>
              <a:rPr lang="en-US" sz="4000" dirty="0"/>
              <a:t> </a:t>
            </a:r>
            <a:r>
              <a:rPr lang="en-US" sz="4000" dirty="0" err="1"/>
              <a:t>berbagal</a:t>
            </a:r>
            <a:r>
              <a:rPr lang="en-US" sz="4000" dirty="0"/>
              <a:t> </a:t>
            </a:r>
            <a:r>
              <a:rPr lang="en-US" sz="4000" dirty="0" err="1"/>
              <a:t>cara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bentuk</a:t>
            </a:r>
            <a:r>
              <a:rPr lang="en-US" sz="4000" dirty="0"/>
              <a:t>, </a:t>
            </a:r>
            <a:r>
              <a:rPr lang="en-US" sz="4000" dirty="0" err="1"/>
              <a:t>Selain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, </a:t>
            </a:r>
            <a:r>
              <a:rPr lang="en-US" sz="4000" dirty="0" err="1"/>
              <a:t>pencegahan</a:t>
            </a:r>
            <a:r>
              <a:rPr lang="en-US" sz="4000" dirty="0"/>
              <a:t> </a:t>
            </a:r>
            <a:r>
              <a:rPr lang="en-US" sz="4000" dirty="0" err="1"/>
              <a:t>juga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dilakukan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beberapa</a:t>
            </a:r>
            <a:r>
              <a:rPr lang="en-US" sz="4000" dirty="0"/>
              <a:t> </a:t>
            </a:r>
            <a:r>
              <a:rPr lang="en-US" sz="4000" dirty="0" err="1"/>
              <a:t>jenjang</a:t>
            </a:r>
            <a:r>
              <a:rPr lang="en-US" sz="4000" dirty="0"/>
              <a:t>, </a:t>
            </a:r>
            <a:r>
              <a:rPr lang="en-US" sz="4000" dirty="0" err="1"/>
              <a:t>yaltu</a:t>
            </a:r>
            <a:r>
              <a:rPr lang="en-US" sz="4000" dirty="0"/>
              <a:t> </a:t>
            </a:r>
            <a:r>
              <a:rPr lang="en-US" sz="4000" dirty="0" err="1"/>
              <a:t>pencegahan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,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perilaku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struktur</a:t>
            </a:r>
            <a:r>
              <a:rPr lang="en-US" sz="4000" dirty="0"/>
              <a:t> </a:t>
            </a:r>
            <a:r>
              <a:rPr lang="en-US" sz="4000" dirty="0" err="1"/>
              <a:t>soslal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. </a:t>
            </a:r>
          </a:p>
          <a:p>
            <a:pPr fontAlgn="base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Contoh</a:t>
            </a:r>
            <a:r>
              <a:rPr lang="en-US" sz="3200" dirty="0"/>
              <a:t> </a:t>
            </a:r>
            <a:r>
              <a:rPr lang="en-US" sz="3200" dirty="0" err="1"/>
              <a:t>wabah</a:t>
            </a:r>
            <a:r>
              <a:rPr lang="en-US" sz="3200" dirty="0"/>
              <a:t> yang </a:t>
            </a:r>
            <a:r>
              <a:rPr lang="en-US" sz="3200" dirty="0" err="1"/>
              <a:t>membuat</a:t>
            </a:r>
            <a:r>
              <a:rPr lang="en-US" sz="3200" dirty="0"/>
              <a:t> </a:t>
            </a:r>
            <a:r>
              <a:rPr lang="en-US" sz="3200" dirty="0" err="1"/>
              <a:t>khawatir</a:t>
            </a:r>
            <a:r>
              <a:rPr lang="en-US" sz="3200" dirty="0"/>
              <a:t> </a:t>
            </a:r>
            <a:r>
              <a:rPr lang="en-US" sz="3200" dirty="0" err="1"/>
              <a:t>seluruh</a:t>
            </a:r>
            <a:r>
              <a:rPr lang="en-US" sz="3200" dirty="0"/>
              <a:t> </a:t>
            </a:r>
            <a:r>
              <a:rPr lang="en-US" sz="3200" dirty="0" err="1"/>
              <a:t>penduduk</a:t>
            </a:r>
            <a:r>
              <a:rPr lang="en-US" sz="3200" dirty="0"/>
              <a:t> </a:t>
            </a:r>
            <a:r>
              <a:rPr lang="en-US" sz="3200" dirty="0" err="1"/>
              <a:t>dunia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menyebar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cepat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 dirty="0"/>
              <a:t> HIV/AIDS, </a:t>
            </a:r>
            <a:r>
              <a:rPr lang="en-US" sz="3200" dirty="0" err="1"/>
              <a:t>Mengingat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belum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diatasi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efektif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upaya</a:t>
            </a:r>
            <a:r>
              <a:rPr lang="en-US" sz="3200" dirty="0"/>
              <a:t> </a:t>
            </a:r>
            <a:r>
              <a:rPr lang="en-US" sz="3200" dirty="0" err="1"/>
              <a:t>kuratif</a:t>
            </a:r>
            <a:r>
              <a:rPr lang="en-US" sz="3200" dirty="0"/>
              <a:t>, </a:t>
            </a:r>
            <a:r>
              <a:rPr lang="en-US" sz="3200" dirty="0" err="1"/>
              <a:t>sedangkan</a:t>
            </a:r>
            <a:r>
              <a:rPr lang="en-US" sz="3200" dirty="0"/>
              <a:t> </a:t>
            </a:r>
            <a:r>
              <a:rPr lang="en-US" sz="3200" dirty="0" err="1"/>
              <a:t>sifat</a:t>
            </a:r>
            <a:r>
              <a:rPr lang="en-US" sz="3200" dirty="0"/>
              <a:t> </a:t>
            </a:r>
            <a:r>
              <a:rPr lang="en-US" sz="3200" dirty="0" err="1"/>
              <a:t>progresif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membuka</a:t>
            </a:r>
            <a:r>
              <a:rPr lang="en-US" sz="3200" dirty="0"/>
              <a:t>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peluang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upaya</a:t>
            </a:r>
            <a:r>
              <a:rPr lang="en-US" sz="3200" dirty="0"/>
              <a:t> </a:t>
            </a:r>
            <a:r>
              <a:rPr lang="en-US" sz="3200" dirty="0" err="1"/>
              <a:t>rehabilitatif</a:t>
            </a:r>
            <a:r>
              <a:rPr lang="en-US" sz="3200" dirty="0"/>
              <a:t> </a:t>
            </a:r>
            <a:r>
              <a:rPr lang="en-US" sz="3200" dirty="0" err="1"/>
              <a:t>maka</a:t>
            </a:r>
            <a:r>
              <a:rPr lang="en-US" sz="3200" dirty="0"/>
              <a:t> </a:t>
            </a:r>
            <a:r>
              <a:rPr lang="en-US" sz="3200" dirty="0" err="1"/>
              <a:t>kemungkinan</a:t>
            </a:r>
            <a:r>
              <a:rPr lang="en-US" sz="3200" dirty="0"/>
              <a:t> </a:t>
            </a:r>
            <a:r>
              <a:rPr lang="en-US" sz="3200" dirty="0" err="1"/>
              <a:t>upaya</a:t>
            </a:r>
            <a:r>
              <a:rPr lang="en-US" sz="3200" dirty="0"/>
              <a:t> yang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ditempuh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mengatasi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upaya</a:t>
            </a:r>
            <a:r>
              <a:rPr lang="en-US" sz="3200" dirty="0"/>
              <a:t> </a:t>
            </a:r>
            <a:r>
              <a:rPr lang="en-US" sz="3200" dirty="0" err="1"/>
              <a:t>preventif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perubahan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gaya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. </a:t>
            </a:r>
          </a:p>
          <a:p>
            <a:endParaRPr lang="en-US" sz="3200" dirty="0" smtClean="0"/>
          </a:p>
          <a:p>
            <a:r>
              <a:rPr lang="en-US" sz="3200" dirty="0" err="1"/>
              <a:t>Pencegahan</a:t>
            </a:r>
            <a:r>
              <a:rPr lang="en-US" sz="3200" dirty="0"/>
              <a:t> </a:t>
            </a:r>
            <a:r>
              <a:rPr lang="en-US" sz="3200" dirty="0" err="1"/>
              <a:t>meluasnya</a:t>
            </a:r>
            <a:r>
              <a:rPr lang="en-US" sz="3200" dirty="0"/>
              <a:t> HIV/AIDS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kegiatan</a:t>
            </a:r>
            <a:r>
              <a:rPr lang="en-US" sz="3200" dirty="0"/>
              <a:t> yang </a:t>
            </a:r>
            <a:r>
              <a:rPr lang="en-US" sz="3200" dirty="0" err="1"/>
              <a:t>biasa</a:t>
            </a:r>
            <a:r>
              <a:rPr lang="en-US" sz="3200" dirty="0"/>
              <a:t> </a:t>
            </a:r>
            <a:r>
              <a:rPr lang="en-US" sz="3200" dirty="0" err="1"/>
              <a:t>disebut</a:t>
            </a:r>
            <a:r>
              <a:rPr lang="en-US" sz="3200" dirty="0"/>
              <a:t> KIE (</a:t>
            </a:r>
            <a:r>
              <a:rPr lang="en-US" sz="3200" dirty="0" err="1"/>
              <a:t>komunikasi</a:t>
            </a:r>
            <a:r>
              <a:rPr lang="en-US" sz="3200" dirty="0"/>
              <a:t>, </a:t>
            </a:r>
            <a:r>
              <a:rPr lang="en-US" sz="3200" dirty="0" err="1"/>
              <a:t>informasi</a:t>
            </a:r>
            <a:r>
              <a:rPr lang="en-US" sz="3200" dirty="0"/>
              <a:t> </a:t>
            </a:r>
            <a:r>
              <a:rPr lang="en-US" sz="3200" dirty="0" err="1"/>
              <a:t>edukasi</a:t>
            </a:r>
            <a:r>
              <a:rPr lang="en-US" sz="3200" dirty="0"/>
              <a:t>), </a:t>
            </a:r>
            <a:r>
              <a:rPr lang="en-US" sz="3200" dirty="0" err="1"/>
              <a:t>Kegiatan</a:t>
            </a:r>
            <a:r>
              <a:rPr lang="en-US" sz="3200" dirty="0"/>
              <a:t> KIE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bertujuan</a:t>
            </a:r>
            <a:r>
              <a:rPr lang="en-US" sz="3200" dirty="0"/>
              <a:t> </a:t>
            </a:r>
            <a:r>
              <a:rPr lang="en-US" sz="3200" dirty="0" err="1"/>
              <a:t>mengubah</a:t>
            </a:r>
            <a:r>
              <a:rPr lang="en-US" sz="3200" dirty="0"/>
              <a:t> </a:t>
            </a:r>
            <a:r>
              <a:rPr lang="en-US" sz="3200" dirty="0" err="1"/>
              <a:t>perilaku</a:t>
            </a:r>
            <a:r>
              <a:rPr lang="en-US" sz="3200" dirty="0"/>
              <a:t>, </a:t>
            </a:r>
            <a:r>
              <a:rPr lang="en-US" sz="3200" dirty="0" err="1"/>
              <a:t>pengetahuan</a:t>
            </a:r>
            <a:r>
              <a:rPr lang="en-US" sz="3200" dirty="0"/>
              <a:t>, </a:t>
            </a:r>
            <a:r>
              <a:rPr lang="en-US" sz="3200" dirty="0" err="1"/>
              <a:t>sikap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keyakinan</a:t>
            </a:r>
            <a:r>
              <a:rPr lang="en-US" sz="3200" dirty="0"/>
              <a:t> </a:t>
            </a:r>
            <a:r>
              <a:rPr lang="en-US" sz="3200" dirty="0" err="1"/>
              <a:t>warga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9288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3400" y="304800"/>
            <a:ext cx="11217275" cy="188595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Upaya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Kesehatan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kuratif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Preventif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Promotif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 </a:t>
            </a:r>
            <a:r>
              <a:rPr lang="en-US" sz="4000" dirty="0" err="1"/>
              <a:t>negara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pelayanan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yang </a:t>
            </a:r>
            <a:r>
              <a:rPr lang="en-US" sz="4000" dirty="0" err="1"/>
              <a:t>berorientasi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upaya</a:t>
            </a:r>
            <a:r>
              <a:rPr lang="en-US" sz="4000" dirty="0"/>
              <a:t> </a:t>
            </a:r>
            <a:r>
              <a:rPr lang="en-US" sz="4000" dirty="0" err="1"/>
              <a:t>kuratif</a:t>
            </a:r>
            <a:r>
              <a:rPr lang="en-US" sz="4000" dirty="0"/>
              <a:t> </a:t>
            </a:r>
            <a:r>
              <a:rPr lang="en-US" sz="4000" dirty="0" err="1"/>
              <a:t>mulai</a:t>
            </a:r>
            <a:r>
              <a:rPr lang="en-US" sz="4000" dirty="0"/>
              <a:t> </a:t>
            </a:r>
            <a:r>
              <a:rPr lang="en-US" sz="4000" dirty="0" err="1"/>
              <a:t>berkembang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kritik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tersebut</a:t>
            </a:r>
            <a:r>
              <a:rPr lang="en-US" sz="4000" dirty="0"/>
              <a:t>. Para </a:t>
            </a:r>
            <a:r>
              <a:rPr lang="en-US" sz="4000" dirty="0" err="1"/>
              <a:t>pengkritik</a:t>
            </a:r>
            <a:r>
              <a:rPr lang="en-US" sz="4000" dirty="0"/>
              <a:t> </a:t>
            </a:r>
            <a:r>
              <a:rPr lang="en-US" sz="4000" dirty="0" err="1"/>
              <a:t>menyarankan</a:t>
            </a:r>
            <a:r>
              <a:rPr lang="en-US" sz="4000" dirty="0"/>
              <a:t> agar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pelayanan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beralih</a:t>
            </a:r>
            <a:r>
              <a:rPr lang="en-US" sz="4000" dirty="0"/>
              <a:t> </a:t>
            </a:r>
            <a:r>
              <a:rPr lang="en-US" sz="4000" dirty="0" err="1"/>
              <a:t>ke</a:t>
            </a:r>
            <a:r>
              <a:rPr lang="en-US" sz="4000" dirty="0"/>
              <a:t> </a:t>
            </a:r>
            <a:r>
              <a:rPr lang="en-US" sz="4000" dirty="0" err="1"/>
              <a:t>upaya</a:t>
            </a:r>
            <a:r>
              <a:rPr lang="en-US" sz="4000" dirty="0"/>
              <a:t> </a:t>
            </a:r>
            <a:r>
              <a:rPr lang="en-US" sz="4000" dirty="0" err="1"/>
              <a:t>preventif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perawatan</a:t>
            </a:r>
            <a:r>
              <a:rPr lang="en-US" sz="4000" dirty="0"/>
              <a:t> </a:t>
            </a:r>
            <a:r>
              <a:rPr lang="en-US" sz="4000" dirty="0" err="1"/>
              <a:t>penderita</a:t>
            </a:r>
            <a:r>
              <a:rPr lang="en-US" sz="4000" dirty="0"/>
              <a:t> </a:t>
            </a:r>
            <a:r>
              <a:rPr lang="en-US" sz="4000" dirty="0" err="1"/>
              <a:t>penyakit</a:t>
            </a:r>
            <a:r>
              <a:rPr lang="en-US" sz="4000" dirty="0"/>
              <a:t> </a:t>
            </a:r>
            <a:r>
              <a:rPr lang="en-US" sz="4000" dirty="0" err="1"/>
              <a:t>kronis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smtClean="0"/>
              <a:t>Di </a:t>
            </a:r>
            <a:r>
              <a:rPr lang="en-US" sz="4000" dirty="0" err="1"/>
              <a:t>samping</a:t>
            </a:r>
            <a:r>
              <a:rPr lang="en-US" sz="4000" dirty="0"/>
              <a:t> </a:t>
            </a:r>
            <a:r>
              <a:rPr lang="en-US" sz="4000" dirty="0" err="1"/>
              <a:t>kedua</a:t>
            </a:r>
            <a:r>
              <a:rPr lang="en-US" sz="4000" dirty="0"/>
              <a:t> </a:t>
            </a:r>
            <a:r>
              <a:rPr lang="en-US" sz="4000" dirty="0" err="1"/>
              <a:t>macam</a:t>
            </a:r>
            <a:r>
              <a:rPr lang="en-US" sz="4000" dirty="0"/>
              <a:t> </a:t>
            </a:r>
            <a:r>
              <a:rPr lang="en-US" sz="4000" dirty="0" err="1"/>
              <a:t>upaya</a:t>
            </a:r>
            <a:r>
              <a:rPr lang="en-US" sz="4000" dirty="0"/>
              <a:t> </a:t>
            </a:r>
            <a:r>
              <a:rPr lang="en-US" sz="4000" dirty="0" err="1"/>
              <a:t>tersebut</a:t>
            </a:r>
            <a:r>
              <a:rPr lang="en-US" sz="4000" dirty="0"/>
              <a:t> di </a:t>
            </a:r>
            <a:r>
              <a:rPr lang="en-US" sz="4000" dirty="0" err="1"/>
              <a:t>atas</a:t>
            </a:r>
            <a:r>
              <a:rPr lang="en-US" sz="4000" dirty="0"/>
              <a:t>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menjumpai</a:t>
            </a:r>
            <a:r>
              <a:rPr lang="en-US" sz="4000" dirty="0"/>
              <a:t> pula </a:t>
            </a:r>
            <a:r>
              <a:rPr lang="en-US" sz="4000" dirty="0" err="1"/>
              <a:t>upaya</a:t>
            </a:r>
            <a:r>
              <a:rPr lang="en-US" sz="4000" dirty="0"/>
              <a:t> </a:t>
            </a:r>
            <a:r>
              <a:rPr lang="en-US" sz="4000" dirty="0" err="1"/>
              <a:t>promosi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.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71466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upaya</a:t>
            </a:r>
            <a:r>
              <a:rPr lang="en-US" sz="4000" dirty="0"/>
              <a:t> </a:t>
            </a:r>
            <a:r>
              <a:rPr lang="en-US" sz="4000" dirty="0" err="1"/>
              <a:t>pencegahan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dibedakan</a:t>
            </a:r>
            <a:r>
              <a:rPr lang="en-US" sz="4000" dirty="0"/>
              <a:t> </a:t>
            </a:r>
            <a:r>
              <a:rPr lang="en-US" sz="4000" dirty="0" err="1"/>
              <a:t>tiga</a:t>
            </a:r>
            <a:r>
              <a:rPr lang="en-US" sz="4000" dirty="0"/>
              <a:t> </a:t>
            </a:r>
            <a:r>
              <a:rPr lang="en-US" sz="4000" dirty="0" err="1"/>
              <a:t>jenjang</a:t>
            </a:r>
            <a:r>
              <a:rPr lang="en-US" sz="4000" dirty="0"/>
              <a:t> </a:t>
            </a:r>
            <a:r>
              <a:rPr lang="en-US" sz="4000" dirty="0" err="1"/>
              <a:t>intervensi</a:t>
            </a:r>
            <a:r>
              <a:rPr lang="en-US" sz="4000" dirty="0"/>
              <a:t> </a:t>
            </a:r>
            <a:r>
              <a:rPr lang="en-US" sz="4000" dirty="0" err="1"/>
              <a:t>klinis</a:t>
            </a:r>
            <a:r>
              <a:rPr lang="en-US" sz="4000" dirty="0"/>
              <a:t>, </a:t>
            </a:r>
            <a:r>
              <a:rPr lang="en-US" sz="4000" dirty="0" err="1"/>
              <a:t>yaitu</a:t>
            </a:r>
            <a:r>
              <a:rPr lang="en-US" sz="4000" dirty="0"/>
              <a:t> </a:t>
            </a:r>
            <a:r>
              <a:rPr lang="en-US" sz="4000" dirty="0" err="1"/>
              <a:t>pencegahan</a:t>
            </a:r>
            <a:r>
              <a:rPr lang="en-US" sz="4000" dirty="0"/>
              <a:t> primer, </a:t>
            </a:r>
            <a:r>
              <a:rPr lang="en-US" sz="4000" dirty="0" err="1"/>
              <a:t>pencegahan</a:t>
            </a:r>
            <a:r>
              <a:rPr lang="en-US" sz="4000" dirty="0"/>
              <a:t> </a:t>
            </a:r>
            <a:r>
              <a:rPr lang="en-US" sz="4000" dirty="0" err="1"/>
              <a:t>sekunder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pencegahan</a:t>
            </a:r>
            <a:r>
              <a:rPr lang="en-US" sz="4000" dirty="0"/>
              <a:t> </a:t>
            </a:r>
            <a:r>
              <a:rPr lang="en-US" sz="4000" dirty="0" err="1"/>
              <a:t>tertier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smtClean="0"/>
              <a:t>Ada </a:t>
            </a:r>
            <a:r>
              <a:rPr lang="en-US" sz="4000" dirty="0" err="1"/>
              <a:t>pembedaan</a:t>
            </a:r>
            <a:r>
              <a:rPr lang="en-US" sz="4000" dirty="0"/>
              <a:t> </a:t>
            </a:r>
            <a:r>
              <a:rPr lang="en-US" sz="4000" dirty="0" err="1"/>
              <a:t>antara</a:t>
            </a:r>
            <a:r>
              <a:rPr lang="en-US" sz="4000" dirty="0"/>
              <a:t> </a:t>
            </a:r>
            <a:r>
              <a:rPr lang="en-US" sz="4000" dirty="0" err="1"/>
              <a:t>tiga</a:t>
            </a:r>
            <a:r>
              <a:rPr lang="en-US" sz="4000" dirty="0"/>
              <a:t> </a:t>
            </a:r>
            <a:r>
              <a:rPr lang="en-US" sz="4000" dirty="0" err="1"/>
              <a:t>jenjang</a:t>
            </a:r>
            <a:r>
              <a:rPr lang="en-US" sz="4000" dirty="0"/>
              <a:t> </a:t>
            </a:r>
            <a:r>
              <a:rPr lang="en-US" sz="4000" dirty="0" err="1"/>
              <a:t>pencegahan</a:t>
            </a:r>
            <a:r>
              <a:rPr lang="en-US" sz="4000" dirty="0"/>
              <a:t>, </a:t>
            </a:r>
            <a:r>
              <a:rPr lang="en-US" sz="4000" dirty="0" err="1"/>
              <a:t>yaitu</a:t>
            </a:r>
            <a:r>
              <a:rPr lang="en-US" sz="4000" dirty="0"/>
              <a:t> </a:t>
            </a:r>
            <a:r>
              <a:rPr lang="en-US" sz="4000" dirty="0" err="1"/>
              <a:t>pencegahan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jenjang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, </a:t>
            </a:r>
            <a:r>
              <a:rPr lang="en-US" sz="4000" dirty="0" err="1"/>
              <a:t>pencegahan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jenjang</a:t>
            </a:r>
            <a:r>
              <a:rPr lang="en-US" sz="4000" dirty="0"/>
              <a:t> </a:t>
            </a:r>
            <a:r>
              <a:rPr lang="en-US" sz="4000" dirty="0" err="1"/>
              <a:t>perilaku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pencegahan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jenjang</a:t>
            </a:r>
            <a:r>
              <a:rPr lang="en-US" sz="4000" dirty="0"/>
              <a:t> </a:t>
            </a:r>
            <a:r>
              <a:rPr lang="en-US" sz="4000" dirty="0" err="1"/>
              <a:t>struktur</a:t>
            </a: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6246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0" y="228600"/>
            <a:ext cx="11217275" cy="1885950"/>
          </a:xfrm>
        </p:spPr>
        <p:txBody>
          <a:bodyPr/>
          <a:lstStyle/>
          <a:p>
            <a:r>
              <a:rPr lang="en-US" b="1" dirty="0" err="1" smtClean="0"/>
              <a:t>Upaya</a:t>
            </a:r>
            <a:r>
              <a:rPr lang="en-US" b="1" dirty="0" smtClean="0"/>
              <a:t> </a:t>
            </a:r>
            <a:r>
              <a:rPr lang="en-US" b="1" dirty="0" err="1" smtClean="0"/>
              <a:t>Preventif</a:t>
            </a:r>
            <a:r>
              <a:rPr lang="en-US" b="1" dirty="0" smtClean="0"/>
              <a:t>: </a:t>
            </a:r>
            <a:r>
              <a:rPr lang="en-US" b="1" dirty="0" err="1" smtClean="0"/>
              <a:t>Kasus</a:t>
            </a:r>
            <a:r>
              <a:rPr lang="en-US" b="1" dirty="0" smtClean="0"/>
              <a:t> HIV/AIDS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HIV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sejenis</a:t>
            </a:r>
            <a:r>
              <a:rPr lang="en-US" sz="4000" dirty="0"/>
              <a:t> virus yang </a:t>
            </a:r>
            <a:r>
              <a:rPr lang="en-US" sz="4000" dirty="0" err="1"/>
              <a:t>ditularkan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seseorang</a:t>
            </a:r>
            <a:r>
              <a:rPr lang="en-US" sz="4000" dirty="0"/>
              <a:t> </a:t>
            </a:r>
            <a:r>
              <a:rPr lang="en-US" sz="4000" dirty="0" err="1"/>
              <a:t>ke</a:t>
            </a:r>
            <a:r>
              <a:rPr lang="en-US" sz="4000" dirty="0"/>
              <a:t> orang lain </a:t>
            </a:r>
            <a:r>
              <a:rPr lang="en-US" sz="4000" dirty="0" err="1"/>
              <a:t>melalui</a:t>
            </a:r>
            <a:r>
              <a:rPr lang="en-US" sz="4000" dirty="0"/>
              <a:t> </a:t>
            </a:r>
            <a:r>
              <a:rPr lang="en-US" sz="4000" dirty="0" err="1"/>
              <a:t>pertukaran</a:t>
            </a:r>
            <a:r>
              <a:rPr lang="en-US" sz="4000" dirty="0"/>
              <a:t> </a:t>
            </a:r>
            <a:r>
              <a:rPr lang="en-US" sz="4000" dirty="0" err="1"/>
              <a:t>darah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cairan</a:t>
            </a:r>
            <a:r>
              <a:rPr lang="en-US" sz="4000" dirty="0"/>
              <a:t> </a:t>
            </a:r>
            <a:r>
              <a:rPr lang="en-US" sz="4000" dirty="0" err="1"/>
              <a:t>tubuh</a:t>
            </a:r>
            <a:r>
              <a:rPr lang="en-US" sz="4000" dirty="0"/>
              <a:t>. </a:t>
            </a:r>
            <a:r>
              <a:rPr lang="en-US" sz="4000" dirty="0" err="1"/>
              <a:t>Oleh</a:t>
            </a:r>
            <a:r>
              <a:rPr lang="en-US" sz="4000" dirty="0"/>
              <a:t>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mengakibatkan</a:t>
            </a:r>
            <a:r>
              <a:rPr lang="en-US" sz="4000" dirty="0"/>
              <a:t> </a:t>
            </a:r>
            <a:r>
              <a:rPr lang="en-US" sz="4000" dirty="0" err="1"/>
              <a:t>defisiensi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ketahanan</a:t>
            </a:r>
            <a:r>
              <a:rPr lang="en-US" sz="4000" dirty="0"/>
              <a:t> </a:t>
            </a:r>
            <a:r>
              <a:rPr lang="en-US" sz="4000" dirty="0" err="1"/>
              <a:t>tubuh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 </a:t>
            </a:r>
            <a:r>
              <a:rPr lang="en-US" sz="4000" dirty="0" err="1"/>
              <a:t>maka</a:t>
            </a:r>
            <a:r>
              <a:rPr lang="en-US" sz="4000" dirty="0"/>
              <a:t> virus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diberi</a:t>
            </a:r>
            <a:r>
              <a:rPr lang="en-US" sz="4000" dirty="0"/>
              <a:t> </a:t>
            </a:r>
            <a:r>
              <a:rPr lang="en-US" sz="4000" dirty="0" err="1"/>
              <a:t>nama</a:t>
            </a:r>
            <a:r>
              <a:rPr lang="en-US" sz="4000" dirty="0"/>
              <a:t> HIV. </a:t>
            </a:r>
            <a:endParaRPr lang="en-US" sz="4000" dirty="0" smtClean="0"/>
          </a:p>
          <a:p>
            <a:r>
              <a:rPr lang="en-US" sz="4000" dirty="0" err="1" smtClean="0"/>
              <a:t>Adanya</a:t>
            </a:r>
            <a:r>
              <a:rPr lang="en-US" sz="4000" dirty="0" smtClean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penyakit</a:t>
            </a:r>
            <a:r>
              <a:rPr lang="en-US" sz="4000" dirty="0"/>
              <a:t> </a:t>
            </a:r>
            <a:r>
              <a:rPr lang="en-US" sz="4000" dirty="0" err="1"/>
              <a:t>tertentu</a:t>
            </a:r>
            <a:r>
              <a:rPr lang="en-US" sz="4000" dirty="0"/>
              <a:t>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sindrom</a:t>
            </a:r>
            <a:r>
              <a:rPr lang="en-US" sz="4000" dirty="0"/>
              <a:t> yang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indikasi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orang </a:t>
            </a:r>
            <a:r>
              <a:rPr lang="en-US" sz="4000" dirty="0" err="1"/>
              <a:t>dengan</a:t>
            </a:r>
            <a:r>
              <a:rPr lang="en-US" sz="4000" dirty="0"/>
              <a:t> HIV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mengidap</a:t>
            </a:r>
            <a:r>
              <a:rPr lang="en-US" sz="4000" dirty="0"/>
              <a:t> </a:t>
            </a:r>
            <a:r>
              <a:rPr lang="en-US" sz="4000" dirty="0" err="1"/>
              <a:t>apa</a:t>
            </a:r>
            <a:r>
              <a:rPr lang="en-US" sz="4000" dirty="0"/>
              <a:t> yang </a:t>
            </a:r>
            <a:r>
              <a:rPr lang="en-US" sz="4000" dirty="0" err="1"/>
              <a:t>dinamakan</a:t>
            </a:r>
            <a:r>
              <a:rPr lang="en-US" sz="4000" dirty="0"/>
              <a:t> </a:t>
            </a:r>
            <a:r>
              <a:rPr lang="en-US" sz="4000" dirty="0" err="1"/>
              <a:t>penyakit</a:t>
            </a:r>
            <a:r>
              <a:rPr lang="en-US" sz="4000" dirty="0"/>
              <a:t> AIDS.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1953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karena</a:t>
            </a:r>
            <a:r>
              <a:rPr lang="en-US" sz="3600" dirty="0"/>
              <a:t> HIV </a:t>
            </a:r>
            <a:r>
              <a:rPr lang="en-US" sz="3600" dirty="0" err="1"/>
              <a:t>merupakan</a:t>
            </a:r>
            <a:r>
              <a:rPr lang="en-US" sz="3600" dirty="0"/>
              <a:t> IMS </a:t>
            </a:r>
            <a:r>
              <a:rPr lang="en-US" sz="3600" dirty="0" err="1"/>
              <a:t>maka</a:t>
            </a:r>
            <a:r>
              <a:rPr lang="en-US" sz="3600" dirty="0"/>
              <a:t> yang paling </a:t>
            </a:r>
            <a:r>
              <a:rPr lang="en-US" sz="3600" dirty="0" err="1"/>
              <a:t>rentan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infeksi</a:t>
            </a:r>
            <a:r>
              <a:rPr lang="en-US" sz="3600" dirty="0"/>
              <a:t> HIV </a:t>
            </a:r>
            <a:r>
              <a:rPr lang="en-US" sz="3600" dirty="0" err="1"/>
              <a:t>maupun</a:t>
            </a:r>
            <a:r>
              <a:rPr lang="en-US" sz="3600" dirty="0"/>
              <a:t> IMS lain </a:t>
            </a:r>
            <a:r>
              <a:rPr lang="en-US" sz="3600" dirty="0" err="1"/>
              <a:t>ialah</a:t>
            </a:r>
            <a:r>
              <a:rPr lang="en-US" sz="3600" dirty="0"/>
              <a:t> orang yang </a:t>
            </a:r>
            <a:r>
              <a:rPr lang="en-US" sz="3600" dirty="0" err="1"/>
              <a:t>terlibat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“</a:t>
            </a:r>
            <a:r>
              <a:rPr lang="en-US" sz="3600" dirty="0" err="1"/>
              <a:t>perilaku</a:t>
            </a:r>
            <a:r>
              <a:rPr lang="en-US" sz="3600" dirty="0"/>
              <a:t> </a:t>
            </a:r>
            <a:r>
              <a:rPr lang="en-US" sz="3600" dirty="0" err="1"/>
              <a:t>risiko</a:t>
            </a:r>
            <a:r>
              <a:rPr lang="en-US" sz="3600" dirty="0"/>
              <a:t> </a:t>
            </a:r>
            <a:r>
              <a:rPr lang="en-US" sz="3600" dirty="0" err="1"/>
              <a:t>tinggi</a:t>
            </a:r>
            <a:r>
              <a:rPr lang="en-US" sz="3600" dirty="0"/>
              <a:t>”,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yang </a:t>
            </a:r>
            <a:r>
              <a:rPr lang="en-US" sz="3600" dirty="0" err="1"/>
              <a:t>sering</a:t>
            </a:r>
            <a:r>
              <a:rPr lang="en-US" sz="3600" dirty="0"/>
              <a:t> </a:t>
            </a:r>
            <a:r>
              <a:rPr lang="en-US" sz="3600" dirty="0" err="1"/>
              <a:t>berganti</a:t>
            </a:r>
            <a:r>
              <a:rPr lang="en-US" sz="3600" dirty="0"/>
              <a:t> </a:t>
            </a:r>
            <a:r>
              <a:rPr lang="en-US" sz="3600" dirty="0" err="1"/>
              <a:t>pasangan</a:t>
            </a:r>
            <a:r>
              <a:rPr lang="en-US" sz="3600" dirty="0"/>
              <a:t> </a:t>
            </a:r>
            <a:r>
              <a:rPr lang="en-US" sz="3600" dirty="0" err="1"/>
              <a:t>seks</a:t>
            </a:r>
            <a:r>
              <a:rPr lang="en-US" sz="3600" dirty="0"/>
              <a:t> </a:t>
            </a:r>
            <a:r>
              <a:rPr lang="en-US" sz="3600" dirty="0" err="1"/>
              <a:t>tanpa</a:t>
            </a:r>
            <a:r>
              <a:rPr lang="en-US" sz="3600" dirty="0"/>
              <a:t> </a:t>
            </a:r>
            <a:r>
              <a:rPr lang="en-US" sz="3600" dirty="0" err="1"/>
              <a:t>menggunakan</a:t>
            </a:r>
            <a:r>
              <a:rPr lang="en-US" sz="3600" dirty="0"/>
              <a:t> </a:t>
            </a:r>
            <a:r>
              <a:rPr lang="en-US" sz="3600" dirty="0" err="1"/>
              <a:t>alat</a:t>
            </a:r>
            <a:r>
              <a:rPr lang="en-US" sz="3600" dirty="0"/>
              <a:t> </a:t>
            </a:r>
            <a:r>
              <a:rPr lang="en-US" sz="3600" dirty="0" err="1"/>
              <a:t>pelindung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err="1" smtClean="0"/>
              <a:t>Selain</a:t>
            </a:r>
            <a:r>
              <a:rPr lang="en-US" sz="3600" dirty="0" smtClean="0"/>
              <a:t> </a:t>
            </a:r>
            <a:r>
              <a:rPr lang="en-US" sz="3600" dirty="0" err="1"/>
              <a:t>melalui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seks</a:t>
            </a:r>
            <a:r>
              <a:rPr lang="en-US" sz="3600" dirty="0"/>
              <a:t>, yang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cara</a:t>
            </a:r>
            <a:r>
              <a:rPr lang="en-US" sz="3600" dirty="0"/>
              <a:t> </a:t>
            </a:r>
            <a:r>
              <a:rPr lang="en-US" sz="3600" dirty="0" err="1"/>
              <a:t>penularan</a:t>
            </a:r>
            <a:r>
              <a:rPr lang="en-US" sz="3600" dirty="0"/>
              <a:t> </a:t>
            </a:r>
            <a:r>
              <a:rPr lang="en-US" sz="3600" dirty="0" err="1"/>
              <a:t>dominan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maka</a:t>
            </a:r>
            <a:r>
              <a:rPr lang="en-US" sz="3600" dirty="0"/>
              <a:t> </a:t>
            </a:r>
            <a:r>
              <a:rPr lang="en-US" sz="3600" dirty="0" err="1"/>
              <a:t>infeksi</a:t>
            </a:r>
            <a:r>
              <a:rPr lang="en-US" sz="3600" dirty="0"/>
              <a:t> HIV </a:t>
            </a:r>
            <a:r>
              <a:rPr lang="en-US" sz="3600" dirty="0" err="1"/>
              <a:t>dapat</a:t>
            </a:r>
            <a:r>
              <a:rPr lang="en-US" sz="3600" dirty="0"/>
              <a:t> pula </a:t>
            </a:r>
            <a:r>
              <a:rPr lang="en-US" sz="3600" dirty="0" err="1"/>
              <a:t>terjadi</a:t>
            </a:r>
            <a:r>
              <a:rPr lang="en-US" sz="3600" dirty="0"/>
              <a:t> </a:t>
            </a:r>
            <a:r>
              <a:rPr lang="en-US" sz="3600" dirty="0" err="1"/>
              <a:t>melalui</a:t>
            </a:r>
            <a:r>
              <a:rPr lang="en-US" sz="3600" dirty="0"/>
              <a:t> </a:t>
            </a:r>
            <a:r>
              <a:rPr lang="en-US" sz="3600" dirty="0" err="1"/>
              <a:t>cara-cara</a:t>
            </a:r>
            <a:r>
              <a:rPr lang="en-US" sz="3600" dirty="0"/>
              <a:t> lain, </a:t>
            </a:r>
            <a:r>
              <a:rPr lang="en-US" sz="3600" dirty="0" err="1"/>
              <a:t>seperti</a:t>
            </a:r>
            <a:r>
              <a:rPr lang="en-US" sz="3600" dirty="0"/>
              <a:t> </a:t>
            </a:r>
            <a:r>
              <a:rPr lang="en-US" sz="3600" dirty="0" err="1"/>
              <a:t>infeksi</a:t>
            </a:r>
            <a:r>
              <a:rPr lang="en-US" sz="3600" dirty="0"/>
              <a:t> </a:t>
            </a:r>
            <a:r>
              <a:rPr lang="en-US" sz="3600" dirty="0" err="1"/>
              <a:t>janin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kandungan</a:t>
            </a:r>
            <a:r>
              <a:rPr lang="en-US" sz="3600" dirty="0"/>
              <a:t> orang </a:t>
            </a:r>
            <a:r>
              <a:rPr lang="en-US" sz="3600" dirty="0" err="1"/>
              <a:t>dengan</a:t>
            </a:r>
            <a:r>
              <a:rPr lang="en-US" sz="3600" dirty="0"/>
              <a:t> HIV/AIDS; </a:t>
            </a:r>
            <a:r>
              <a:rPr lang="en-US" sz="3600" dirty="0" err="1"/>
              <a:t>infeksi</a:t>
            </a:r>
            <a:r>
              <a:rPr lang="en-US" sz="3600" dirty="0"/>
              <a:t> </a:t>
            </a:r>
            <a:r>
              <a:rPr lang="en-US" sz="3600" dirty="0" err="1"/>
              <a:t>intravena</a:t>
            </a:r>
            <a:r>
              <a:rPr lang="en-US" sz="3600" dirty="0"/>
              <a:t>; </a:t>
            </a:r>
            <a:r>
              <a:rPr lang="en-US" sz="3600" dirty="0" err="1"/>
              <a:t>prosedur</a:t>
            </a:r>
            <a:r>
              <a:rPr lang="en-US" sz="3600" dirty="0"/>
              <a:t> </a:t>
            </a:r>
            <a:r>
              <a:rPr lang="en-US" sz="3600" dirty="0" err="1"/>
              <a:t>tindak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invasif</a:t>
            </a:r>
            <a:r>
              <a:rPr lang="en-US" sz="3600" dirty="0"/>
              <a:t>, </a:t>
            </a:r>
            <a:r>
              <a:rPr lang="en-US" sz="3600" dirty="0" err="1"/>
              <a:t>kontak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darah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cairan</a:t>
            </a:r>
            <a:r>
              <a:rPr lang="en-US" sz="3600" dirty="0"/>
              <a:t> </a:t>
            </a:r>
            <a:r>
              <a:rPr lang="en-US" sz="3600" dirty="0" err="1"/>
              <a:t>tubuh</a:t>
            </a:r>
            <a:r>
              <a:rPr lang="en-US" sz="3600" dirty="0"/>
              <a:t> orang </a:t>
            </a:r>
            <a:r>
              <a:rPr lang="en-US" sz="3600" dirty="0" err="1"/>
              <a:t>dengan</a:t>
            </a:r>
            <a:r>
              <a:rPr lang="en-US" sz="3600" dirty="0"/>
              <a:t> HIV/AIDS.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63876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Mengingat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 smtClean="0"/>
              <a:t>infeksi</a:t>
            </a:r>
            <a:r>
              <a:rPr lang="en-US" sz="3600" dirty="0" smtClean="0"/>
              <a:t> </a:t>
            </a:r>
            <a:r>
              <a:rPr lang="en-US" sz="3600" dirty="0"/>
              <a:t>HIV </a:t>
            </a:r>
            <a:r>
              <a:rPr lang="en-US" sz="3600" dirty="0" err="1"/>
              <a:t>cenderung</a:t>
            </a:r>
            <a:r>
              <a:rPr lang="en-US" sz="3600" dirty="0"/>
              <a:t> </a:t>
            </a:r>
            <a:r>
              <a:rPr lang="en-US" sz="3600" dirty="0" err="1"/>
              <a:t>terjadi</a:t>
            </a:r>
            <a:r>
              <a:rPr lang="en-US" sz="3600" dirty="0"/>
              <a:t> di </a:t>
            </a:r>
            <a:r>
              <a:rPr lang="en-US" sz="3600" dirty="0" err="1"/>
              <a:t>kalangan</a:t>
            </a:r>
            <a:r>
              <a:rPr lang="en-US" sz="3600" dirty="0"/>
              <a:t> orang yang </a:t>
            </a:r>
            <a:r>
              <a:rPr lang="en-US" sz="3600" dirty="0" err="1"/>
              <a:t>berperilaku</a:t>
            </a:r>
            <a:r>
              <a:rPr lang="en-US" sz="3600" dirty="0"/>
              <a:t> </a:t>
            </a:r>
            <a:r>
              <a:rPr lang="en-US" sz="3600" dirty="0" err="1"/>
              <a:t>risiko</a:t>
            </a:r>
            <a:r>
              <a:rPr lang="en-US" sz="3600" dirty="0"/>
              <a:t> </a:t>
            </a:r>
            <a:r>
              <a:rPr lang="en-US" sz="3600" dirty="0" err="1"/>
              <a:t>tinggi</a:t>
            </a:r>
            <a:r>
              <a:rPr lang="en-US" sz="3600" dirty="0"/>
              <a:t> </a:t>
            </a:r>
            <a:r>
              <a:rPr lang="en-US" sz="3600" dirty="0" err="1"/>
              <a:t>maka</a:t>
            </a:r>
            <a:r>
              <a:rPr lang="en-US" sz="3600" dirty="0"/>
              <a:t> </a:t>
            </a:r>
            <a:r>
              <a:rPr lang="en-US" sz="3600" dirty="0" err="1"/>
              <a:t>perilaku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gaya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r>
              <a:rPr lang="en-US" sz="3600" dirty="0"/>
              <a:t> </a:t>
            </a:r>
            <a:r>
              <a:rPr lang="en-US" sz="3600" dirty="0" err="1"/>
              <a:t>inilah</a:t>
            </a:r>
            <a:r>
              <a:rPr lang="en-US" sz="3600" dirty="0"/>
              <a:t> yang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sasaran</a:t>
            </a:r>
            <a:r>
              <a:rPr lang="en-US" sz="3600" dirty="0"/>
              <a:t> </a:t>
            </a:r>
            <a:r>
              <a:rPr lang="en-US" sz="3600" dirty="0" err="1"/>
              <a:t>intervensi</a:t>
            </a:r>
            <a:r>
              <a:rPr lang="en-US" sz="3600" dirty="0"/>
              <a:t> </a:t>
            </a:r>
            <a:r>
              <a:rPr lang="en-US" sz="3600" dirty="0" err="1"/>
              <a:t>upaya</a:t>
            </a:r>
            <a:r>
              <a:rPr lang="en-US" sz="3600" dirty="0"/>
              <a:t> </a:t>
            </a:r>
            <a:r>
              <a:rPr lang="en-US" sz="3600" dirty="0" err="1"/>
              <a:t>pencegahan</a:t>
            </a:r>
            <a:r>
              <a:rPr lang="en-US" sz="3600" dirty="0"/>
              <a:t>. Di </a:t>
            </a:r>
            <a:r>
              <a:rPr lang="en-US" sz="3600" dirty="0" err="1"/>
              <a:t>kalangan</a:t>
            </a:r>
            <a:r>
              <a:rPr lang="en-US" sz="3600" dirty="0"/>
              <a:t> </a:t>
            </a:r>
            <a:r>
              <a:rPr lang="en-US" sz="3600" dirty="0" err="1"/>
              <a:t>para</a:t>
            </a:r>
            <a:r>
              <a:rPr lang="en-US" sz="3600" dirty="0"/>
              <a:t> </a:t>
            </a:r>
            <a:r>
              <a:rPr lang="en-US" sz="3600" dirty="0" err="1"/>
              <a:t>pemerhati</a:t>
            </a:r>
            <a:r>
              <a:rPr lang="en-US" sz="3600" dirty="0"/>
              <a:t> </a:t>
            </a:r>
            <a:r>
              <a:rPr lang="en-US" sz="3600" dirty="0" err="1"/>
              <a:t>masalah</a:t>
            </a:r>
            <a:r>
              <a:rPr lang="en-US" sz="3600" dirty="0"/>
              <a:t> HIV/AIDS </a:t>
            </a:r>
            <a:r>
              <a:rPr lang="en-US" sz="3600" dirty="0" err="1"/>
              <a:t>dikenal</a:t>
            </a:r>
            <a:r>
              <a:rPr lang="en-US" sz="3600" dirty="0"/>
              <a:t> </a:t>
            </a:r>
            <a:r>
              <a:rPr lang="en-US" sz="3600" dirty="0" err="1"/>
              <a:t>apa</a:t>
            </a:r>
            <a:r>
              <a:rPr lang="en-US" sz="3600" dirty="0"/>
              <a:t> yang </a:t>
            </a:r>
            <a:r>
              <a:rPr lang="en-US" sz="3600" dirty="0" err="1"/>
              <a:t>dinamakan</a:t>
            </a:r>
            <a:r>
              <a:rPr lang="en-US" sz="3600" dirty="0"/>
              <a:t> </a:t>
            </a:r>
            <a:r>
              <a:rPr lang="en-US" sz="3600" dirty="0" err="1"/>
              <a:t>rumus</a:t>
            </a:r>
            <a:r>
              <a:rPr lang="en-US" sz="3600" dirty="0"/>
              <a:t> ABC: abstinence (</a:t>
            </a:r>
            <a:r>
              <a:rPr lang="en-US" sz="3600" dirty="0" err="1"/>
              <a:t>abstinensi</a:t>
            </a:r>
            <a:r>
              <a:rPr lang="en-US" sz="3600" dirty="0"/>
              <a:t>), be faithful (</a:t>
            </a:r>
            <a:r>
              <a:rPr lang="en-US" sz="3600" dirty="0" err="1"/>
              <a:t>setialah</a:t>
            </a:r>
            <a:r>
              <a:rPr lang="en-US" sz="3600" dirty="0"/>
              <a:t>),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kondom</a:t>
            </a:r>
            <a:r>
              <a:rPr lang="en-US" sz="3600" dirty="0"/>
              <a:t> (condom). </a:t>
            </a:r>
            <a:endParaRPr lang="en-US" sz="3600" dirty="0" smtClean="0"/>
          </a:p>
          <a:p>
            <a:r>
              <a:rPr lang="en-US" sz="3600" dirty="0" err="1" smtClean="0"/>
              <a:t>Pencegahan</a:t>
            </a:r>
            <a:r>
              <a:rPr lang="en-US" sz="3600" dirty="0" smtClean="0"/>
              <a:t> </a:t>
            </a:r>
            <a:r>
              <a:rPr lang="en-US" sz="3600" dirty="0" err="1"/>
              <a:t>dilakukan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kegiatan</a:t>
            </a:r>
            <a:r>
              <a:rPr lang="en-US" sz="3600" dirty="0"/>
              <a:t> yang </a:t>
            </a:r>
            <a:r>
              <a:rPr lang="en-US" sz="3600" dirty="0" err="1"/>
              <a:t>biasanya</a:t>
            </a:r>
            <a:r>
              <a:rPr lang="en-US" sz="3600" dirty="0"/>
              <a:t> </a:t>
            </a:r>
            <a:r>
              <a:rPr lang="en-US" sz="3600" dirty="0" err="1"/>
              <a:t>dinamakan</a:t>
            </a:r>
            <a:r>
              <a:rPr lang="en-US" sz="3600" dirty="0"/>
              <a:t> KIE (</a:t>
            </a:r>
            <a:r>
              <a:rPr lang="en-US" sz="3600" dirty="0" err="1"/>
              <a:t>komunikasi</a:t>
            </a:r>
            <a:r>
              <a:rPr lang="en-US" sz="3600" dirty="0"/>
              <a:t>, </a:t>
            </a:r>
            <a:r>
              <a:rPr lang="en-US" sz="3600" dirty="0" err="1"/>
              <a:t>informasi</a:t>
            </a:r>
            <a:r>
              <a:rPr lang="en-US" sz="3600" dirty="0"/>
              <a:t>, </a:t>
            </a:r>
            <a:r>
              <a:rPr lang="en-US" sz="3600" dirty="0" err="1"/>
              <a:t>edukasi</a:t>
            </a:r>
            <a:r>
              <a:rPr lang="en-US" sz="3600" dirty="0"/>
              <a:t>), </a:t>
            </a:r>
            <a:r>
              <a:rPr lang="en-US" sz="3600" dirty="0" err="1"/>
              <a:t>Kegiatan</a:t>
            </a:r>
            <a:r>
              <a:rPr lang="en-US" sz="3600" dirty="0"/>
              <a:t> KIE </a:t>
            </a:r>
            <a:r>
              <a:rPr lang="en-US" sz="3600" dirty="0" err="1"/>
              <a:t>bertujuan</a:t>
            </a:r>
            <a:r>
              <a:rPr lang="en-US" sz="3600" dirty="0"/>
              <a:t> </a:t>
            </a:r>
            <a:r>
              <a:rPr lang="en-US" sz="3600" dirty="0" err="1"/>
              <a:t>mengubah</a:t>
            </a:r>
            <a:r>
              <a:rPr lang="en-US" sz="3600" dirty="0"/>
              <a:t> </a:t>
            </a:r>
            <a:r>
              <a:rPr lang="en-US" sz="3600" dirty="0" err="1"/>
              <a:t>perilaku</a:t>
            </a:r>
            <a:r>
              <a:rPr lang="en-US" sz="3600" dirty="0"/>
              <a:t>, </a:t>
            </a:r>
            <a:r>
              <a:rPr lang="en-US" sz="3600" dirty="0" err="1"/>
              <a:t>pengetahuan</a:t>
            </a:r>
            <a:r>
              <a:rPr lang="en-US" sz="3600" dirty="0"/>
              <a:t>, </a:t>
            </a:r>
            <a:r>
              <a:rPr lang="en-US" sz="3600" dirty="0" err="1"/>
              <a:t>sikap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keyakinan</a:t>
            </a:r>
            <a:r>
              <a:rPr lang="en-US" sz="3600" dirty="0"/>
              <a:t> </a:t>
            </a:r>
            <a:r>
              <a:rPr lang="en-US" sz="3600" dirty="0" err="1"/>
              <a:t>warga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37560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Upaya</a:t>
            </a:r>
            <a:r>
              <a:rPr lang="en-US" sz="4000" dirty="0"/>
              <a:t> </a:t>
            </a:r>
            <a:r>
              <a:rPr lang="en-US" sz="4000" dirty="0" err="1"/>
              <a:t>intervensi</a:t>
            </a:r>
            <a:r>
              <a:rPr lang="en-US" sz="4000" dirty="0"/>
              <a:t> </a:t>
            </a:r>
            <a:r>
              <a:rPr lang="en-US" sz="4000" dirty="0" err="1"/>
              <a:t>perilaku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terbatas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orang yang </a:t>
            </a:r>
            <a:r>
              <a:rPr lang="en-US" sz="4000" dirty="0" err="1"/>
              <a:t>berperilaku</a:t>
            </a:r>
            <a:r>
              <a:rPr lang="en-US" sz="4000" dirty="0"/>
              <a:t> </a:t>
            </a:r>
            <a:r>
              <a:rPr lang="en-US" sz="4000" dirty="0" err="1"/>
              <a:t>risiko</a:t>
            </a:r>
            <a:r>
              <a:rPr lang="en-US" sz="4000" dirty="0"/>
              <a:t> </a:t>
            </a:r>
            <a:r>
              <a:rPr lang="en-US" sz="4000" dirty="0" err="1"/>
              <a:t>tinggi</a:t>
            </a:r>
            <a:r>
              <a:rPr lang="en-US" sz="4000" dirty="0"/>
              <a:t> </a:t>
            </a:r>
            <a:r>
              <a:rPr lang="en-US" sz="4000" dirty="0" err="1"/>
              <a:t>melainkan</a:t>
            </a:r>
            <a:r>
              <a:rPr lang="en-US" sz="4000" dirty="0"/>
              <a:t> </a:t>
            </a:r>
            <a:r>
              <a:rPr lang="en-US" sz="4000" dirty="0" err="1"/>
              <a:t>mencakup</a:t>
            </a:r>
            <a:r>
              <a:rPr lang="en-US" sz="4000" dirty="0"/>
              <a:t> pula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kalangan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, </a:t>
            </a:r>
            <a:r>
              <a:rPr lang="en-US" sz="4000" dirty="0" err="1"/>
              <a:t>Berbagai</a:t>
            </a:r>
            <a:r>
              <a:rPr lang="en-US" sz="4000" dirty="0"/>
              <a:t> program KIE </a:t>
            </a:r>
            <a:r>
              <a:rPr lang="en-US" sz="4000" dirty="0" err="1"/>
              <a:t>mengenai</a:t>
            </a:r>
            <a:r>
              <a:rPr lang="en-US" sz="4000" dirty="0"/>
              <a:t> HIV/AIDS yang </a:t>
            </a:r>
            <a:r>
              <a:rPr lang="en-US" sz="4000" dirty="0" err="1"/>
              <a:t>dijumpai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lain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kini</a:t>
            </a:r>
            <a:r>
              <a:rPr lang="en-US" sz="4000" dirty="0"/>
              <a:t>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mulai</a:t>
            </a:r>
            <a:r>
              <a:rPr lang="en-US" sz="4000" dirty="0"/>
              <a:t> </a:t>
            </a:r>
            <a:r>
              <a:rPr lang="en-US" sz="4000" dirty="0" err="1"/>
              <a:t>dilaksanakan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ialah</a:t>
            </a:r>
            <a:r>
              <a:rPr lang="en-US" sz="4000" dirty="0"/>
              <a:t> </a:t>
            </a:r>
            <a:r>
              <a:rPr lang="en-US" sz="4000" dirty="0" err="1"/>
              <a:t>intervensi</a:t>
            </a:r>
            <a:r>
              <a:rPr lang="en-US" sz="4000" dirty="0"/>
              <a:t> </a:t>
            </a:r>
            <a:r>
              <a:rPr lang="en-US" sz="4000" dirty="0" err="1"/>
              <a:t>kelompok</a:t>
            </a:r>
            <a:r>
              <a:rPr lang="en-US" sz="4000" dirty="0"/>
              <a:t> </a:t>
            </a:r>
            <a:r>
              <a:rPr lang="en-US" sz="4000" dirty="0" err="1"/>
              <a:t>risiko</a:t>
            </a:r>
            <a:r>
              <a:rPr lang="en-US" sz="4000" dirty="0"/>
              <a:t> </a:t>
            </a:r>
            <a:r>
              <a:rPr lang="en-US" sz="4000" dirty="0" err="1"/>
              <a:t>tinggi</a:t>
            </a:r>
            <a:r>
              <a:rPr lang="en-US" sz="4000" dirty="0"/>
              <a:t>, program </a:t>
            </a:r>
            <a:r>
              <a:rPr lang="en-US" sz="4000" dirty="0" err="1"/>
              <a:t>pendidikan</a:t>
            </a:r>
            <a:r>
              <a:rPr lang="en-US" sz="4000" dirty="0"/>
              <a:t> di </a:t>
            </a:r>
            <a:r>
              <a:rPr lang="en-US" sz="4000" dirty="0" err="1"/>
              <a:t>tempat</a:t>
            </a:r>
            <a:r>
              <a:rPr lang="en-US" sz="4000" dirty="0"/>
              <a:t> </a:t>
            </a:r>
            <a:r>
              <a:rPr lang="en-US" sz="4000" dirty="0" err="1"/>
              <a:t>kerja</a:t>
            </a:r>
            <a:r>
              <a:rPr lang="en-US" sz="4000" dirty="0"/>
              <a:t>, program </a:t>
            </a:r>
            <a:r>
              <a:rPr lang="en-US" sz="4000" dirty="0" err="1"/>
              <a:t>pendidikan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di </a:t>
            </a:r>
            <a:r>
              <a:rPr lang="en-US" sz="4000" dirty="0" err="1"/>
              <a:t>sekolah</a:t>
            </a:r>
            <a:r>
              <a:rPr lang="en-US" sz="4000" dirty="0"/>
              <a:t>, </a:t>
            </a:r>
            <a:r>
              <a:rPr lang="en-US" sz="4000" dirty="0" err="1"/>
              <a:t>intervensi</a:t>
            </a:r>
            <a:r>
              <a:rPr lang="en-US" sz="4000" dirty="0"/>
              <a:t> </a:t>
            </a:r>
            <a:r>
              <a:rPr lang="en-US" sz="4000" dirty="0" err="1"/>
              <a:t>komunitas</a:t>
            </a:r>
            <a:r>
              <a:rPr lang="en-US" sz="4000" dirty="0"/>
              <a:t>, </a:t>
            </a:r>
            <a:r>
              <a:rPr lang="en-US" sz="4000" dirty="0" err="1"/>
              <a:t>intervensi</a:t>
            </a:r>
            <a:r>
              <a:rPr lang="en-US" sz="4000" dirty="0"/>
              <a:t> </a:t>
            </a:r>
            <a:r>
              <a:rPr lang="en-US" sz="4000" dirty="0" err="1"/>
              <a:t>melalui</a:t>
            </a:r>
            <a:r>
              <a:rPr lang="en-US" sz="4000" dirty="0"/>
              <a:t> media </a:t>
            </a:r>
            <a:r>
              <a:rPr lang="en-US" sz="4000" dirty="0" err="1"/>
              <a:t>massa</a:t>
            </a:r>
            <a:r>
              <a:rPr lang="en-US" sz="4000" dirty="0"/>
              <a:t>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933304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Pages>0</Pages>
  <Words>697</Words>
  <Characters>0</Characters>
  <Application>Microsoft Office PowerPoint</Application>
  <PresentationFormat>Custom</PresentationFormat>
  <Lines>0</Lines>
  <Paragraphs>29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Title &amp; Subtitle</vt:lpstr>
      <vt:lpstr>Custom Design</vt:lpstr>
      <vt:lpstr>Title &amp; Bullets - 2 Column</vt:lpstr>
      <vt:lpstr>Upaya Kesehatan</vt:lpstr>
      <vt:lpstr>PowerPoint Presentation</vt:lpstr>
      <vt:lpstr>PowerPoint Presentation</vt:lpstr>
      <vt:lpstr>Upaya Kesehatan kuratif, Preventif, dan Promotif</vt:lpstr>
      <vt:lpstr>PowerPoint Presentation</vt:lpstr>
      <vt:lpstr>Upaya Preventif: Kasus HIV/AIDS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User</cp:lastModifiedBy>
  <cp:revision>198</cp:revision>
  <dcterms:modified xsi:type="dcterms:W3CDTF">2024-02-25T02:19:05Z</dcterms:modified>
</cp:coreProperties>
</file>