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7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2" r:id="rId16"/>
  </p:sldIdLst>
  <p:sldSz cx="13004800" cy="97536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000" y="2819400"/>
            <a:ext cx="9490075" cy="1676400"/>
          </a:xfrm>
        </p:spPr>
        <p:txBody>
          <a:bodyPr/>
          <a:lstStyle/>
          <a:p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Medis</a:t>
            </a:r>
            <a:r>
              <a:rPr lang="en-US" sz="5400" dirty="0"/>
              <a:t> </a:t>
            </a:r>
            <a:r>
              <a:rPr lang="en-US" sz="5400" dirty="0" err="1"/>
              <a:t>Komplementer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Alternatif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7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0" y="228600"/>
            <a:ext cx="11217275" cy="188595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Pemanfaat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Medis</a:t>
            </a:r>
            <a:r>
              <a:rPr lang="en-US" b="1" dirty="0" smtClean="0"/>
              <a:t> </a:t>
            </a:r>
            <a:r>
              <a:rPr lang="en-US" b="1" dirty="0" err="1" smtClean="0"/>
              <a:t>Alternatif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Para </a:t>
            </a:r>
            <a:r>
              <a:rPr lang="en-US" sz="3200" dirty="0" err="1"/>
              <a:t>ahli</a:t>
            </a:r>
            <a:r>
              <a:rPr lang="en-US" sz="3200" dirty="0"/>
              <a:t> </a:t>
            </a:r>
            <a:r>
              <a:rPr lang="en-US" sz="3200" dirty="0" err="1"/>
              <a:t>menyebutkan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alasan</a:t>
            </a:r>
            <a:r>
              <a:rPr lang="en-US" sz="3200" dirty="0"/>
              <a:t> </a:t>
            </a:r>
            <a:r>
              <a:rPr lang="en-US" sz="3200" dirty="0" err="1"/>
              <a:t>mengapa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tumbuh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berkembang</a:t>
            </a:r>
            <a:r>
              <a:rPr lang="en-US" sz="3200" dirty="0"/>
              <a:t>. </a:t>
            </a:r>
            <a:r>
              <a:rPr lang="en-US" sz="3200" dirty="0" err="1"/>
              <a:t>Disebutkan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dinilai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daripada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konvensional</a:t>
            </a:r>
            <a:r>
              <a:rPr lang="en-US" sz="3200" dirty="0"/>
              <a:t>;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kesadaran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_ </a:t>
            </a:r>
            <a:r>
              <a:rPr lang="en-US" sz="3200" dirty="0" err="1"/>
              <a:t>konvensional</a:t>
            </a:r>
            <a:r>
              <a:rPr lang="en-US" sz="3200" dirty="0"/>
              <a:t> pun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keterbatasan</a:t>
            </a:r>
            <a:r>
              <a:rPr lang="en-US" sz="3200" dirty="0"/>
              <a:t>; </a:t>
            </a:r>
            <a:r>
              <a:rPr lang="en-US" sz="3200" dirty="0" err="1"/>
              <a:t>biaya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murah</a:t>
            </a:r>
            <a:r>
              <a:rPr lang="en-US" sz="3200" dirty="0"/>
              <a:t> </a:t>
            </a:r>
            <a:r>
              <a:rPr lang="en-US" sz="3200" dirty="0" err="1"/>
              <a:t>daripada</a:t>
            </a:r>
            <a:r>
              <a:rPr lang="en-US" sz="3200" dirty="0"/>
              <a:t> </a:t>
            </a:r>
            <a:r>
              <a:rPr lang="en-US" sz="3200" dirty="0" err="1"/>
              <a:t>biaya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konvensional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Menurut</a:t>
            </a:r>
            <a:r>
              <a:rPr lang="en-US" sz="3200" dirty="0"/>
              <a:t> </a:t>
            </a:r>
            <a:r>
              <a:rPr lang="en-US" sz="3200" dirty="0" err="1"/>
              <a:t>Kalangie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menghadapi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warga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menerapkan</a:t>
            </a:r>
            <a:r>
              <a:rPr lang="en-US" sz="3200" dirty="0"/>
              <a:t> </a:t>
            </a:r>
            <a:r>
              <a:rPr lang="en-US" sz="3200" i="1" dirty="0"/>
              <a:t>hierarchy of resort in curative practices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yang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berurutan</a:t>
            </a:r>
            <a:r>
              <a:rPr lang="en-US" sz="3200" dirty="0"/>
              <a:t>.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gangguan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serius</a:t>
            </a:r>
            <a:r>
              <a:rPr lang="en-US" sz="3200" dirty="0"/>
              <a:t> orang </a:t>
            </a:r>
            <a:r>
              <a:rPr lang="en-US" sz="3200" dirty="0" err="1"/>
              <a:t>berpaling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pengobatan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perawatan</a:t>
            </a:r>
            <a:r>
              <a:rPr lang="en-US" sz="3200" dirty="0"/>
              <a:t> di </a:t>
            </a:r>
            <a:r>
              <a:rPr lang="en-US" sz="3200" dirty="0" err="1"/>
              <a:t>rumah</a:t>
            </a:r>
            <a:r>
              <a:rPr lang="en-US" sz="3200" dirty="0"/>
              <a:t>;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berhasil</a:t>
            </a:r>
            <a:r>
              <a:rPr lang="en-US" sz="3200" dirty="0"/>
              <a:t>, orang </a:t>
            </a:r>
            <a:r>
              <a:rPr lang="en-US" sz="3200" dirty="0" err="1"/>
              <a:t>berpaling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penyembuh</a:t>
            </a:r>
            <a:r>
              <a:rPr lang="en-US" sz="3200" dirty="0"/>
              <a:t> </a:t>
            </a:r>
            <a:r>
              <a:rPr lang="en-US" sz="3200" dirty="0" err="1"/>
              <a:t>tradisional</a:t>
            </a:r>
            <a:r>
              <a:rPr lang="en-US" sz="3200" dirty="0"/>
              <a:t>;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gagal</a:t>
            </a:r>
            <a:r>
              <a:rPr lang="en-US" sz="3200" dirty="0"/>
              <a:t>, orang </a:t>
            </a:r>
            <a:r>
              <a:rPr lang="en-US" sz="3200" dirty="0" err="1"/>
              <a:t>berpaling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modern.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2126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Kemungkinan</a:t>
            </a:r>
            <a:r>
              <a:rPr lang="en-US" sz="3600" dirty="0"/>
              <a:t> lain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orang </a:t>
            </a:r>
            <a:r>
              <a:rPr lang="en-US" sz="3600" dirty="0" err="1"/>
              <a:t>berpaling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perawatan</a:t>
            </a:r>
            <a:r>
              <a:rPr lang="en-US" sz="3600" dirty="0"/>
              <a:t> di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modern, </a:t>
            </a:r>
            <a:r>
              <a:rPr lang="en-US" sz="3600" dirty="0" err="1"/>
              <a:t>namun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memperoleh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yang </a:t>
            </a:r>
            <a:r>
              <a:rPr lang="en-US" sz="3600" dirty="0" err="1"/>
              <a:t>diharapkan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berpaling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upaya</a:t>
            </a:r>
            <a:r>
              <a:rPr lang="en-US" sz="3600" dirty="0"/>
              <a:t> </a:t>
            </a:r>
            <a:r>
              <a:rPr lang="en-US" sz="3600" dirty="0" err="1"/>
              <a:t>tradisional</a:t>
            </a:r>
            <a:r>
              <a:rPr lang="en-US" sz="3600" dirty="0"/>
              <a:t>. </a:t>
            </a:r>
          </a:p>
          <a:p>
            <a:r>
              <a:rPr lang="en-US" sz="3600" dirty="0" err="1"/>
              <a:t>Kalangie</a:t>
            </a:r>
            <a:r>
              <a:rPr lang="en-US" sz="3600" dirty="0"/>
              <a:t> </a:t>
            </a:r>
            <a:r>
              <a:rPr lang="en-US" sz="3600" dirty="0" err="1"/>
              <a:t>mengidentifikasikan</a:t>
            </a:r>
            <a:r>
              <a:rPr lang="en-US" sz="3600" dirty="0"/>
              <a:t> lima </a:t>
            </a:r>
            <a:r>
              <a:rPr lang="en-US" sz="3600" dirty="0" err="1"/>
              <a:t>faktor</a:t>
            </a:r>
            <a:r>
              <a:rPr lang="en-US" sz="3600" dirty="0"/>
              <a:t> yang </a:t>
            </a:r>
            <a:r>
              <a:rPr lang="en-US" sz="3600" dirty="0" err="1"/>
              <a:t>mendasari</a:t>
            </a:r>
            <a:r>
              <a:rPr lang="en-US" sz="3600" dirty="0"/>
              <a:t> </a:t>
            </a:r>
            <a:r>
              <a:rPr lang="en-US" sz="3600" dirty="0" err="1"/>
              <a:t>keputusan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memilih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tertentu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gambaran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kegawatan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, </a:t>
            </a:r>
            <a:r>
              <a:rPr lang="en-US" sz="3600" dirty="0" err="1"/>
              <a:t>pengalaman</a:t>
            </a:r>
            <a:r>
              <a:rPr lang="en-US" sz="3600" dirty="0"/>
              <a:t> di </a:t>
            </a:r>
            <a:r>
              <a:rPr lang="en-US" sz="3600" dirty="0" err="1"/>
              <a:t>masa</a:t>
            </a:r>
            <a:r>
              <a:rPr lang="en-US" sz="3600" dirty="0"/>
              <a:t> </a:t>
            </a:r>
            <a:r>
              <a:rPr lang="en-US" sz="3600" dirty="0" err="1"/>
              <a:t>lalu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, </a:t>
            </a:r>
            <a:r>
              <a:rPr lang="en-US" sz="3600" dirty="0" err="1"/>
              <a:t>pengetahuan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keterampilan</a:t>
            </a:r>
            <a:r>
              <a:rPr lang="en-US" sz="3600" dirty="0"/>
              <a:t> </a:t>
            </a:r>
            <a:r>
              <a:rPr lang="en-US" sz="3600" dirty="0" err="1"/>
              <a:t>terapeutik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nasihat</a:t>
            </a:r>
            <a:r>
              <a:rPr lang="en-US" sz="3600" dirty="0"/>
              <a:t> </a:t>
            </a:r>
            <a:r>
              <a:rPr lang="en-US" sz="3600" dirty="0" err="1"/>
              <a:t>pihak</a:t>
            </a:r>
            <a:r>
              <a:rPr lang="en-US" sz="3600" dirty="0"/>
              <a:t> lain, </a:t>
            </a:r>
            <a:r>
              <a:rPr lang="en-US" sz="3600" dirty="0" err="1"/>
              <a:t>biaya</a:t>
            </a:r>
            <a:r>
              <a:rPr lang="en-US" sz="3600" dirty="0"/>
              <a:t> </a:t>
            </a:r>
            <a:r>
              <a:rPr lang="en-US" sz="3600" dirty="0" err="1"/>
              <a:t>komparatif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berbeda</a:t>
            </a:r>
            <a:r>
              <a:rPr lang="en-US" sz="3600" dirty="0"/>
              <a:t>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kenyamanan</a:t>
            </a:r>
            <a:r>
              <a:rPr lang="en-US" sz="3600" dirty="0"/>
              <a:t> </a:t>
            </a:r>
            <a:r>
              <a:rPr lang="en-US" sz="3600" dirty="0" err="1"/>
              <a:t>relatif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ketersediaan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590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Pertumbuhan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penyebarluasan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Barat </a:t>
            </a:r>
            <a:r>
              <a:rPr lang="en-US" sz="4000" dirty="0" err="1"/>
              <a:t>ada</a:t>
            </a:r>
            <a:r>
              <a:rPr lang="en-US" sz="4000" dirty="0"/>
              <a:t> yang </a:t>
            </a:r>
            <a:r>
              <a:rPr lang="en-US" sz="4000" dirty="0" err="1"/>
              <a:t>berlangsung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proses </a:t>
            </a:r>
            <a:r>
              <a:rPr lang="en-US" sz="4000" dirty="0" err="1"/>
              <a:t>gerakan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mengubah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perawatan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yang </a:t>
            </a:r>
            <a:r>
              <a:rPr lang="en-US" sz="4000" dirty="0" err="1"/>
              <a:t>kemudian</a:t>
            </a:r>
            <a:r>
              <a:rPr lang="en-US" sz="4000" dirty="0"/>
              <a:t> </a:t>
            </a:r>
            <a:r>
              <a:rPr lang="en-US" sz="4000" dirty="0" err="1"/>
              <a:t>menghasilkan</a:t>
            </a:r>
            <a:r>
              <a:rPr lang="en-US" sz="4000" dirty="0"/>
              <a:t> </a:t>
            </a:r>
            <a:r>
              <a:rPr lang="en-US" sz="4000" dirty="0" err="1"/>
              <a:t>pelembagaan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71428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fontAlgn="base"/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Modul</a:t>
            </a:r>
            <a:r>
              <a:rPr lang="en-US" sz="4000" dirty="0"/>
              <a:t> 3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melihat</a:t>
            </a:r>
            <a:r>
              <a:rPr lang="en-US" sz="4000" dirty="0"/>
              <a:t> </a:t>
            </a:r>
            <a:r>
              <a:rPr lang="en-US" sz="4000" dirty="0" err="1"/>
              <a:t>adanya</a:t>
            </a:r>
            <a:r>
              <a:rPr lang="en-US" sz="4000" dirty="0"/>
              <a:t> </a:t>
            </a:r>
            <a:r>
              <a:rPr lang="en-US" sz="4000" dirty="0" err="1"/>
              <a:t>pembedaan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dua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D </a:t>
            </a:r>
            <a:r>
              <a:rPr lang="en-US" sz="4000" dirty="0" err="1"/>
              <a:t>medis</a:t>
            </a:r>
            <a:r>
              <a:rPr lang="en-US" sz="4000" dirty="0"/>
              <a:t>: </a:t>
            </a:r>
            <a:r>
              <a:rPr lang="en-US" sz="4000" dirty="0" err="1"/>
              <a:t>naturalistik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personalistik</a:t>
            </a:r>
            <a:r>
              <a:rPr lang="en-US" sz="4000" dirty="0"/>
              <a:t>.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Modul</a:t>
            </a:r>
            <a:r>
              <a:rPr lang="en-US" sz="4000" dirty="0"/>
              <a:t> 8 </a:t>
            </a:r>
            <a:r>
              <a:rPr lang="en-US" sz="4000" dirty="0" err="1"/>
              <a:t>ini</a:t>
            </a:r>
            <a:r>
              <a:rPr lang="en-US" sz="4000" dirty="0"/>
              <a:t>,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memusatkan</a:t>
            </a:r>
            <a:r>
              <a:rPr lang="en-US" sz="4000" dirty="0"/>
              <a:t> </a:t>
            </a:r>
            <a:r>
              <a:rPr lang="en-US" sz="4000" dirty="0" err="1"/>
              <a:t>perhatian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klasifikasi</a:t>
            </a:r>
            <a:r>
              <a:rPr lang="en-US" sz="4000" dirty="0"/>
              <a:t> lain </a:t>
            </a:r>
            <a:r>
              <a:rPr lang="en-US" sz="4000" dirty="0" err="1"/>
              <a:t>lagi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pembedaan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konvensional</a:t>
            </a:r>
            <a:r>
              <a:rPr lang="en-US" sz="4000" dirty="0"/>
              <a:t>,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komplementer</a:t>
            </a:r>
            <a:r>
              <a:rPr lang="en-US" sz="4000" dirty="0"/>
              <a:t>,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terintegrasi</a:t>
            </a:r>
            <a:r>
              <a:rPr lang="en-US" sz="4000" dirty="0"/>
              <a:t>. </a:t>
            </a:r>
            <a:endParaRPr lang="en-US" sz="4000" dirty="0" smtClean="0"/>
          </a:p>
          <a:p>
            <a:pPr fontAlgn="base"/>
            <a:r>
              <a:rPr lang="en-US" sz="4000" dirty="0" smtClean="0"/>
              <a:t>Dari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istilah</a:t>
            </a:r>
            <a:r>
              <a:rPr lang="en-US" sz="4000" dirty="0"/>
              <a:t> yang </a:t>
            </a:r>
            <a:r>
              <a:rPr lang="en-US" sz="4000" dirty="0" err="1"/>
              <a:t>ada</a:t>
            </a:r>
            <a:r>
              <a:rPr lang="en-US" sz="4000" dirty="0"/>
              <a:t>, </a:t>
            </a:r>
            <a:r>
              <a:rPr lang="en-US" sz="4000" dirty="0" err="1"/>
              <a:t>terdapat</a:t>
            </a:r>
            <a:r>
              <a:rPr lang="en-US" sz="4000" dirty="0"/>
              <a:t> </a:t>
            </a:r>
            <a:r>
              <a:rPr lang="en-US" sz="4000" dirty="0" err="1"/>
              <a:t>istilah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yang </a:t>
            </a:r>
            <a:r>
              <a:rPr lang="en-US" sz="4000" dirty="0" err="1"/>
              <a:t>mengacu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perawatan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rakyat</a:t>
            </a:r>
            <a:r>
              <a:rPr lang="en-US" sz="4000" dirty="0"/>
              <a:t> yang </a:t>
            </a:r>
            <a:r>
              <a:rPr lang="en-US" sz="4000" dirty="0" err="1"/>
              <a:t>melibatkan</a:t>
            </a:r>
            <a:r>
              <a:rPr lang="en-US" sz="4000" dirty="0"/>
              <a:t> </a:t>
            </a:r>
            <a:r>
              <a:rPr lang="en-US" sz="4000" dirty="0" err="1"/>
              <a:t>spesialis</a:t>
            </a:r>
            <a:r>
              <a:rPr lang="en-US" sz="4000" dirty="0"/>
              <a:t> </a:t>
            </a:r>
            <a:r>
              <a:rPr lang="en-US" sz="4000" dirty="0" err="1"/>
              <a:t>nonprofesional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menawarkan</a:t>
            </a:r>
            <a:r>
              <a:rPr lang="en-US" sz="4000" dirty="0"/>
              <a:t> </a:t>
            </a:r>
            <a:r>
              <a:rPr lang="en-US" sz="4000" dirty="0" err="1"/>
              <a:t>terapi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. </a:t>
            </a: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 </a:t>
            </a:r>
            <a:r>
              <a:rPr lang="en-US" sz="3200" dirty="0" err="1" smtClean="0"/>
              <a:t>Istilah</a:t>
            </a:r>
            <a:r>
              <a:rPr lang="en-US" sz="3200" dirty="0" smtClean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mengacu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kenyataan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prinsip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juga</a:t>
            </a:r>
            <a:r>
              <a:rPr lang="en-US" sz="3200" dirty="0"/>
              <a:t>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diakui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konvensional</a:t>
            </a:r>
            <a:r>
              <a:rPr lang="en-US" sz="3200" dirty="0"/>
              <a:t>. </a:t>
            </a:r>
            <a:r>
              <a:rPr lang="en-US" sz="3200" dirty="0" err="1"/>
              <a:t>Menurut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ahli</a:t>
            </a:r>
            <a:r>
              <a:rPr lang="en-US" sz="3200" dirty="0"/>
              <a:t>,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yang </a:t>
            </a:r>
            <a:r>
              <a:rPr lang="en-US" sz="3200" dirty="0" err="1"/>
              <a:t>berpusat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komunitas</a:t>
            </a:r>
            <a:r>
              <a:rPr lang="en-US" sz="3200" dirty="0"/>
              <a:t>,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swadaya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menekankan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pertolongan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perawatan</a:t>
            </a:r>
            <a:r>
              <a:rPr lang="en-US" sz="3200" dirty="0"/>
              <a:t> </a:t>
            </a:r>
            <a:r>
              <a:rPr lang="en-US" sz="3200" dirty="0" err="1" smtClean="0"/>
              <a:t>diri</a:t>
            </a:r>
            <a:r>
              <a:rPr lang="en-US" sz="3200" dirty="0" smtClean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Berkembangnya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didasari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dinilai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daripada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konvensional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kenyataan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biaya</a:t>
            </a:r>
            <a:r>
              <a:rPr lang="en-US" sz="3200" dirty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dikeluarkan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jauh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murah</a:t>
            </a:r>
            <a:r>
              <a:rPr lang="en-US" sz="3200" dirty="0"/>
              <a:t> </a:t>
            </a:r>
            <a:r>
              <a:rPr lang="en-US" sz="3200" dirty="0" err="1"/>
              <a:t>daripada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konvensional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Pemanfaatan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manakala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konvensional</a:t>
            </a:r>
            <a:r>
              <a:rPr lang="en-US" sz="4000" dirty="0"/>
              <a:t> </a:t>
            </a:r>
            <a:r>
              <a:rPr lang="en-US" sz="4000" dirty="0" err="1"/>
              <a:t>dinilai</a:t>
            </a:r>
            <a:r>
              <a:rPr lang="en-US" sz="4000" dirty="0"/>
              <a:t> </a:t>
            </a:r>
            <a:r>
              <a:rPr lang="en-US" sz="4000" dirty="0" err="1"/>
              <a:t>kurang</a:t>
            </a:r>
            <a:r>
              <a:rPr lang="en-US" sz="4000" dirty="0"/>
              <a:t> </a:t>
            </a:r>
            <a:r>
              <a:rPr lang="en-US" sz="4000" dirty="0" err="1"/>
              <a:t>berhasil</a:t>
            </a:r>
            <a:r>
              <a:rPr lang="en-US" sz="4000" dirty="0"/>
              <a:t> </a:t>
            </a:r>
            <a:r>
              <a:rPr lang="en-US" sz="4000" dirty="0" err="1"/>
              <a:t>menanggulangi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Selain</a:t>
            </a:r>
            <a:r>
              <a:rPr lang="en-US" sz="4000" dirty="0" smtClean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pemanfaatan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</a:t>
            </a:r>
            <a:r>
              <a:rPr lang="en-US" sz="4000" dirty="0" err="1"/>
              <a:t>digunakan</a:t>
            </a:r>
            <a:r>
              <a:rPr lang="en-US" sz="4000" dirty="0"/>
              <a:t> </a:t>
            </a:r>
            <a:r>
              <a:rPr lang="en-US" sz="4000" dirty="0" err="1"/>
              <a:t>bersama-sama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 smtClean="0"/>
              <a:t>medis</a:t>
            </a:r>
            <a:r>
              <a:rPr lang="en-US" sz="4000" dirty="0" smtClean="0"/>
              <a:t> </a:t>
            </a:r>
            <a:r>
              <a:rPr lang="en-US" sz="4000" dirty="0" err="1" smtClean="0"/>
              <a:t>konvensional</a:t>
            </a:r>
            <a:r>
              <a:rPr lang="en-US" sz="4000" dirty="0" smtClean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dimanfaatkan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orang yang </a:t>
            </a:r>
            <a:r>
              <a:rPr lang="en-US" sz="4000" dirty="0" err="1"/>
              <a:t>sejak</a:t>
            </a:r>
            <a:r>
              <a:rPr lang="en-US" sz="4000" dirty="0"/>
              <a:t> </a:t>
            </a:r>
            <a:r>
              <a:rPr lang="en-US" sz="4000" dirty="0" err="1"/>
              <a:t>semula</a:t>
            </a:r>
            <a:r>
              <a:rPr lang="en-US" sz="4000" dirty="0"/>
              <a:t> </a:t>
            </a:r>
            <a:r>
              <a:rPr lang="en-US" sz="4000" dirty="0" err="1"/>
              <a:t>memang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memilih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menanggulangi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0" y="381000"/>
            <a:ext cx="11217275" cy="1885950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Makna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Pengertian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Sistem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Medis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Komplementer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Alternatif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menjumpai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satu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, Ada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yang </a:t>
            </a:r>
            <a:r>
              <a:rPr lang="en-US" sz="3600" dirty="0" err="1"/>
              <a:t>berkembang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Barat </a:t>
            </a:r>
            <a:r>
              <a:rPr lang="en-US" sz="3600" dirty="0" err="1"/>
              <a:t>dan</a:t>
            </a:r>
            <a:r>
              <a:rPr lang="en-US" sz="3600" dirty="0"/>
              <a:t> yang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ahli</a:t>
            </a:r>
            <a:r>
              <a:rPr lang="en-US" sz="3600" dirty="0"/>
              <a:t> </a:t>
            </a:r>
            <a:r>
              <a:rPr lang="en-US" sz="3600" dirty="0" err="1"/>
              <a:t>diberi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nama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/>
              <a:t>Di </a:t>
            </a:r>
            <a:r>
              <a:rPr lang="en-US" sz="3600" dirty="0" err="1"/>
              <a:t>luar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,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non-Barat yang </a:t>
            </a:r>
            <a:r>
              <a:rPr lang="en-US" sz="3600" dirty="0" err="1"/>
              <a:t>oleh</a:t>
            </a:r>
            <a:r>
              <a:rPr lang="en-US" sz="3600" dirty="0"/>
              <a:t> orang Barat </a:t>
            </a:r>
            <a:r>
              <a:rPr lang="en-US" sz="3600" dirty="0" err="1"/>
              <a:t>dinamakan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primitif</a:t>
            </a:r>
            <a:r>
              <a:rPr lang="en-US" sz="3600" dirty="0"/>
              <a:t>, non-Barat, </a:t>
            </a:r>
            <a:r>
              <a:rPr lang="en-US" sz="3600" dirty="0" err="1"/>
              <a:t>tradisional</a:t>
            </a:r>
            <a:r>
              <a:rPr lang="en-US" sz="3600" dirty="0"/>
              <a:t>, </a:t>
            </a:r>
            <a:r>
              <a:rPr lang="en-US" sz="3600" dirty="0" err="1"/>
              <a:t>rakyat</a:t>
            </a:r>
            <a:r>
              <a:rPr lang="en-US" sz="3600" dirty="0"/>
              <a:t> (folk medicine), </a:t>
            </a:r>
            <a:r>
              <a:rPr lang="en-US" sz="3600" dirty="0" err="1"/>
              <a:t>pribumi</a:t>
            </a:r>
            <a:r>
              <a:rPr lang="en-US" sz="3600" dirty="0"/>
              <a:t>, </a:t>
            </a:r>
            <a:r>
              <a:rPr lang="en-US" sz="3600" dirty="0" err="1" smtClean="0"/>
              <a:t>nonilmiah</a:t>
            </a:r>
            <a:r>
              <a:rPr lang="en-US" sz="3600" dirty="0"/>
              <a:t>.</a:t>
            </a:r>
            <a:r>
              <a:rPr lang="en-US" sz="3600" dirty="0" smtClean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yang </a:t>
            </a:r>
            <a:r>
              <a:rPr lang="en-US" sz="3600" dirty="0" err="1"/>
              <a:t>dinamakan</a:t>
            </a:r>
            <a:r>
              <a:rPr lang="en-US" sz="3600" dirty="0"/>
              <a:t> </a:t>
            </a:r>
            <a:r>
              <a:rPr lang="en-US" sz="3600" dirty="0" err="1"/>
              <a:t>pengobatan</a:t>
            </a:r>
            <a:r>
              <a:rPr lang="en-US" sz="3600" dirty="0"/>
              <a:t> </a:t>
            </a:r>
            <a:r>
              <a:rPr lang="en-US" sz="3600" dirty="0" err="1"/>
              <a:t>tradisional</a:t>
            </a:r>
            <a:r>
              <a:rPr lang="en-US" sz="3600" dirty="0"/>
              <a:t> </a:t>
            </a:r>
            <a:r>
              <a:rPr lang="en-US" sz="3600" dirty="0" err="1"/>
              <a:t>ialah</a:t>
            </a:r>
            <a:r>
              <a:rPr lang="en-US" sz="3600" dirty="0"/>
              <a:t> </a:t>
            </a:r>
            <a:r>
              <a:rPr lang="en-US" sz="3600" dirty="0" err="1"/>
              <a:t>upaya</a:t>
            </a:r>
            <a:r>
              <a:rPr lang="en-US" sz="3600" dirty="0"/>
              <a:t> </a:t>
            </a:r>
            <a:r>
              <a:rPr lang="en-US" sz="3600" dirty="0" err="1"/>
              <a:t>pengobatan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perawatan</a:t>
            </a:r>
            <a:r>
              <a:rPr lang="en-US" sz="3600" dirty="0"/>
              <a:t> di </a:t>
            </a:r>
            <a:r>
              <a:rPr lang="en-US" sz="3600" dirty="0" err="1"/>
              <a:t>luar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keperawatan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Kleinman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klasifikasi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membedakan</a:t>
            </a:r>
            <a:r>
              <a:rPr lang="en-US" sz="3600" dirty="0"/>
              <a:t> </a:t>
            </a:r>
            <a:r>
              <a:rPr lang="en-US" sz="3600" dirty="0" err="1"/>
              <a:t>tiga</a:t>
            </a:r>
            <a:r>
              <a:rPr lang="en-US" sz="3600" dirty="0"/>
              <a:t> </a:t>
            </a:r>
            <a:r>
              <a:rPr lang="en-US" sz="3600" dirty="0" err="1"/>
              <a:t>macam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lokal</a:t>
            </a:r>
            <a:r>
              <a:rPr lang="en-US" sz="3600" dirty="0"/>
              <a:t> (‘local health care systems’),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populer</a:t>
            </a:r>
            <a:r>
              <a:rPr lang="en-US" sz="3600" dirty="0"/>
              <a:t> (popular),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rakyat</a:t>
            </a:r>
            <a:r>
              <a:rPr lang="en-US" sz="3600" dirty="0"/>
              <a:t> (folk),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profesional</a:t>
            </a:r>
            <a:r>
              <a:rPr lang="en-US" sz="3600" dirty="0"/>
              <a:t> yang </a:t>
            </a:r>
            <a:r>
              <a:rPr lang="en-US" sz="3600" dirty="0" err="1"/>
              <a:t>berorientasi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biomedika</a:t>
            </a:r>
            <a:r>
              <a:rPr lang="en-US" sz="3600" dirty="0"/>
              <a:t> Barat. </a:t>
            </a:r>
          </a:p>
          <a:p>
            <a:r>
              <a:rPr lang="en-US" sz="3600" dirty="0"/>
              <a:t>Salah </a:t>
            </a:r>
            <a:r>
              <a:rPr lang="en-US" sz="3600" dirty="0" err="1"/>
              <a:t>satu</a:t>
            </a:r>
            <a:r>
              <a:rPr lang="en-US" sz="3600" dirty="0"/>
              <a:t> </a:t>
            </a:r>
            <a:r>
              <a:rPr lang="en-US" sz="3600" dirty="0" err="1"/>
              <a:t>bentuk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alternatif</a:t>
            </a:r>
            <a:r>
              <a:rPr lang="en-US" sz="3600" dirty="0"/>
              <a:t>, </a:t>
            </a:r>
            <a:r>
              <a:rPr lang="en-US" sz="3600" dirty="0" err="1"/>
              <a:t>menurut</a:t>
            </a:r>
            <a:r>
              <a:rPr lang="en-US" sz="3600" dirty="0"/>
              <a:t> Conrad </a:t>
            </a:r>
            <a:r>
              <a:rPr lang="en-US" sz="3600" dirty="0" err="1"/>
              <a:t>dan</a:t>
            </a:r>
            <a:r>
              <a:rPr lang="en-US" sz="3600" dirty="0"/>
              <a:t> Ker,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bentuk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yang </a:t>
            </a:r>
            <a:r>
              <a:rPr lang="en-US" sz="3600" dirty="0" err="1"/>
              <a:t>berpusat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komunitas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yang </a:t>
            </a:r>
            <a:r>
              <a:rPr lang="en-US" sz="3600" dirty="0" err="1"/>
              <a:t>bersifat</a:t>
            </a:r>
            <a:r>
              <a:rPr lang="en-US" sz="3600" dirty="0"/>
              <a:t> </a:t>
            </a:r>
            <a:r>
              <a:rPr lang="en-US" sz="3600" dirty="0" err="1"/>
              <a:t>swadaya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menekankan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pertolongan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perawatan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Aakster</a:t>
            </a:r>
            <a:r>
              <a:rPr lang="en-US" sz="4000" dirty="0"/>
              <a:t> </a:t>
            </a:r>
            <a:r>
              <a:rPr lang="en-US" sz="4000" dirty="0" err="1"/>
              <a:t>istilah</a:t>
            </a:r>
            <a:r>
              <a:rPr lang="en-US" sz="4000" dirty="0"/>
              <a:t> </a:t>
            </a:r>
            <a:r>
              <a:rPr lang="en-US" sz="4000" dirty="0" err="1"/>
              <a:t>alternatif</a:t>
            </a:r>
            <a:r>
              <a:rPr lang="en-US" sz="4000" dirty="0"/>
              <a:t> </a:t>
            </a:r>
            <a:r>
              <a:rPr lang="en-US" sz="4000" dirty="0" err="1"/>
              <a:t>mengacu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di </a:t>
            </a:r>
            <a:r>
              <a:rPr lang="en-US" sz="4000" dirty="0" err="1"/>
              <a:t>luar</a:t>
            </a:r>
            <a:r>
              <a:rPr lang="en-US" sz="4000" dirty="0"/>
              <a:t> </a:t>
            </a:r>
            <a:r>
              <a:rPr lang="en-US" sz="4000" dirty="0" err="1"/>
              <a:t>metode</a:t>
            </a:r>
            <a:r>
              <a:rPr lang="en-US" sz="4000" dirty="0"/>
              <a:t> normal yang </a:t>
            </a:r>
            <a:r>
              <a:rPr lang="en-US" sz="4000" dirty="0" err="1"/>
              <a:t>berlaku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ciri</a:t>
            </a:r>
            <a:r>
              <a:rPr lang="en-US" sz="4000" dirty="0"/>
              <a:t> yang </a:t>
            </a:r>
            <a:r>
              <a:rPr lang="en-US" sz="4000" dirty="0" err="1"/>
              <a:t>membedakannya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modern,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biayanya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dijamin</a:t>
            </a:r>
            <a:r>
              <a:rPr lang="en-US" sz="4000" dirty="0"/>
              <a:t> </a:t>
            </a:r>
            <a:r>
              <a:rPr lang="en-US" sz="4000" dirty="0" err="1"/>
              <a:t>asuransi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, </a:t>
            </a:r>
            <a:r>
              <a:rPr lang="en-US" sz="4000" dirty="0" err="1"/>
              <a:t>metodenya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diajarkan</a:t>
            </a:r>
            <a:r>
              <a:rPr lang="en-US" sz="4000" dirty="0"/>
              <a:t> di </a:t>
            </a:r>
            <a:r>
              <a:rPr lang="en-US" sz="4000" dirty="0" err="1"/>
              <a:t>perguruan</a:t>
            </a:r>
            <a:r>
              <a:rPr lang="en-US" sz="4000" dirty="0"/>
              <a:t> </a:t>
            </a:r>
            <a:r>
              <a:rPr lang="en-US" sz="4000" dirty="0" err="1" smtClean="0"/>
              <a:t>tinggi</a:t>
            </a:r>
            <a:r>
              <a:rPr lang="en-US" sz="4000" dirty="0" smtClean="0"/>
              <a:t>, </a:t>
            </a:r>
            <a:r>
              <a:rPr lang="en-US" sz="4000" dirty="0" err="1"/>
              <a:t>metodenya</a:t>
            </a:r>
            <a:r>
              <a:rPr lang="en-US" sz="4000" dirty="0"/>
              <a:t> </a:t>
            </a:r>
            <a:r>
              <a:rPr lang="en-US" sz="4000" dirty="0" err="1"/>
              <a:t>didasarkan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pandangan</a:t>
            </a:r>
            <a:r>
              <a:rPr lang="en-US" sz="4000" dirty="0"/>
              <a:t> lain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pandangan</a:t>
            </a:r>
            <a:r>
              <a:rPr lang="en-US" sz="4000" dirty="0"/>
              <a:t> lain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tenaga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penderita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Aakster</a:t>
            </a:r>
            <a:r>
              <a:rPr lang="en-US" sz="3600" dirty="0"/>
              <a:t> </a:t>
            </a:r>
            <a:r>
              <a:rPr lang="en-US" sz="3600" dirty="0" err="1"/>
              <a:t>membedakan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tipe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alternatif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yang </a:t>
            </a:r>
            <a:r>
              <a:rPr lang="en-US" sz="3600" dirty="0" err="1"/>
              <a:t>memakai</a:t>
            </a:r>
            <a:r>
              <a:rPr lang="en-US" sz="3600" dirty="0"/>
              <a:t> </a:t>
            </a:r>
            <a:r>
              <a:rPr lang="en-US" sz="3600" dirty="0" err="1"/>
              <a:t>metode</a:t>
            </a:r>
            <a:r>
              <a:rPr lang="en-US" sz="3600" dirty="0"/>
              <a:t> diagnosis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perawatan</a:t>
            </a:r>
            <a:r>
              <a:rPr lang="en-US" sz="3600" dirty="0"/>
              <a:t> yang </a:t>
            </a:r>
            <a:r>
              <a:rPr lang="en-US" sz="3600" dirty="0" err="1"/>
              <a:t>menyimpang</a:t>
            </a:r>
            <a:r>
              <a:rPr lang="en-US" sz="3600" dirty="0"/>
              <a:t>, yang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pandangan</a:t>
            </a:r>
            <a:r>
              <a:rPr lang="en-US" sz="3600" dirty="0"/>
              <a:t> </a:t>
            </a:r>
            <a:r>
              <a:rPr lang="en-US" sz="3600" dirty="0" err="1"/>
              <a:t>menyimpang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, yang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gambaran</a:t>
            </a:r>
            <a:r>
              <a:rPr lang="en-US" sz="3600" dirty="0"/>
              <a:t> </a:t>
            </a:r>
            <a:r>
              <a:rPr lang="en-US" sz="3600" dirty="0" err="1"/>
              <a:t>menyimpang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Timur</a:t>
            </a:r>
            <a:r>
              <a:rPr lang="en-US" sz="3600" dirty="0"/>
              <a:t>. </a:t>
            </a:r>
          </a:p>
          <a:p>
            <a:r>
              <a:rPr lang="en-US" sz="3600" dirty="0"/>
              <a:t>Salah </a:t>
            </a:r>
            <a:r>
              <a:rPr lang="en-US" sz="3600" dirty="0" err="1"/>
              <a:t>satu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alternatif</a:t>
            </a:r>
            <a:r>
              <a:rPr lang="en-US" sz="3600" dirty="0"/>
              <a:t> faith healing,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penggabungan</a:t>
            </a:r>
            <a:r>
              <a:rPr lang="en-US" sz="3600" dirty="0"/>
              <a:t> </a:t>
            </a:r>
            <a:r>
              <a:rPr lang="en-US" sz="3600" dirty="0" err="1"/>
              <a:t>penyembuhan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keyakinan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kekuatan</a:t>
            </a:r>
            <a:r>
              <a:rPr lang="en-US" sz="3600" dirty="0"/>
              <a:t> </a:t>
            </a:r>
            <a:r>
              <a:rPr lang="en-US" sz="3600" dirty="0" err="1"/>
              <a:t>adikodrati</a:t>
            </a:r>
            <a:r>
              <a:rPr lang="en-US" sz="3600" dirty="0"/>
              <a:t>. Ada yang </a:t>
            </a:r>
            <a:r>
              <a:rPr lang="en-US" sz="3600" dirty="0" err="1"/>
              <a:t>menggabungkannya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modern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smtClean="0"/>
              <a:t>yang </a:t>
            </a:r>
            <a:r>
              <a:rPr lang="en-US" sz="3600" dirty="0" err="1"/>
              <a:t>melakukannya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mandiri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6708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Menurut</a:t>
            </a:r>
            <a:r>
              <a:rPr lang="en-US" sz="4400" dirty="0"/>
              <a:t> Wallis </a:t>
            </a:r>
            <a:r>
              <a:rPr lang="en-US" sz="4400" dirty="0" err="1"/>
              <a:t>penelitian</a:t>
            </a:r>
            <a:r>
              <a:rPr lang="en-US" sz="4400" dirty="0"/>
              <a:t> </a:t>
            </a:r>
            <a:r>
              <a:rPr lang="en-US" sz="4400" dirty="0" err="1"/>
              <a:t>telah</a:t>
            </a:r>
            <a:r>
              <a:rPr lang="en-US" sz="4400" dirty="0"/>
              <a:t> </a:t>
            </a:r>
            <a:r>
              <a:rPr lang="en-US" sz="4400" dirty="0" err="1"/>
              <a:t>menemukan</a:t>
            </a:r>
            <a:r>
              <a:rPr lang="en-US" sz="4400" dirty="0"/>
              <a:t> </a:t>
            </a:r>
            <a:r>
              <a:rPr lang="en-US" sz="4400" dirty="0" err="1"/>
              <a:t>adanya</a:t>
            </a:r>
            <a:r>
              <a:rPr lang="en-US" sz="4400" dirty="0"/>
              <a:t> </a:t>
            </a:r>
            <a:r>
              <a:rPr lang="en-US" sz="4400" dirty="0" err="1"/>
              <a:t>hubungan</a:t>
            </a:r>
            <a:r>
              <a:rPr lang="en-US" sz="4400" dirty="0"/>
              <a:t> </a:t>
            </a:r>
            <a:r>
              <a:rPr lang="en-US" sz="4400" dirty="0" err="1"/>
              <a:t>antara</a:t>
            </a:r>
            <a:r>
              <a:rPr lang="en-US" sz="4400" dirty="0"/>
              <a:t> </a:t>
            </a:r>
            <a:r>
              <a:rPr lang="en-US" sz="4400" dirty="0" err="1"/>
              <a:t>keyakinan</a:t>
            </a:r>
            <a:r>
              <a:rPr lang="en-US" sz="4400" dirty="0"/>
              <a:t> agama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, </a:t>
            </a:r>
            <a:r>
              <a:rPr lang="en-US" sz="4400" dirty="0" err="1"/>
              <a:t>namun</a:t>
            </a:r>
            <a:r>
              <a:rPr lang="en-US" sz="4400" dirty="0"/>
              <a:t> di </a:t>
            </a:r>
            <a:r>
              <a:rPr lang="en-US" sz="4400" dirty="0" err="1"/>
              <a:t>kalangan</a:t>
            </a:r>
            <a:r>
              <a:rPr lang="en-US" sz="4400" dirty="0"/>
              <a:t> </a:t>
            </a:r>
            <a:r>
              <a:rPr lang="en-US" sz="4400" dirty="0" err="1"/>
              <a:t>para</a:t>
            </a:r>
            <a:r>
              <a:rPr lang="en-US" sz="4400" dirty="0"/>
              <a:t> </a:t>
            </a:r>
            <a:r>
              <a:rPr lang="en-US" sz="4400" dirty="0" err="1"/>
              <a:t>ahli</a:t>
            </a:r>
            <a:r>
              <a:rPr lang="en-US" sz="4400" dirty="0"/>
              <a:t> </a:t>
            </a:r>
            <a:r>
              <a:rPr lang="en-US" sz="4400" dirty="0" err="1"/>
              <a:t>masih</a:t>
            </a:r>
            <a:r>
              <a:rPr lang="en-US" sz="4400" dirty="0"/>
              <a:t> </a:t>
            </a:r>
            <a:r>
              <a:rPr lang="en-US" sz="4400" dirty="0" err="1"/>
              <a:t>belum</a:t>
            </a:r>
            <a:r>
              <a:rPr lang="en-US" sz="4400" dirty="0"/>
              <a:t> </a:t>
            </a:r>
            <a:r>
              <a:rPr lang="en-US" sz="4400" dirty="0" err="1"/>
              <a:t>ada</a:t>
            </a:r>
            <a:r>
              <a:rPr lang="en-US" sz="4400" dirty="0"/>
              <a:t> </a:t>
            </a:r>
            <a:r>
              <a:rPr lang="en-US" sz="4400" dirty="0" err="1"/>
              <a:t>kesepakatan</a:t>
            </a:r>
            <a:r>
              <a:rPr lang="en-US" sz="4400" dirty="0"/>
              <a:t> </a:t>
            </a:r>
            <a:r>
              <a:rPr lang="en-US" sz="4400" dirty="0" err="1"/>
              <a:t>mengenai</a:t>
            </a:r>
            <a:r>
              <a:rPr lang="en-US" sz="4400" dirty="0"/>
              <a:t> </a:t>
            </a:r>
            <a:r>
              <a:rPr lang="en-US" sz="4400" dirty="0" err="1"/>
              <a:t>faktor</a:t>
            </a:r>
            <a:r>
              <a:rPr lang="en-US" sz="4400" dirty="0"/>
              <a:t> </a:t>
            </a:r>
            <a:r>
              <a:rPr lang="en-US" sz="4400" dirty="0" err="1"/>
              <a:t>penyebab</a:t>
            </a:r>
            <a:r>
              <a:rPr lang="en-US" sz="4400" dirty="0"/>
              <a:t> </a:t>
            </a:r>
            <a:r>
              <a:rPr lang="en-US" sz="4400" dirty="0" err="1"/>
              <a:t>adanya</a:t>
            </a:r>
            <a:r>
              <a:rPr lang="en-US" sz="4400" dirty="0"/>
              <a:t> </a:t>
            </a:r>
            <a:r>
              <a:rPr lang="en-US" sz="4400" dirty="0" err="1"/>
              <a:t>hubungan</a:t>
            </a:r>
            <a:r>
              <a:rPr lang="en-US" sz="4400" dirty="0"/>
              <a:t> </a:t>
            </a:r>
            <a:r>
              <a:rPr lang="en-US" sz="4400" dirty="0" err="1"/>
              <a:t>tersebut</a:t>
            </a:r>
            <a:r>
              <a:rPr lang="en-US" sz="4400" dirty="0"/>
              <a:t>. </a:t>
            </a:r>
            <a:endParaRPr lang="en-US" sz="4400" dirty="0" smtClean="0"/>
          </a:p>
          <a:p>
            <a:r>
              <a:rPr lang="en-US" sz="4400" dirty="0" err="1" smtClean="0"/>
              <a:t>Walaupun</a:t>
            </a:r>
            <a:r>
              <a:rPr lang="en-US" sz="4400" dirty="0" smtClean="0"/>
              <a:t> </a:t>
            </a:r>
            <a:r>
              <a:rPr lang="en-US" sz="4400" dirty="0" err="1"/>
              <a:t>masih</a:t>
            </a:r>
            <a:r>
              <a:rPr lang="en-US" sz="4400" dirty="0"/>
              <a:t> </a:t>
            </a:r>
            <a:r>
              <a:rPr lang="en-US" sz="4400" dirty="0" err="1"/>
              <a:t>belum</a:t>
            </a:r>
            <a:r>
              <a:rPr lang="en-US" sz="4400" dirty="0"/>
              <a:t> </a:t>
            </a:r>
            <a:r>
              <a:rPr lang="en-US" sz="4400" dirty="0" err="1"/>
              <a:t>ada</a:t>
            </a:r>
            <a:r>
              <a:rPr lang="en-US" sz="4400" dirty="0"/>
              <a:t> </a:t>
            </a:r>
            <a:r>
              <a:rPr lang="en-US" sz="4400" dirty="0" err="1"/>
              <a:t>kesepakatan</a:t>
            </a:r>
            <a:r>
              <a:rPr lang="en-US" sz="4400" dirty="0"/>
              <a:t> </a:t>
            </a:r>
            <a:r>
              <a:rPr lang="en-US" sz="4400" dirty="0" err="1"/>
              <a:t>apakah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temuan</a:t>
            </a:r>
            <a:r>
              <a:rPr lang="en-US" sz="4400" dirty="0"/>
              <a:t> </a:t>
            </a:r>
            <a:r>
              <a:rPr lang="en-US" sz="4400" dirty="0" err="1"/>
              <a:t>penelitian</a:t>
            </a:r>
            <a:r>
              <a:rPr lang="en-US" sz="4400" dirty="0"/>
              <a:t> </a:t>
            </a:r>
            <a:r>
              <a:rPr lang="en-US" sz="4400" dirty="0" err="1"/>
              <a:t>tersebut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dibuat</a:t>
            </a:r>
            <a:r>
              <a:rPr lang="en-US" sz="4400" dirty="0"/>
              <a:t> </a:t>
            </a:r>
            <a:r>
              <a:rPr lang="en-US" sz="4400" dirty="0" err="1"/>
              <a:t>generalisasi</a:t>
            </a:r>
            <a:r>
              <a:rPr lang="en-US" sz="4400" dirty="0"/>
              <a:t>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43176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Pages>0</Pages>
  <Words>734</Words>
  <Characters>0</Characters>
  <Application>Microsoft Office PowerPoint</Application>
  <PresentationFormat>Custom</PresentationFormat>
  <Lines>0</Lines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Title &amp; Subtitle</vt:lpstr>
      <vt:lpstr>Custom Design</vt:lpstr>
      <vt:lpstr>Title &amp; Bullets - 2 Column</vt:lpstr>
      <vt:lpstr>Sistem Medis Komplementer dan Alternatif</vt:lpstr>
      <vt:lpstr>PowerPoint Presentation</vt:lpstr>
      <vt:lpstr>PowerPoint Presentation</vt:lpstr>
      <vt:lpstr>PowerPoint Presentation</vt:lpstr>
      <vt:lpstr>Makna dan Pengertian Sistem Medis Komplementer dan Alternatif</vt:lpstr>
      <vt:lpstr>PowerPoint Presentation</vt:lpstr>
      <vt:lpstr>PowerPoint Presentation</vt:lpstr>
      <vt:lpstr>PowerPoint Presentation</vt:lpstr>
      <vt:lpstr>PowerPoint Presentation</vt:lpstr>
      <vt:lpstr>Pemanfaat Sistem Medis Alternatif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199</cp:revision>
  <dcterms:modified xsi:type="dcterms:W3CDTF">2024-02-25T02:33:50Z</dcterms:modified>
</cp:coreProperties>
</file>