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5E5C7-4D99-40E6-BE06-4AAD637D2B30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A0A51-9298-4C9E-ADED-86C832E82813}">
      <dgm:prSet phldrT="[Text]" custT="1"/>
      <dgm:spPr/>
      <dgm:t>
        <a:bodyPr/>
        <a:lstStyle/>
        <a:p>
          <a:r>
            <a:rPr lang="en-US" sz="2000" dirty="0" err="1"/>
            <a:t>Independen</a:t>
          </a:r>
          <a:endParaRPr lang="en-US" sz="3100" dirty="0"/>
        </a:p>
      </dgm:t>
    </dgm:pt>
    <dgm:pt modelId="{ABD75E36-DD64-4270-9713-C403E09FDBA4}" type="parTrans" cxnId="{C89EA9F8-EF1C-457F-9F49-F0D67411EDC8}">
      <dgm:prSet/>
      <dgm:spPr/>
      <dgm:t>
        <a:bodyPr/>
        <a:lstStyle/>
        <a:p>
          <a:endParaRPr lang="en-US"/>
        </a:p>
      </dgm:t>
    </dgm:pt>
    <dgm:pt modelId="{3E0F5509-B146-47DC-8F36-E34924E7A92F}" type="sibTrans" cxnId="{C89EA9F8-EF1C-457F-9F49-F0D67411EDC8}">
      <dgm:prSet/>
      <dgm:spPr/>
      <dgm:t>
        <a:bodyPr/>
        <a:lstStyle/>
        <a:p>
          <a:endParaRPr lang="en-US"/>
        </a:p>
      </dgm:t>
    </dgm:pt>
    <dgm:pt modelId="{B4FDE034-7289-4573-9147-C781DEB0ACC6}">
      <dgm:prSet phldrT="[Text]" custT="1"/>
      <dgm:spPr/>
      <dgm:t>
        <a:bodyPr/>
        <a:lstStyle/>
        <a:p>
          <a:r>
            <a:rPr lang="en-US" sz="1800" dirty="0"/>
            <a:t> </a:t>
          </a:r>
          <a:r>
            <a:rPr lang="en-US" sz="1800" dirty="0" err="1"/>
            <a:t>Ritel</a:t>
          </a:r>
          <a:r>
            <a:rPr lang="en-US" sz="1800" dirty="0"/>
            <a:t> </a:t>
          </a:r>
          <a:r>
            <a:rPr lang="en-US" sz="1800" dirty="0" err="1"/>
            <a:t>jenis</a:t>
          </a:r>
          <a:r>
            <a:rPr lang="en-US" sz="1800" dirty="0"/>
            <a:t> </a:t>
          </a:r>
          <a:r>
            <a:rPr lang="en-US" sz="1800" dirty="0" err="1"/>
            <a:t>ini</a:t>
          </a:r>
          <a:r>
            <a:rPr lang="en-US" sz="1800" dirty="0"/>
            <a:t> </a:t>
          </a:r>
          <a:r>
            <a:rPr lang="en-US" sz="1800" dirty="0" err="1"/>
            <a:t>dipunyai</a:t>
          </a:r>
          <a:r>
            <a:rPr lang="en-US" sz="1800" dirty="0"/>
            <a:t> oleh </a:t>
          </a:r>
          <a:r>
            <a:rPr lang="en-US" sz="1800" dirty="0" err="1"/>
            <a:t>hanya</a:t>
          </a:r>
          <a:r>
            <a:rPr lang="en-US" sz="1800" dirty="0"/>
            <a:t> </a:t>
          </a:r>
          <a:r>
            <a:rPr lang="en-US" sz="1800" dirty="0" err="1"/>
            <a:t>satu</a:t>
          </a:r>
          <a:r>
            <a:rPr lang="en-US" sz="1800" dirty="0"/>
            <a:t> orang.</a:t>
          </a:r>
        </a:p>
      </dgm:t>
    </dgm:pt>
    <dgm:pt modelId="{28E8F4FB-3A27-4524-A386-1C8445C800A3}" type="parTrans" cxnId="{0600E0A6-DF7A-44B5-8354-8EF14E06A862}">
      <dgm:prSet/>
      <dgm:spPr/>
      <dgm:t>
        <a:bodyPr/>
        <a:lstStyle/>
        <a:p>
          <a:endParaRPr lang="en-US"/>
        </a:p>
      </dgm:t>
    </dgm:pt>
    <dgm:pt modelId="{0AC67B14-245C-4C22-861C-92DA07B7D99D}" type="sibTrans" cxnId="{0600E0A6-DF7A-44B5-8354-8EF14E06A862}">
      <dgm:prSet/>
      <dgm:spPr/>
      <dgm:t>
        <a:bodyPr/>
        <a:lstStyle/>
        <a:p>
          <a:endParaRPr lang="en-US"/>
        </a:p>
      </dgm:t>
    </dgm:pt>
    <dgm:pt modelId="{3AFEB4D1-0236-4148-94BC-76B19F32BE7F}">
      <dgm:prSet phldrT="[Text]" custT="1"/>
      <dgm:spPr/>
      <dgm:t>
        <a:bodyPr/>
        <a:lstStyle/>
        <a:p>
          <a:r>
            <a:rPr lang="en-US" sz="2000" dirty="0"/>
            <a:t>Usaha </a:t>
          </a:r>
          <a:r>
            <a:rPr lang="en-US" sz="2000" dirty="0" err="1"/>
            <a:t>Keluarga</a:t>
          </a:r>
          <a:endParaRPr lang="en-US" sz="2000" dirty="0"/>
        </a:p>
      </dgm:t>
    </dgm:pt>
    <dgm:pt modelId="{64B94578-EEC9-48C2-8CB1-CA235ED97175}" type="parTrans" cxnId="{69053F32-9DF1-4264-B30F-C5C463E37D71}">
      <dgm:prSet/>
      <dgm:spPr/>
      <dgm:t>
        <a:bodyPr/>
        <a:lstStyle/>
        <a:p>
          <a:endParaRPr lang="en-US"/>
        </a:p>
      </dgm:t>
    </dgm:pt>
    <dgm:pt modelId="{FE49AE05-7B7D-484F-A933-E2DCB0FA5CFD}" type="sibTrans" cxnId="{69053F32-9DF1-4264-B30F-C5C463E37D71}">
      <dgm:prSet/>
      <dgm:spPr/>
      <dgm:t>
        <a:bodyPr/>
        <a:lstStyle/>
        <a:p>
          <a:endParaRPr lang="en-US"/>
        </a:p>
      </dgm:t>
    </dgm:pt>
    <dgm:pt modelId="{4A63CECF-CB0D-4F98-886A-908620F440BD}">
      <dgm:prSet phldrT="[Text]" custT="1"/>
      <dgm:spPr/>
      <dgm:t>
        <a:bodyPr/>
        <a:lstStyle/>
        <a:p>
          <a:r>
            <a:rPr lang="en-US" sz="1800" dirty="0"/>
            <a:t> Usaha </a:t>
          </a:r>
          <a:r>
            <a:rPr lang="en-US" sz="1800" dirty="0" err="1"/>
            <a:t>keluarga</a:t>
          </a:r>
          <a:r>
            <a:rPr lang="en-US" sz="1800" dirty="0"/>
            <a:t>, </a:t>
          </a:r>
          <a:r>
            <a:rPr lang="en-US" sz="1800" dirty="0" err="1"/>
            <a:t>biasanya</a:t>
          </a:r>
          <a:r>
            <a:rPr lang="en-US" sz="1800" dirty="0"/>
            <a:t> </a:t>
          </a:r>
          <a:r>
            <a:rPr lang="en-US" sz="1800" dirty="0" err="1"/>
            <a:t>keluarga</a:t>
          </a:r>
          <a:r>
            <a:rPr lang="en-US" sz="1800" dirty="0"/>
            <a:t> </a:t>
          </a:r>
          <a:r>
            <a:rPr lang="en-US" sz="1800" dirty="0" err="1"/>
            <a:t>besar</a:t>
          </a:r>
          <a:endParaRPr lang="en-US" sz="1800" dirty="0"/>
        </a:p>
      </dgm:t>
    </dgm:pt>
    <dgm:pt modelId="{4E7A0AFF-6D18-4ACC-8161-BC0FC6AAEF94}" type="parTrans" cxnId="{1A0464DE-FBE0-45B1-AA73-5778752E5B25}">
      <dgm:prSet/>
      <dgm:spPr/>
      <dgm:t>
        <a:bodyPr/>
        <a:lstStyle/>
        <a:p>
          <a:endParaRPr lang="en-US"/>
        </a:p>
      </dgm:t>
    </dgm:pt>
    <dgm:pt modelId="{8F05403E-23F7-4195-BD41-733DF090C05F}" type="sibTrans" cxnId="{1A0464DE-FBE0-45B1-AA73-5778752E5B25}">
      <dgm:prSet/>
      <dgm:spPr/>
      <dgm:t>
        <a:bodyPr/>
        <a:lstStyle/>
        <a:p>
          <a:endParaRPr lang="en-US"/>
        </a:p>
      </dgm:t>
    </dgm:pt>
    <dgm:pt modelId="{0D88BAB9-A6F5-4452-BB0E-69A2C4DC7357}">
      <dgm:prSet phldrT="[Text]" custT="1"/>
      <dgm:spPr/>
      <dgm:t>
        <a:bodyPr/>
        <a:lstStyle/>
        <a:p>
          <a:r>
            <a:rPr lang="en-US" sz="2000" dirty="0" err="1"/>
            <a:t>Jaringan</a:t>
          </a:r>
          <a:endParaRPr lang="en-US" sz="2400" dirty="0"/>
        </a:p>
      </dgm:t>
    </dgm:pt>
    <dgm:pt modelId="{564A46AC-4A97-4708-A27C-B5D74DC49CBB}" type="parTrans" cxnId="{91F920DF-B6FC-4B4B-9656-3CEC21193B85}">
      <dgm:prSet/>
      <dgm:spPr/>
      <dgm:t>
        <a:bodyPr/>
        <a:lstStyle/>
        <a:p>
          <a:endParaRPr lang="en-US"/>
        </a:p>
      </dgm:t>
    </dgm:pt>
    <dgm:pt modelId="{B9FF71FB-86A1-40EF-92DE-CCFD9B0DB139}" type="sibTrans" cxnId="{91F920DF-B6FC-4B4B-9656-3CEC21193B85}">
      <dgm:prSet/>
      <dgm:spPr/>
      <dgm:t>
        <a:bodyPr/>
        <a:lstStyle/>
        <a:p>
          <a:endParaRPr lang="en-US"/>
        </a:p>
      </dgm:t>
    </dgm:pt>
    <dgm:pt modelId="{11F13448-3551-43DA-9D97-CD3933C13D33}">
      <dgm:prSet phldrT="[Text]" custT="1"/>
      <dgm:spPr/>
      <dgm:t>
        <a:bodyPr/>
        <a:lstStyle/>
        <a:p>
          <a:pPr marL="55563" indent="0"/>
          <a:r>
            <a:rPr lang="en-US" sz="1800" dirty="0" err="1"/>
            <a:t>Jaringan</a:t>
          </a:r>
          <a:r>
            <a:rPr lang="en-US" sz="1800" dirty="0"/>
            <a:t> (chain) </a:t>
          </a:r>
          <a:r>
            <a:rPr lang="en-US" sz="1800" dirty="0" err="1"/>
            <a:t>merupakan</a:t>
          </a:r>
          <a:r>
            <a:rPr lang="en-US" sz="1800" dirty="0"/>
            <a:t> </a:t>
          </a:r>
          <a:r>
            <a:rPr lang="en-US" sz="1800" dirty="0" err="1"/>
            <a:t>sekelompok</a:t>
          </a:r>
          <a:r>
            <a:rPr lang="en-US" sz="1800" dirty="0"/>
            <a:t> </a:t>
          </a:r>
          <a:r>
            <a:rPr lang="en-US" sz="1800" dirty="0" err="1"/>
            <a:t>gerai</a:t>
          </a:r>
          <a:r>
            <a:rPr lang="en-US" sz="1800" dirty="0"/>
            <a:t> di </a:t>
          </a:r>
          <a:r>
            <a:rPr lang="en-US" sz="1800" dirty="0" err="1"/>
            <a:t>bawah</a:t>
          </a:r>
          <a:r>
            <a:rPr lang="en-US" sz="1800" dirty="0"/>
            <a:t> </a:t>
          </a:r>
          <a:r>
            <a:rPr lang="en-US" sz="1800" dirty="0" err="1"/>
            <a:t>kepemilikan</a:t>
          </a:r>
          <a:r>
            <a:rPr lang="en-US" sz="1800" dirty="0"/>
            <a:t> </a:t>
          </a:r>
          <a:r>
            <a:rPr lang="en-US" sz="1800" dirty="0" err="1"/>
            <a:t>bersama</a:t>
          </a:r>
          <a:endParaRPr lang="en-US" sz="1800" dirty="0"/>
        </a:p>
      </dgm:t>
    </dgm:pt>
    <dgm:pt modelId="{3C3030B0-3AF7-4C63-993C-DE3B96AE2B1F}" type="parTrans" cxnId="{FDB9C87B-1153-45E4-AA34-B4326FE0DBCF}">
      <dgm:prSet/>
      <dgm:spPr/>
      <dgm:t>
        <a:bodyPr/>
        <a:lstStyle/>
        <a:p>
          <a:endParaRPr lang="en-US"/>
        </a:p>
      </dgm:t>
    </dgm:pt>
    <dgm:pt modelId="{8FF321CC-ACF2-46EE-A6C2-2C35D298BA0A}" type="sibTrans" cxnId="{FDB9C87B-1153-45E4-AA34-B4326FE0DBCF}">
      <dgm:prSet/>
      <dgm:spPr/>
      <dgm:t>
        <a:bodyPr/>
        <a:lstStyle/>
        <a:p>
          <a:endParaRPr lang="en-US"/>
        </a:p>
      </dgm:t>
    </dgm:pt>
    <dgm:pt modelId="{86E6F57C-B32A-47BD-B7B0-12AECE8EF577}">
      <dgm:prSet phldrT="[Text]" custT="1"/>
      <dgm:spPr/>
      <dgm:t>
        <a:bodyPr/>
        <a:lstStyle/>
        <a:p>
          <a:r>
            <a:rPr lang="en-US" sz="2000" dirty="0" err="1"/>
            <a:t>Waralaba</a:t>
          </a:r>
          <a:endParaRPr lang="en-US" sz="2400" dirty="0"/>
        </a:p>
      </dgm:t>
    </dgm:pt>
    <dgm:pt modelId="{1B37BD49-CAEF-4829-9321-4FCA2F3D9FA8}" type="parTrans" cxnId="{D28FBF66-0941-4230-9056-B1B997E17649}">
      <dgm:prSet/>
      <dgm:spPr/>
      <dgm:t>
        <a:bodyPr/>
        <a:lstStyle/>
        <a:p>
          <a:endParaRPr lang="en-US"/>
        </a:p>
      </dgm:t>
    </dgm:pt>
    <dgm:pt modelId="{428846A6-9BE4-4804-85D9-D23724C5868E}" type="sibTrans" cxnId="{D28FBF66-0941-4230-9056-B1B997E17649}">
      <dgm:prSet/>
      <dgm:spPr/>
      <dgm:t>
        <a:bodyPr/>
        <a:lstStyle/>
        <a:p>
          <a:endParaRPr lang="en-US"/>
        </a:p>
      </dgm:t>
    </dgm:pt>
    <dgm:pt modelId="{2D32451A-C237-4938-9DA4-2935D7F731F8}">
      <dgm:prSet phldrT="[Text]" custT="1"/>
      <dgm:spPr/>
      <dgm:t>
        <a:bodyPr/>
        <a:lstStyle/>
        <a:p>
          <a:r>
            <a:rPr lang="en-US" sz="2000" dirty="0" err="1"/>
            <a:t>Koperasi</a:t>
          </a:r>
          <a:endParaRPr lang="en-US" sz="2400" dirty="0"/>
        </a:p>
      </dgm:t>
    </dgm:pt>
    <dgm:pt modelId="{8CA3B37C-A3EA-4087-93CE-6672C24CF4CE}" type="parTrans" cxnId="{22F9991E-5F90-4E34-90C8-12B8AA393E8A}">
      <dgm:prSet/>
      <dgm:spPr/>
      <dgm:t>
        <a:bodyPr/>
        <a:lstStyle/>
        <a:p>
          <a:endParaRPr lang="en-US"/>
        </a:p>
      </dgm:t>
    </dgm:pt>
    <dgm:pt modelId="{A93A6EEC-FDB9-4DCA-B4E3-77287D96A996}" type="sibTrans" cxnId="{22F9991E-5F90-4E34-90C8-12B8AA393E8A}">
      <dgm:prSet/>
      <dgm:spPr/>
      <dgm:t>
        <a:bodyPr/>
        <a:lstStyle/>
        <a:p>
          <a:endParaRPr lang="en-US"/>
        </a:p>
      </dgm:t>
    </dgm:pt>
    <dgm:pt modelId="{CB9BA5B9-3293-45CA-AEE6-C6CE5B07C09A}">
      <dgm:prSet phldrT="[Text]" custT="1"/>
      <dgm:spPr/>
      <dgm:t>
        <a:bodyPr/>
        <a:lstStyle/>
        <a:p>
          <a:pPr marL="55563" indent="0"/>
          <a:r>
            <a:rPr lang="sv-SE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Waralaba</a:t>
          </a:r>
          <a:r>
            <a:rPr lang="sv-SE" sz="1800" kern="1200" dirty="0"/>
            <a:t> (franchise) merupakan suatu bentuk usaha bisnis penjualan barang atau jasa yang bermerek</a:t>
          </a:r>
          <a:endParaRPr lang="en-US" sz="1800" kern="1200" dirty="0"/>
        </a:p>
      </dgm:t>
    </dgm:pt>
    <dgm:pt modelId="{4F765B99-D3C5-4947-876E-1E8FCBD53196}" type="parTrans" cxnId="{2A966F46-1368-482C-9923-F29FEB16951E}">
      <dgm:prSet/>
      <dgm:spPr/>
      <dgm:t>
        <a:bodyPr/>
        <a:lstStyle/>
        <a:p>
          <a:endParaRPr lang="en-US"/>
        </a:p>
      </dgm:t>
    </dgm:pt>
    <dgm:pt modelId="{EDA85D0D-D674-4A1A-8461-220909F02AB6}" type="sibTrans" cxnId="{2A966F46-1368-482C-9923-F29FEB16951E}">
      <dgm:prSet/>
      <dgm:spPr/>
      <dgm:t>
        <a:bodyPr/>
        <a:lstStyle/>
        <a:p>
          <a:endParaRPr lang="en-US"/>
        </a:p>
      </dgm:t>
    </dgm:pt>
    <dgm:pt modelId="{CACFC7BA-3082-4754-8544-184F2F9E65ED}">
      <dgm:prSet phldrT="[Text]" custT="1"/>
      <dgm:spPr/>
      <dgm:t>
        <a:bodyPr/>
        <a:lstStyle/>
        <a:p>
          <a:pPr marL="55563" indent="0"/>
          <a:r>
            <a:rPr lang="en-US" sz="1800" dirty="0" err="1"/>
            <a:t>Koperasi</a:t>
          </a:r>
          <a:r>
            <a:rPr lang="en-US" sz="1800" dirty="0"/>
            <a:t> </a:t>
          </a:r>
          <a:r>
            <a:rPr lang="en-US" sz="1800" dirty="0" err="1"/>
            <a:t>merupakan</a:t>
          </a:r>
          <a:r>
            <a:rPr lang="en-US" sz="1800" dirty="0"/>
            <a:t> </a:t>
          </a:r>
          <a:r>
            <a:rPr lang="en-US" sz="1800" dirty="0" err="1"/>
            <a:t>suatu</a:t>
          </a:r>
          <a:r>
            <a:rPr lang="en-US" sz="1800" dirty="0"/>
            <a:t> </a:t>
          </a:r>
          <a:r>
            <a:rPr lang="en-US" sz="1800" dirty="0" err="1"/>
            <a:t>usaha</a:t>
          </a:r>
          <a:r>
            <a:rPr lang="en-US" sz="1800" dirty="0"/>
            <a:t> </a:t>
          </a:r>
          <a:r>
            <a:rPr lang="en-US" sz="1800" dirty="0" err="1"/>
            <a:t>bisnis</a:t>
          </a:r>
          <a:r>
            <a:rPr lang="en-US" sz="1800" dirty="0"/>
            <a:t> yang </a:t>
          </a:r>
          <a:r>
            <a:rPr lang="en-US" sz="1800" dirty="0" err="1"/>
            <a:t>diselenggarakan</a:t>
          </a:r>
          <a:r>
            <a:rPr lang="en-US" sz="1800" dirty="0"/>
            <a:t> </a:t>
          </a:r>
          <a:r>
            <a:rPr lang="en-US" sz="1800" dirty="0" err="1"/>
            <a:t>atas</a:t>
          </a:r>
          <a:r>
            <a:rPr lang="en-US" sz="1800" dirty="0"/>
            <a:t> </a:t>
          </a:r>
          <a:r>
            <a:rPr lang="en-US" sz="1800" dirty="0" err="1"/>
            <a:t>azaz</a:t>
          </a:r>
          <a:r>
            <a:rPr lang="en-US" sz="1800" dirty="0"/>
            <a:t> </a:t>
          </a:r>
          <a:r>
            <a:rPr lang="en-US" sz="1800" dirty="0" err="1"/>
            <a:t>kebersamaan</a:t>
          </a:r>
          <a:r>
            <a:rPr lang="en-US" sz="1800" dirty="0"/>
            <a:t> dan </a:t>
          </a:r>
          <a:r>
            <a:rPr lang="en-US" sz="1800" dirty="0" err="1"/>
            <a:t>demokratis</a:t>
          </a:r>
          <a:endParaRPr lang="en-US" sz="1800" dirty="0"/>
        </a:p>
      </dgm:t>
    </dgm:pt>
    <dgm:pt modelId="{C441A52A-6512-4679-B4D6-10CA5441793D}" type="parTrans" cxnId="{82717AA9-6C19-4394-AE31-887EF04F45FA}">
      <dgm:prSet/>
      <dgm:spPr/>
      <dgm:t>
        <a:bodyPr/>
        <a:lstStyle/>
        <a:p>
          <a:endParaRPr lang="en-US"/>
        </a:p>
      </dgm:t>
    </dgm:pt>
    <dgm:pt modelId="{9C4433A8-5799-4E59-89C4-895102737EF7}" type="sibTrans" cxnId="{82717AA9-6C19-4394-AE31-887EF04F45FA}">
      <dgm:prSet/>
      <dgm:spPr/>
      <dgm:t>
        <a:bodyPr/>
        <a:lstStyle/>
        <a:p>
          <a:endParaRPr lang="en-US"/>
        </a:p>
      </dgm:t>
    </dgm:pt>
    <dgm:pt modelId="{43A641AD-0131-4E69-8FA3-514707C535B4}" type="pres">
      <dgm:prSet presAssocID="{5485E5C7-4D99-40E6-BE06-4AAD637D2B3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BC70CD0-05D5-437D-804F-BE02DB0CB6C3}" type="pres">
      <dgm:prSet presAssocID="{678A0A51-9298-4C9E-ADED-86C832E82813}" presName="composite" presStyleCnt="0"/>
      <dgm:spPr/>
    </dgm:pt>
    <dgm:pt modelId="{1D96B17E-A9A1-4A04-896D-13BF97FFB953}" type="pres">
      <dgm:prSet presAssocID="{678A0A51-9298-4C9E-ADED-86C832E82813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9BC761B-4C8F-488F-9753-42829C75E9FB}" type="pres">
      <dgm:prSet presAssocID="{678A0A51-9298-4C9E-ADED-86C832E82813}" presName="Parent" presStyleLbl="alignNode1" presStyleIdx="0" presStyleCnt="5" custScaleY="57957" custLinFactNeighborX="-700" custLinFactNeighborY="20231">
        <dgm:presLayoutVars>
          <dgm:chMax val="3"/>
          <dgm:chPref val="3"/>
          <dgm:bulletEnabled val="1"/>
        </dgm:presLayoutVars>
      </dgm:prSet>
      <dgm:spPr/>
    </dgm:pt>
    <dgm:pt modelId="{A1736643-26D9-4C52-BBF7-53F927C98814}" type="pres">
      <dgm:prSet presAssocID="{678A0A51-9298-4C9E-ADED-86C832E82813}" presName="Accent" presStyleLbl="parChTrans1D1" presStyleIdx="0" presStyleCnt="5"/>
      <dgm:spPr/>
    </dgm:pt>
    <dgm:pt modelId="{A19205FE-4C9A-4FC5-8319-50600ABC2AFC}" type="pres">
      <dgm:prSet presAssocID="{3E0F5509-B146-47DC-8F36-E34924E7A92F}" presName="sibTrans" presStyleCnt="0"/>
      <dgm:spPr/>
    </dgm:pt>
    <dgm:pt modelId="{0454DE57-A0E9-4CEB-9547-BF96157768AD}" type="pres">
      <dgm:prSet presAssocID="{3AFEB4D1-0236-4148-94BC-76B19F32BE7F}" presName="composite" presStyleCnt="0"/>
      <dgm:spPr/>
    </dgm:pt>
    <dgm:pt modelId="{ACCD8D9B-F01C-4B24-809C-E095D7E16433}" type="pres">
      <dgm:prSet presAssocID="{3AFEB4D1-0236-4148-94BC-76B19F32BE7F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463023A-4D71-4C68-85BD-52E631D5D0D9}" type="pres">
      <dgm:prSet presAssocID="{3AFEB4D1-0236-4148-94BC-76B19F32BE7F}" presName="Parent" presStyleLbl="alignNode1" presStyleIdx="1" presStyleCnt="5" custScaleY="62275" custLinFactNeighborY="16860">
        <dgm:presLayoutVars>
          <dgm:chMax val="3"/>
          <dgm:chPref val="3"/>
          <dgm:bulletEnabled val="1"/>
        </dgm:presLayoutVars>
      </dgm:prSet>
      <dgm:spPr/>
    </dgm:pt>
    <dgm:pt modelId="{5E5C1637-9CF6-4CBC-B4C8-D9F2FF6CCAA3}" type="pres">
      <dgm:prSet presAssocID="{3AFEB4D1-0236-4148-94BC-76B19F32BE7F}" presName="Accent" presStyleLbl="parChTrans1D1" presStyleIdx="1" presStyleCnt="5"/>
      <dgm:spPr/>
    </dgm:pt>
    <dgm:pt modelId="{D72573A0-5C4A-4CBD-8E8E-581677122332}" type="pres">
      <dgm:prSet presAssocID="{FE49AE05-7B7D-484F-A933-E2DCB0FA5CFD}" presName="sibTrans" presStyleCnt="0"/>
      <dgm:spPr/>
    </dgm:pt>
    <dgm:pt modelId="{98C3FEB7-AE5E-487C-A582-CC07D9A165CC}" type="pres">
      <dgm:prSet presAssocID="{0D88BAB9-A6F5-4452-BB0E-69A2C4DC7357}" presName="composite" presStyleCnt="0"/>
      <dgm:spPr/>
    </dgm:pt>
    <dgm:pt modelId="{8164FFAA-88EB-4363-A66D-E4643D10A128}" type="pres">
      <dgm:prSet presAssocID="{0D88BAB9-A6F5-4452-BB0E-69A2C4DC7357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38A6A50-62DD-46A3-8E79-6F95655ACC4E}" type="pres">
      <dgm:prSet presAssocID="{0D88BAB9-A6F5-4452-BB0E-69A2C4DC7357}" presName="Parent" presStyleLbl="alignNode1" presStyleIdx="2" presStyleCnt="5" custScaleY="57321" custLinFactNeighborY="18546">
        <dgm:presLayoutVars>
          <dgm:chMax val="3"/>
          <dgm:chPref val="3"/>
          <dgm:bulletEnabled val="1"/>
        </dgm:presLayoutVars>
      </dgm:prSet>
      <dgm:spPr/>
    </dgm:pt>
    <dgm:pt modelId="{9553B030-BCD6-4830-9D99-5B6A0C3CB34F}" type="pres">
      <dgm:prSet presAssocID="{0D88BAB9-A6F5-4452-BB0E-69A2C4DC7357}" presName="Accent" presStyleLbl="parChTrans1D1" presStyleIdx="2" presStyleCnt="5"/>
      <dgm:spPr/>
    </dgm:pt>
    <dgm:pt modelId="{419FFC65-2915-4D3F-9CBA-65D41933E179}" type="pres">
      <dgm:prSet presAssocID="{B9FF71FB-86A1-40EF-92DE-CCFD9B0DB139}" presName="sibTrans" presStyleCnt="0"/>
      <dgm:spPr/>
    </dgm:pt>
    <dgm:pt modelId="{76760B2A-FCD1-478A-B1C2-6E9252386829}" type="pres">
      <dgm:prSet presAssocID="{86E6F57C-B32A-47BD-B7B0-12AECE8EF577}" presName="composite" presStyleCnt="0"/>
      <dgm:spPr/>
    </dgm:pt>
    <dgm:pt modelId="{AB4877AA-1547-465D-A6ED-E23C4EEC9D5B}" type="pres">
      <dgm:prSet presAssocID="{86E6F57C-B32A-47BD-B7B0-12AECE8EF577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FB15BC3-E212-4206-B676-B9F88B680C0E}" type="pres">
      <dgm:prSet presAssocID="{86E6F57C-B32A-47BD-B7B0-12AECE8EF577}" presName="Parent" presStyleLbl="alignNode1" presStyleIdx="3" presStyleCnt="5" custScaleY="57424" custLinFactNeighborY="20232">
        <dgm:presLayoutVars>
          <dgm:chMax val="3"/>
          <dgm:chPref val="3"/>
          <dgm:bulletEnabled val="1"/>
        </dgm:presLayoutVars>
      </dgm:prSet>
      <dgm:spPr/>
    </dgm:pt>
    <dgm:pt modelId="{E73B63BD-1B3A-4E08-8081-B987F21FB3F5}" type="pres">
      <dgm:prSet presAssocID="{86E6F57C-B32A-47BD-B7B0-12AECE8EF577}" presName="Accent" presStyleLbl="parChTrans1D1" presStyleIdx="3" presStyleCnt="5"/>
      <dgm:spPr/>
    </dgm:pt>
    <dgm:pt modelId="{93F3D232-4066-4CEB-9495-F9F0AFAFFEAB}" type="pres">
      <dgm:prSet presAssocID="{428846A6-9BE4-4804-85D9-D23724C5868E}" presName="sibTrans" presStyleCnt="0"/>
      <dgm:spPr/>
    </dgm:pt>
    <dgm:pt modelId="{A4BBA77F-F551-456B-A0E2-C3A5524B0047}" type="pres">
      <dgm:prSet presAssocID="{2D32451A-C237-4938-9DA4-2935D7F731F8}" presName="composite" presStyleCnt="0"/>
      <dgm:spPr/>
    </dgm:pt>
    <dgm:pt modelId="{E9D2C8C8-D21F-4B72-AAA8-BE8DEDA62F53}" type="pres">
      <dgm:prSet presAssocID="{2D32451A-C237-4938-9DA4-2935D7F731F8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F3B3975-97A4-480A-A8D8-0B1A58E89CE9}" type="pres">
      <dgm:prSet presAssocID="{2D32451A-C237-4938-9DA4-2935D7F731F8}" presName="Parent" presStyleLbl="alignNode1" presStyleIdx="4" presStyleCnt="5" custScaleY="58371" custLinFactNeighborY="18546">
        <dgm:presLayoutVars>
          <dgm:chMax val="3"/>
          <dgm:chPref val="3"/>
          <dgm:bulletEnabled val="1"/>
        </dgm:presLayoutVars>
      </dgm:prSet>
      <dgm:spPr/>
    </dgm:pt>
    <dgm:pt modelId="{B9D41206-FB4F-4C13-B392-9A4474FE79D8}" type="pres">
      <dgm:prSet presAssocID="{2D32451A-C237-4938-9DA4-2935D7F731F8}" presName="Accent" presStyleLbl="parChTrans1D1" presStyleIdx="4" presStyleCnt="5"/>
      <dgm:spPr/>
    </dgm:pt>
  </dgm:ptLst>
  <dgm:cxnLst>
    <dgm:cxn modelId="{063BC014-83DF-4BDF-A8D3-9027B4197405}" type="presOf" srcId="{CB9BA5B9-3293-45CA-AEE6-C6CE5B07C09A}" destId="{AB4877AA-1547-465D-A6ED-E23C4EEC9D5B}" srcOrd="0" destOrd="0" presId="urn:microsoft.com/office/officeart/2011/layout/TabList"/>
    <dgm:cxn modelId="{22F9991E-5F90-4E34-90C8-12B8AA393E8A}" srcId="{5485E5C7-4D99-40E6-BE06-4AAD637D2B30}" destId="{2D32451A-C237-4938-9DA4-2935D7F731F8}" srcOrd="4" destOrd="0" parTransId="{8CA3B37C-A3EA-4087-93CE-6672C24CF4CE}" sibTransId="{A93A6EEC-FDB9-4DCA-B4E3-77287D96A996}"/>
    <dgm:cxn modelId="{69053F32-9DF1-4264-B30F-C5C463E37D71}" srcId="{5485E5C7-4D99-40E6-BE06-4AAD637D2B30}" destId="{3AFEB4D1-0236-4148-94BC-76B19F32BE7F}" srcOrd="1" destOrd="0" parTransId="{64B94578-EEC9-48C2-8CB1-CA235ED97175}" sibTransId="{FE49AE05-7B7D-484F-A933-E2DCB0FA5CFD}"/>
    <dgm:cxn modelId="{6C8B0A35-40FB-402C-9B25-6D9B90B12CB4}" type="presOf" srcId="{4A63CECF-CB0D-4F98-886A-908620F440BD}" destId="{ACCD8D9B-F01C-4B24-809C-E095D7E16433}" srcOrd="0" destOrd="0" presId="urn:microsoft.com/office/officeart/2011/layout/TabList"/>
    <dgm:cxn modelId="{6FA8B55C-5040-4FA2-AACE-AD1BBB7491D4}" type="presOf" srcId="{CACFC7BA-3082-4754-8544-184F2F9E65ED}" destId="{E9D2C8C8-D21F-4B72-AAA8-BE8DEDA62F53}" srcOrd="0" destOrd="0" presId="urn:microsoft.com/office/officeart/2011/layout/TabList"/>
    <dgm:cxn modelId="{2A966F46-1368-482C-9923-F29FEB16951E}" srcId="{86E6F57C-B32A-47BD-B7B0-12AECE8EF577}" destId="{CB9BA5B9-3293-45CA-AEE6-C6CE5B07C09A}" srcOrd="0" destOrd="0" parTransId="{4F765B99-D3C5-4947-876E-1E8FCBD53196}" sibTransId="{EDA85D0D-D674-4A1A-8461-220909F02AB6}"/>
    <dgm:cxn modelId="{D28FBF66-0941-4230-9056-B1B997E17649}" srcId="{5485E5C7-4D99-40E6-BE06-4AAD637D2B30}" destId="{86E6F57C-B32A-47BD-B7B0-12AECE8EF577}" srcOrd="3" destOrd="0" parTransId="{1B37BD49-CAEF-4829-9321-4FCA2F3D9FA8}" sibTransId="{428846A6-9BE4-4804-85D9-D23724C5868E}"/>
    <dgm:cxn modelId="{DEEA4F51-C920-4549-A810-FDC4F067C944}" type="presOf" srcId="{11F13448-3551-43DA-9D97-CD3933C13D33}" destId="{8164FFAA-88EB-4363-A66D-E4643D10A128}" srcOrd="0" destOrd="0" presId="urn:microsoft.com/office/officeart/2011/layout/TabList"/>
    <dgm:cxn modelId="{52A2CA72-7DF8-47B9-8394-7F2BFFC2B25A}" type="presOf" srcId="{86E6F57C-B32A-47BD-B7B0-12AECE8EF577}" destId="{8FB15BC3-E212-4206-B676-B9F88B680C0E}" srcOrd="0" destOrd="0" presId="urn:microsoft.com/office/officeart/2011/layout/TabList"/>
    <dgm:cxn modelId="{FDB9C87B-1153-45E4-AA34-B4326FE0DBCF}" srcId="{0D88BAB9-A6F5-4452-BB0E-69A2C4DC7357}" destId="{11F13448-3551-43DA-9D97-CD3933C13D33}" srcOrd="0" destOrd="0" parTransId="{3C3030B0-3AF7-4C63-993C-DE3B96AE2B1F}" sibTransId="{8FF321CC-ACF2-46EE-A6C2-2C35D298BA0A}"/>
    <dgm:cxn modelId="{ED41338A-4923-4080-B875-A87F6FAB09FB}" type="presOf" srcId="{5485E5C7-4D99-40E6-BE06-4AAD637D2B30}" destId="{43A641AD-0131-4E69-8FA3-514707C535B4}" srcOrd="0" destOrd="0" presId="urn:microsoft.com/office/officeart/2011/layout/TabList"/>
    <dgm:cxn modelId="{84A47B8A-8296-4BB4-82A6-C580CF03AB9F}" type="presOf" srcId="{3AFEB4D1-0236-4148-94BC-76B19F32BE7F}" destId="{1463023A-4D71-4C68-85BD-52E631D5D0D9}" srcOrd="0" destOrd="0" presId="urn:microsoft.com/office/officeart/2011/layout/TabList"/>
    <dgm:cxn modelId="{A06F1C8B-4E56-4C59-B0DC-5BBE2757B3A9}" type="presOf" srcId="{678A0A51-9298-4C9E-ADED-86C832E82813}" destId="{99BC761B-4C8F-488F-9753-42829C75E9FB}" srcOrd="0" destOrd="0" presId="urn:microsoft.com/office/officeart/2011/layout/TabList"/>
    <dgm:cxn modelId="{C2B93299-D03D-4613-ACB1-DAA89BFE48EB}" type="presOf" srcId="{2D32451A-C237-4938-9DA4-2935D7F731F8}" destId="{8F3B3975-97A4-480A-A8D8-0B1A58E89CE9}" srcOrd="0" destOrd="0" presId="urn:microsoft.com/office/officeart/2011/layout/TabList"/>
    <dgm:cxn modelId="{0600E0A6-DF7A-44B5-8354-8EF14E06A862}" srcId="{678A0A51-9298-4C9E-ADED-86C832E82813}" destId="{B4FDE034-7289-4573-9147-C781DEB0ACC6}" srcOrd="0" destOrd="0" parTransId="{28E8F4FB-3A27-4524-A386-1C8445C800A3}" sibTransId="{0AC67B14-245C-4C22-861C-92DA07B7D99D}"/>
    <dgm:cxn modelId="{82717AA9-6C19-4394-AE31-887EF04F45FA}" srcId="{2D32451A-C237-4938-9DA4-2935D7F731F8}" destId="{CACFC7BA-3082-4754-8544-184F2F9E65ED}" srcOrd="0" destOrd="0" parTransId="{C441A52A-6512-4679-B4D6-10CA5441793D}" sibTransId="{9C4433A8-5799-4E59-89C4-895102737EF7}"/>
    <dgm:cxn modelId="{ADF599D5-0E4C-4B86-969A-664E2A36E99C}" type="presOf" srcId="{0D88BAB9-A6F5-4452-BB0E-69A2C4DC7357}" destId="{B38A6A50-62DD-46A3-8E79-6F95655ACC4E}" srcOrd="0" destOrd="0" presId="urn:microsoft.com/office/officeart/2011/layout/TabList"/>
    <dgm:cxn modelId="{1A0464DE-FBE0-45B1-AA73-5778752E5B25}" srcId="{3AFEB4D1-0236-4148-94BC-76B19F32BE7F}" destId="{4A63CECF-CB0D-4F98-886A-908620F440BD}" srcOrd="0" destOrd="0" parTransId="{4E7A0AFF-6D18-4ACC-8161-BC0FC6AAEF94}" sibTransId="{8F05403E-23F7-4195-BD41-733DF090C05F}"/>
    <dgm:cxn modelId="{91F920DF-B6FC-4B4B-9656-3CEC21193B85}" srcId="{5485E5C7-4D99-40E6-BE06-4AAD637D2B30}" destId="{0D88BAB9-A6F5-4452-BB0E-69A2C4DC7357}" srcOrd="2" destOrd="0" parTransId="{564A46AC-4A97-4708-A27C-B5D74DC49CBB}" sibTransId="{B9FF71FB-86A1-40EF-92DE-CCFD9B0DB139}"/>
    <dgm:cxn modelId="{8CAA54EF-8B22-4A0E-966D-B067E0B65038}" type="presOf" srcId="{B4FDE034-7289-4573-9147-C781DEB0ACC6}" destId="{1D96B17E-A9A1-4A04-896D-13BF97FFB953}" srcOrd="0" destOrd="0" presId="urn:microsoft.com/office/officeart/2011/layout/TabList"/>
    <dgm:cxn modelId="{C89EA9F8-EF1C-457F-9F49-F0D67411EDC8}" srcId="{5485E5C7-4D99-40E6-BE06-4AAD637D2B30}" destId="{678A0A51-9298-4C9E-ADED-86C832E82813}" srcOrd="0" destOrd="0" parTransId="{ABD75E36-DD64-4270-9713-C403E09FDBA4}" sibTransId="{3E0F5509-B146-47DC-8F36-E34924E7A92F}"/>
    <dgm:cxn modelId="{461932DD-7D14-452A-A69D-DC654D7149E1}" type="presParOf" srcId="{43A641AD-0131-4E69-8FA3-514707C535B4}" destId="{EBC70CD0-05D5-437D-804F-BE02DB0CB6C3}" srcOrd="0" destOrd="0" presId="urn:microsoft.com/office/officeart/2011/layout/TabList"/>
    <dgm:cxn modelId="{5A105D81-B32C-418E-96C0-6048D93700E2}" type="presParOf" srcId="{EBC70CD0-05D5-437D-804F-BE02DB0CB6C3}" destId="{1D96B17E-A9A1-4A04-896D-13BF97FFB953}" srcOrd="0" destOrd="0" presId="urn:microsoft.com/office/officeart/2011/layout/TabList"/>
    <dgm:cxn modelId="{C984C91E-2A1D-47A6-ACF3-07B891AE7D09}" type="presParOf" srcId="{EBC70CD0-05D5-437D-804F-BE02DB0CB6C3}" destId="{99BC761B-4C8F-488F-9753-42829C75E9FB}" srcOrd="1" destOrd="0" presId="urn:microsoft.com/office/officeart/2011/layout/TabList"/>
    <dgm:cxn modelId="{E6A8D564-414F-4CD4-9347-239B7A9B187E}" type="presParOf" srcId="{EBC70CD0-05D5-437D-804F-BE02DB0CB6C3}" destId="{A1736643-26D9-4C52-BBF7-53F927C98814}" srcOrd="2" destOrd="0" presId="urn:microsoft.com/office/officeart/2011/layout/TabList"/>
    <dgm:cxn modelId="{5A1196EE-ABC1-4936-BE23-EE97B0746AEA}" type="presParOf" srcId="{43A641AD-0131-4E69-8FA3-514707C535B4}" destId="{A19205FE-4C9A-4FC5-8319-50600ABC2AFC}" srcOrd="1" destOrd="0" presId="urn:microsoft.com/office/officeart/2011/layout/TabList"/>
    <dgm:cxn modelId="{C03DCF8F-7BAB-4D81-B248-EDF2F6BEC2B0}" type="presParOf" srcId="{43A641AD-0131-4E69-8FA3-514707C535B4}" destId="{0454DE57-A0E9-4CEB-9547-BF96157768AD}" srcOrd="2" destOrd="0" presId="urn:microsoft.com/office/officeart/2011/layout/TabList"/>
    <dgm:cxn modelId="{855F1CD6-A48E-483E-B5A3-DB232E8C795F}" type="presParOf" srcId="{0454DE57-A0E9-4CEB-9547-BF96157768AD}" destId="{ACCD8D9B-F01C-4B24-809C-E095D7E16433}" srcOrd="0" destOrd="0" presId="urn:microsoft.com/office/officeart/2011/layout/TabList"/>
    <dgm:cxn modelId="{D294FA7E-6965-4654-B9AC-16B5ACE08968}" type="presParOf" srcId="{0454DE57-A0E9-4CEB-9547-BF96157768AD}" destId="{1463023A-4D71-4C68-85BD-52E631D5D0D9}" srcOrd="1" destOrd="0" presId="urn:microsoft.com/office/officeart/2011/layout/TabList"/>
    <dgm:cxn modelId="{A4879645-CF1F-4E18-8DCC-64BB20EB9753}" type="presParOf" srcId="{0454DE57-A0E9-4CEB-9547-BF96157768AD}" destId="{5E5C1637-9CF6-4CBC-B4C8-D9F2FF6CCAA3}" srcOrd="2" destOrd="0" presId="urn:microsoft.com/office/officeart/2011/layout/TabList"/>
    <dgm:cxn modelId="{A50E1981-EBF9-4C58-9356-31BF726241F4}" type="presParOf" srcId="{43A641AD-0131-4E69-8FA3-514707C535B4}" destId="{D72573A0-5C4A-4CBD-8E8E-581677122332}" srcOrd="3" destOrd="0" presId="urn:microsoft.com/office/officeart/2011/layout/TabList"/>
    <dgm:cxn modelId="{7C5734EF-8FD5-4445-BF1F-AFF91886BC2B}" type="presParOf" srcId="{43A641AD-0131-4E69-8FA3-514707C535B4}" destId="{98C3FEB7-AE5E-487C-A582-CC07D9A165CC}" srcOrd="4" destOrd="0" presId="urn:microsoft.com/office/officeart/2011/layout/TabList"/>
    <dgm:cxn modelId="{8AEAA3A4-12E4-4836-8FAB-0EFE31838690}" type="presParOf" srcId="{98C3FEB7-AE5E-487C-A582-CC07D9A165CC}" destId="{8164FFAA-88EB-4363-A66D-E4643D10A128}" srcOrd="0" destOrd="0" presId="urn:microsoft.com/office/officeart/2011/layout/TabList"/>
    <dgm:cxn modelId="{BE0F7EA3-C82F-49C9-9E4E-B58C1B0854CD}" type="presParOf" srcId="{98C3FEB7-AE5E-487C-A582-CC07D9A165CC}" destId="{B38A6A50-62DD-46A3-8E79-6F95655ACC4E}" srcOrd="1" destOrd="0" presId="urn:microsoft.com/office/officeart/2011/layout/TabList"/>
    <dgm:cxn modelId="{BFFC7EBA-FAB5-4ECC-9D3F-78F031B58B0B}" type="presParOf" srcId="{98C3FEB7-AE5E-487C-A582-CC07D9A165CC}" destId="{9553B030-BCD6-4830-9D99-5B6A0C3CB34F}" srcOrd="2" destOrd="0" presId="urn:microsoft.com/office/officeart/2011/layout/TabList"/>
    <dgm:cxn modelId="{54EF89B9-C35D-4616-86BE-7984FDACD47C}" type="presParOf" srcId="{43A641AD-0131-4E69-8FA3-514707C535B4}" destId="{419FFC65-2915-4D3F-9CBA-65D41933E179}" srcOrd="5" destOrd="0" presId="urn:microsoft.com/office/officeart/2011/layout/TabList"/>
    <dgm:cxn modelId="{88387835-4908-4471-830C-EE1AED10E7CC}" type="presParOf" srcId="{43A641AD-0131-4E69-8FA3-514707C535B4}" destId="{76760B2A-FCD1-478A-B1C2-6E9252386829}" srcOrd="6" destOrd="0" presId="urn:microsoft.com/office/officeart/2011/layout/TabList"/>
    <dgm:cxn modelId="{6858612C-F935-4887-A5FC-89105ABCD971}" type="presParOf" srcId="{76760B2A-FCD1-478A-B1C2-6E9252386829}" destId="{AB4877AA-1547-465D-A6ED-E23C4EEC9D5B}" srcOrd="0" destOrd="0" presId="urn:microsoft.com/office/officeart/2011/layout/TabList"/>
    <dgm:cxn modelId="{EDA7B081-51F8-420A-A28C-FC0A022840FF}" type="presParOf" srcId="{76760B2A-FCD1-478A-B1C2-6E9252386829}" destId="{8FB15BC3-E212-4206-B676-B9F88B680C0E}" srcOrd="1" destOrd="0" presId="urn:microsoft.com/office/officeart/2011/layout/TabList"/>
    <dgm:cxn modelId="{F0BD653D-75B8-47A1-9AAE-F191BE52622A}" type="presParOf" srcId="{76760B2A-FCD1-478A-B1C2-6E9252386829}" destId="{E73B63BD-1B3A-4E08-8081-B987F21FB3F5}" srcOrd="2" destOrd="0" presId="urn:microsoft.com/office/officeart/2011/layout/TabList"/>
    <dgm:cxn modelId="{C821838C-0FF2-4FE1-BED1-E64488DB320F}" type="presParOf" srcId="{43A641AD-0131-4E69-8FA3-514707C535B4}" destId="{93F3D232-4066-4CEB-9495-F9F0AFAFFEAB}" srcOrd="7" destOrd="0" presId="urn:microsoft.com/office/officeart/2011/layout/TabList"/>
    <dgm:cxn modelId="{41C0FF61-7BDC-4490-A6EC-E141D3E80CF4}" type="presParOf" srcId="{43A641AD-0131-4E69-8FA3-514707C535B4}" destId="{A4BBA77F-F551-456B-A0E2-C3A5524B0047}" srcOrd="8" destOrd="0" presId="urn:microsoft.com/office/officeart/2011/layout/TabList"/>
    <dgm:cxn modelId="{AB329751-810E-4C9E-BE70-10EE913819CA}" type="presParOf" srcId="{A4BBA77F-F551-456B-A0E2-C3A5524B0047}" destId="{E9D2C8C8-D21F-4B72-AAA8-BE8DEDA62F53}" srcOrd="0" destOrd="0" presId="urn:microsoft.com/office/officeart/2011/layout/TabList"/>
    <dgm:cxn modelId="{015CCD08-5F7A-4207-B91C-9E07824366EA}" type="presParOf" srcId="{A4BBA77F-F551-456B-A0E2-C3A5524B0047}" destId="{8F3B3975-97A4-480A-A8D8-0B1A58E89CE9}" srcOrd="1" destOrd="0" presId="urn:microsoft.com/office/officeart/2011/layout/TabList"/>
    <dgm:cxn modelId="{23FDF422-2F93-4D91-A98D-79160EB5EB7B}" type="presParOf" srcId="{A4BBA77F-F551-456B-A0E2-C3A5524B0047}" destId="{B9D41206-FB4F-4C13-B392-9A4474FE79D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41206-FB4F-4C13-B392-9A4474FE79D8}">
      <dsp:nvSpPr>
        <dsp:cNvPr id="0" name=""/>
        <dsp:cNvSpPr/>
      </dsp:nvSpPr>
      <dsp:spPr>
        <a:xfrm>
          <a:off x="0" y="4342052"/>
          <a:ext cx="773354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B63BD-1B3A-4E08-8081-B987F21FB3F5}">
      <dsp:nvSpPr>
        <dsp:cNvPr id="0" name=""/>
        <dsp:cNvSpPr/>
      </dsp:nvSpPr>
      <dsp:spPr>
        <a:xfrm>
          <a:off x="0" y="3465906"/>
          <a:ext cx="773354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3B030-BCD6-4830-9D99-5B6A0C3CB34F}">
      <dsp:nvSpPr>
        <dsp:cNvPr id="0" name=""/>
        <dsp:cNvSpPr/>
      </dsp:nvSpPr>
      <dsp:spPr>
        <a:xfrm>
          <a:off x="0" y="2589761"/>
          <a:ext cx="773354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C1637-9CF6-4CBC-B4C8-D9F2FF6CCAA3}">
      <dsp:nvSpPr>
        <dsp:cNvPr id="0" name=""/>
        <dsp:cNvSpPr/>
      </dsp:nvSpPr>
      <dsp:spPr>
        <a:xfrm>
          <a:off x="0" y="1713615"/>
          <a:ext cx="773354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36643-26D9-4C52-BBF7-53F927C98814}">
      <dsp:nvSpPr>
        <dsp:cNvPr id="0" name=""/>
        <dsp:cNvSpPr/>
      </dsp:nvSpPr>
      <dsp:spPr>
        <a:xfrm>
          <a:off x="0" y="837470"/>
          <a:ext cx="773354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6B17E-A9A1-4A04-896D-13BF97FFB953}">
      <dsp:nvSpPr>
        <dsp:cNvPr id="0" name=""/>
        <dsp:cNvSpPr/>
      </dsp:nvSpPr>
      <dsp:spPr>
        <a:xfrm>
          <a:off x="2010721" y="3045"/>
          <a:ext cx="5722824" cy="83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  <a:r>
            <a:rPr lang="en-US" sz="1800" kern="1200" dirty="0" err="1"/>
            <a:t>Ritel</a:t>
          </a:r>
          <a:r>
            <a:rPr lang="en-US" sz="1800" kern="1200" dirty="0"/>
            <a:t> </a:t>
          </a:r>
          <a:r>
            <a:rPr lang="en-US" sz="1800" kern="1200" dirty="0" err="1"/>
            <a:t>jenis</a:t>
          </a:r>
          <a:r>
            <a:rPr lang="en-US" sz="1800" kern="1200" dirty="0"/>
            <a:t> </a:t>
          </a:r>
          <a:r>
            <a:rPr lang="en-US" sz="1800" kern="1200" dirty="0" err="1"/>
            <a:t>ini</a:t>
          </a:r>
          <a:r>
            <a:rPr lang="en-US" sz="1800" kern="1200" dirty="0"/>
            <a:t> </a:t>
          </a:r>
          <a:r>
            <a:rPr lang="en-US" sz="1800" kern="1200" dirty="0" err="1"/>
            <a:t>dipunyai</a:t>
          </a:r>
          <a:r>
            <a:rPr lang="en-US" sz="1800" kern="1200" dirty="0"/>
            <a:t> oleh </a:t>
          </a:r>
          <a:r>
            <a:rPr lang="en-US" sz="1800" kern="1200" dirty="0" err="1"/>
            <a:t>hanya</a:t>
          </a:r>
          <a:r>
            <a:rPr lang="en-US" sz="1800" kern="1200" dirty="0"/>
            <a:t> </a:t>
          </a:r>
          <a:r>
            <a:rPr lang="en-US" sz="1800" kern="1200" dirty="0" err="1"/>
            <a:t>satu</a:t>
          </a:r>
          <a:r>
            <a:rPr lang="en-US" sz="1800" kern="1200" dirty="0"/>
            <a:t> orang.</a:t>
          </a:r>
        </a:p>
      </dsp:txBody>
      <dsp:txXfrm>
        <a:off x="2010721" y="3045"/>
        <a:ext cx="5722824" cy="834424"/>
      </dsp:txXfrm>
    </dsp:sp>
    <dsp:sp modelId="{99BC761B-4C8F-488F-9753-42829C75E9FB}">
      <dsp:nvSpPr>
        <dsp:cNvPr id="0" name=""/>
        <dsp:cNvSpPr/>
      </dsp:nvSpPr>
      <dsp:spPr>
        <a:xfrm>
          <a:off x="0" y="347266"/>
          <a:ext cx="2010721" cy="48360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Independen</a:t>
          </a:r>
          <a:endParaRPr lang="en-US" sz="3100" kern="1200" dirty="0"/>
        </a:p>
      </dsp:txBody>
      <dsp:txXfrm>
        <a:off x="23612" y="370878"/>
        <a:ext cx="1963497" cy="459995"/>
      </dsp:txXfrm>
    </dsp:sp>
    <dsp:sp modelId="{ACCD8D9B-F01C-4B24-809C-E095D7E16433}">
      <dsp:nvSpPr>
        <dsp:cNvPr id="0" name=""/>
        <dsp:cNvSpPr/>
      </dsp:nvSpPr>
      <dsp:spPr>
        <a:xfrm>
          <a:off x="2010721" y="879191"/>
          <a:ext cx="5722824" cy="83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Usaha </a:t>
          </a:r>
          <a:r>
            <a:rPr lang="en-US" sz="1800" kern="1200" dirty="0" err="1"/>
            <a:t>keluarga</a:t>
          </a:r>
          <a:r>
            <a:rPr lang="en-US" sz="1800" kern="1200" dirty="0"/>
            <a:t>, </a:t>
          </a:r>
          <a:r>
            <a:rPr lang="en-US" sz="1800" kern="1200" dirty="0" err="1"/>
            <a:t>biasanya</a:t>
          </a:r>
          <a:r>
            <a:rPr lang="en-US" sz="1800" kern="1200" dirty="0"/>
            <a:t> </a:t>
          </a:r>
          <a:r>
            <a:rPr lang="en-US" sz="1800" kern="1200" dirty="0" err="1"/>
            <a:t>keluarga</a:t>
          </a:r>
          <a:r>
            <a:rPr lang="en-US" sz="1800" kern="1200" dirty="0"/>
            <a:t> </a:t>
          </a:r>
          <a:r>
            <a:rPr lang="en-US" sz="1800" kern="1200" dirty="0" err="1"/>
            <a:t>besar</a:t>
          </a:r>
          <a:endParaRPr lang="en-US" sz="1800" kern="1200" dirty="0"/>
        </a:p>
      </dsp:txBody>
      <dsp:txXfrm>
        <a:off x="2010721" y="879191"/>
        <a:ext cx="5722824" cy="834424"/>
      </dsp:txXfrm>
    </dsp:sp>
    <dsp:sp modelId="{1463023A-4D71-4C68-85BD-52E631D5D0D9}">
      <dsp:nvSpPr>
        <dsp:cNvPr id="0" name=""/>
        <dsp:cNvSpPr/>
      </dsp:nvSpPr>
      <dsp:spPr>
        <a:xfrm>
          <a:off x="0" y="1177268"/>
          <a:ext cx="2010721" cy="51963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Usaha </a:t>
          </a:r>
          <a:r>
            <a:rPr lang="en-US" sz="2000" kern="1200" dirty="0" err="1"/>
            <a:t>Keluarga</a:t>
          </a:r>
          <a:endParaRPr lang="en-US" sz="2000" kern="1200" dirty="0"/>
        </a:p>
      </dsp:txBody>
      <dsp:txXfrm>
        <a:off x="25371" y="1202639"/>
        <a:ext cx="1959979" cy="494266"/>
      </dsp:txXfrm>
    </dsp:sp>
    <dsp:sp modelId="{8164FFAA-88EB-4363-A66D-E4643D10A128}">
      <dsp:nvSpPr>
        <dsp:cNvPr id="0" name=""/>
        <dsp:cNvSpPr/>
      </dsp:nvSpPr>
      <dsp:spPr>
        <a:xfrm>
          <a:off x="2010721" y="1755336"/>
          <a:ext cx="5722824" cy="83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555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Jaringan</a:t>
          </a:r>
          <a:r>
            <a:rPr lang="en-US" sz="1800" kern="1200" dirty="0"/>
            <a:t> (chain) </a:t>
          </a:r>
          <a:r>
            <a:rPr lang="en-US" sz="1800" kern="1200" dirty="0" err="1"/>
            <a:t>merupakan</a:t>
          </a:r>
          <a:r>
            <a:rPr lang="en-US" sz="1800" kern="1200" dirty="0"/>
            <a:t> </a:t>
          </a:r>
          <a:r>
            <a:rPr lang="en-US" sz="1800" kern="1200" dirty="0" err="1"/>
            <a:t>sekelompok</a:t>
          </a:r>
          <a:r>
            <a:rPr lang="en-US" sz="1800" kern="1200" dirty="0"/>
            <a:t> </a:t>
          </a:r>
          <a:r>
            <a:rPr lang="en-US" sz="1800" kern="1200" dirty="0" err="1"/>
            <a:t>gerai</a:t>
          </a:r>
          <a:r>
            <a:rPr lang="en-US" sz="1800" kern="1200" dirty="0"/>
            <a:t> di </a:t>
          </a:r>
          <a:r>
            <a:rPr lang="en-US" sz="1800" kern="1200" dirty="0" err="1"/>
            <a:t>bawah</a:t>
          </a:r>
          <a:r>
            <a:rPr lang="en-US" sz="1800" kern="1200" dirty="0"/>
            <a:t> </a:t>
          </a:r>
          <a:r>
            <a:rPr lang="en-US" sz="1800" kern="1200" dirty="0" err="1"/>
            <a:t>kepemilikan</a:t>
          </a:r>
          <a:r>
            <a:rPr lang="en-US" sz="1800" kern="1200" dirty="0"/>
            <a:t> </a:t>
          </a:r>
          <a:r>
            <a:rPr lang="en-US" sz="1800" kern="1200" dirty="0" err="1"/>
            <a:t>bersama</a:t>
          </a:r>
          <a:endParaRPr lang="en-US" sz="1800" kern="1200" dirty="0"/>
        </a:p>
      </dsp:txBody>
      <dsp:txXfrm>
        <a:off x="2010721" y="1755336"/>
        <a:ext cx="5722824" cy="834424"/>
      </dsp:txXfrm>
    </dsp:sp>
    <dsp:sp modelId="{B38A6A50-62DD-46A3-8E79-6F95655ACC4E}">
      <dsp:nvSpPr>
        <dsp:cNvPr id="0" name=""/>
        <dsp:cNvSpPr/>
      </dsp:nvSpPr>
      <dsp:spPr>
        <a:xfrm>
          <a:off x="0" y="2088151"/>
          <a:ext cx="2010721" cy="4783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Jaringan</a:t>
          </a:r>
          <a:endParaRPr lang="en-US" sz="2400" kern="1200" dirty="0"/>
        </a:p>
      </dsp:txBody>
      <dsp:txXfrm>
        <a:off x="23353" y="2111504"/>
        <a:ext cx="1964015" cy="454947"/>
      </dsp:txXfrm>
    </dsp:sp>
    <dsp:sp modelId="{AB4877AA-1547-465D-A6ED-E23C4EEC9D5B}">
      <dsp:nvSpPr>
        <dsp:cNvPr id="0" name=""/>
        <dsp:cNvSpPr/>
      </dsp:nvSpPr>
      <dsp:spPr>
        <a:xfrm>
          <a:off x="2010721" y="2631482"/>
          <a:ext cx="5722824" cy="83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555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Waralaba</a:t>
          </a:r>
          <a:r>
            <a:rPr lang="sv-SE" sz="1800" kern="1200" dirty="0"/>
            <a:t> (franchise) merupakan suatu bentuk usaha bisnis penjualan barang atau jasa yang bermerek</a:t>
          </a:r>
          <a:endParaRPr lang="en-US" sz="1800" kern="1200" dirty="0"/>
        </a:p>
      </dsp:txBody>
      <dsp:txXfrm>
        <a:off x="2010721" y="2631482"/>
        <a:ext cx="5722824" cy="834424"/>
      </dsp:txXfrm>
    </dsp:sp>
    <dsp:sp modelId="{8FB15BC3-E212-4206-B676-B9F88B680C0E}">
      <dsp:nvSpPr>
        <dsp:cNvPr id="0" name=""/>
        <dsp:cNvSpPr/>
      </dsp:nvSpPr>
      <dsp:spPr>
        <a:xfrm>
          <a:off x="0" y="2977935"/>
          <a:ext cx="2010721" cy="47915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Waralaba</a:t>
          </a:r>
          <a:endParaRPr lang="en-US" sz="2400" kern="1200" dirty="0"/>
        </a:p>
      </dsp:txBody>
      <dsp:txXfrm>
        <a:off x="23395" y="3001330"/>
        <a:ext cx="1963931" cy="455764"/>
      </dsp:txXfrm>
    </dsp:sp>
    <dsp:sp modelId="{E9D2C8C8-D21F-4B72-AAA8-BE8DEDA62F53}">
      <dsp:nvSpPr>
        <dsp:cNvPr id="0" name=""/>
        <dsp:cNvSpPr/>
      </dsp:nvSpPr>
      <dsp:spPr>
        <a:xfrm>
          <a:off x="2010721" y="3507627"/>
          <a:ext cx="5722824" cy="83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555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Koperasi</a:t>
          </a:r>
          <a:r>
            <a:rPr lang="en-US" sz="1800" kern="1200" dirty="0"/>
            <a:t> </a:t>
          </a:r>
          <a:r>
            <a:rPr lang="en-US" sz="1800" kern="1200" dirty="0" err="1"/>
            <a:t>merupakan</a:t>
          </a:r>
          <a:r>
            <a:rPr lang="en-US" sz="1800" kern="1200" dirty="0"/>
            <a:t> </a:t>
          </a:r>
          <a:r>
            <a:rPr lang="en-US" sz="1800" kern="1200" dirty="0" err="1"/>
            <a:t>suatu</a:t>
          </a:r>
          <a:r>
            <a:rPr lang="en-US" sz="1800" kern="1200" dirty="0"/>
            <a:t> </a:t>
          </a:r>
          <a:r>
            <a:rPr lang="en-US" sz="1800" kern="1200" dirty="0" err="1"/>
            <a:t>usaha</a:t>
          </a:r>
          <a:r>
            <a:rPr lang="en-US" sz="1800" kern="1200" dirty="0"/>
            <a:t> </a:t>
          </a:r>
          <a:r>
            <a:rPr lang="en-US" sz="1800" kern="1200" dirty="0" err="1"/>
            <a:t>bisnis</a:t>
          </a:r>
          <a:r>
            <a:rPr lang="en-US" sz="1800" kern="1200" dirty="0"/>
            <a:t> yang </a:t>
          </a:r>
          <a:r>
            <a:rPr lang="en-US" sz="1800" kern="1200" dirty="0" err="1"/>
            <a:t>diselenggarakan</a:t>
          </a:r>
          <a:r>
            <a:rPr lang="en-US" sz="1800" kern="1200" dirty="0"/>
            <a:t> </a:t>
          </a:r>
          <a:r>
            <a:rPr lang="en-US" sz="1800" kern="1200" dirty="0" err="1"/>
            <a:t>atas</a:t>
          </a:r>
          <a:r>
            <a:rPr lang="en-US" sz="1800" kern="1200" dirty="0"/>
            <a:t> </a:t>
          </a:r>
          <a:r>
            <a:rPr lang="en-US" sz="1800" kern="1200" dirty="0" err="1"/>
            <a:t>azaz</a:t>
          </a:r>
          <a:r>
            <a:rPr lang="en-US" sz="1800" kern="1200" dirty="0"/>
            <a:t> </a:t>
          </a:r>
          <a:r>
            <a:rPr lang="en-US" sz="1800" kern="1200" dirty="0" err="1"/>
            <a:t>kebersamaan</a:t>
          </a:r>
          <a:r>
            <a:rPr lang="en-US" sz="1800" kern="1200" dirty="0"/>
            <a:t> dan </a:t>
          </a:r>
          <a:r>
            <a:rPr lang="en-US" sz="1800" kern="1200" dirty="0" err="1"/>
            <a:t>demokratis</a:t>
          </a:r>
          <a:endParaRPr lang="en-US" sz="1800" kern="1200" dirty="0"/>
        </a:p>
      </dsp:txBody>
      <dsp:txXfrm>
        <a:off x="2010721" y="3507627"/>
        <a:ext cx="5722824" cy="834424"/>
      </dsp:txXfrm>
    </dsp:sp>
    <dsp:sp modelId="{8F3B3975-97A4-480A-A8D8-0B1A58E89CE9}">
      <dsp:nvSpPr>
        <dsp:cNvPr id="0" name=""/>
        <dsp:cNvSpPr/>
      </dsp:nvSpPr>
      <dsp:spPr>
        <a:xfrm>
          <a:off x="0" y="3836061"/>
          <a:ext cx="2010721" cy="4870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Koperasi</a:t>
          </a:r>
          <a:endParaRPr lang="en-US" sz="2400" kern="1200" dirty="0"/>
        </a:p>
      </dsp:txBody>
      <dsp:txXfrm>
        <a:off x="23781" y="3859842"/>
        <a:ext cx="1963159" cy="46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13E6-C960-4E9E-B4FA-74B45B6D4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3F8ED-1C2C-4ABD-B4C3-39DC6602B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70996-4AF2-4BB1-8679-A5FA57C1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1E8-29F0-4C05-B327-02125AB8FF7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4104A-4E54-46B7-AEAB-9761E312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622F2-9522-4832-AA38-5CBC3B27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0EE0-13F3-452D-BCBE-4C232725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5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C9E2E-92AC-43B5-8BDA-3E69F135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93B21-2733-4186-AEBE-2A860F8B3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243AF-34DC-4FF3-A34C-1C8E74F98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E31E8-29F0-4C05-B327-02125AB8FF7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B295-4E2B-42FD-8FCB-B8979E047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733DD-6339-4234-8FDD-9E20F7404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0EE0-13F3-452D-BCBE-4C232725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6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0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42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5129B-69B4-4FB5-BFD0-5B1BE9B2C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571" y="3555374"/>
            <a:ext cx="4564772" cy="1427948"/>
          </a:xfrm>
        </p:spPr>
        <p:txBody>
          <a:bodyPr anchor="t">
            <a:normAutofit/>
          </a:bodyPr>
          <a:lstStyle/>
          <a:p>
            <a:pPr algn="r"/>
            <a:r>
              <a:rPr lang="en-US" sz="6600" dirty="0" err="1">
                <a:latin typeface="Aharoni" panose="02010803020104030203" pitchFamily="2" charset="-79"/>
                <a:cs typeface="Aharoni" panose="02010803020104030203" pitchFamily="2" charset="-79"/>
              </a:rPr>
              <a:t>Berbelanja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2D01E-C4C3-40CA-8BD9-3FAAB5034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431" y="2510117"/>
            <a:ext cx="1622259" cy="683330"/>
          </a:xfrm>
        </p:spPr>
        <p:txBody>
          <a:bodyPr anchor="b">
            <a:normAutofit/>
          </a:bodyPr>
          <a:lstStyle/>
          <a:p>
            <a:pPr algn="r"/>
            <a:r>
              <a:rPr lang="en-US" dirty="0" err="1"/>
              <a:t>Sesi</a:t>
            </a:r>
            <a:r>
              <a:rPr lang="en-US" dirty="0"/>
              <a:t>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D561D-C3FB-422A-BA3E-37E24A98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734"/>
            <a:ext cx="12192000" cy="1901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DD05DD-F90A-45CB-BB25-A114C2626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684" y="1122364"/>
            <a:ext cx="1898676" cy="225445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B3F4090-7754-40DC-A679-3F3AB85AD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335367"/>
            <a:ext cx="1045028" cy="786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2ADF56-2868-4272-BDC4-3B2D2245F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5567" y="2703605"/>
            <a:ext cx="2749304" cy="23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8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856F-CDA5-424E-87E8-D43E6F373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079" y="708605"/>
            <a:ext cx="5907313" cy="786996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Berbelanja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8CBF0-88C0-482C-8F83-78563F27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734"/>
            <a:ext cx="12192000" cy="190126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9506B8-EAB7-41B0-9B94-3783DACCF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335367"/>
            <a:ext cx="1045028" cy="786996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A02A383-4F42-4F89-9DF2-4CD659A72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44" y="2693632"/>
            <a:ext cx="3508354" cy="281984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6C7B9B8-B693-4144-8313-81A4C4EC5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198689"/>
              </p:ext>
            </p:extLst>
          </p:nvPr>
        </p:nvGraphicFramePr>
        <p:xfrm>
          <a:off x="1019962" y="1495601"/>
          <a:ext cx="7733546" cy="434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910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856F-CDA5-424E-87E8-D43E6F373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079" y="708605"/>
            <a:ext cx="5907313" cy="786996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Perilaku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Berbelanja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8CBF0-88C0-482C-8F83-78563F27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734"/>
            <a:ext cx="12192000" cy="190126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9506B8-EAB7-41B0-9B94-3783DACCF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335367"/>
            <a:ext cx="1045028" cy="786996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A02A383-4F42-4F89-9DF2-4CD659A72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44" y="2693632"/>
            <a:ext cx="3508354" cy="2819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3BE26A-EE68-48DF-A661-7C3EEA5546CE}"/>
              </a:ext>
            </a:extLst>
          </p:cNvPr>
          <p:cNvSpPr/>
          <p:nvPr/>
        </p:nvSpPr>
        <p:spPr>
          <a:xfrm>
            <a:off x="994117" y="1652600"/>
            <a:ext cx="684627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Damsar</a:t>
            </a:r>
            <a:r>
              <a:rPr lang="en-US" dirty="0"/>
              <a:t> (2005),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strategi yang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pembeli</a:t>
            </a:r>
            <a:r>
              <a:rPr lang="en-US" dirty="0"/>
              <a:t> di pasar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paling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pantas</a:t>
            </a:r>
            <a:r>
              <a:rPr lang="en-US" dirty="0"/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298B7-A6D8-47FF-BB79-49B27C1726EB}"/>
              </a:ext>
            </a:extLst>
          </p:cNvPr>
          <p:cNvSpPr/>
          <p:nvPr/>
        </p:nvSpPr>
        <p:spPr>
          <a:xfrm>
            <a:off x="994116" y="2969500"/>
            <a:ext cx="7331726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Bercerita</a:t>
            </a:r>
            <a:r>
              <a:rPr lang="en-US" dirty="0"/>
              <a:t> </a:t>
            </a:r>
            <a:r>
              <a:rPr lang="en-US" dirty="0" err="1"/>
              <a:t>ramah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Mempertukarkan</a:t>
            </a:r>
            <a:r>
              <a:rPr lang="en-US" dirty="0"/>
              <a:t> </a:t>
            </a:r>
            <a:r>
              <a:rPr lang="en-US" dirty="0" err="1"/>
              <a:t>barang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tambahan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856F-CDA5-424E-87E8-D43E6F373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079" y="708605"/>
            <a:ext cx="5907313" cy="786996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Perilaku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Berbelanja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8CBF0-88C0-482C-8F83-78563F27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734"/>
            <a:ext cx="12192000" cy="190126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9506B8-EAB7-41B0-9B94-3783DACCF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335367"/>
            <a:ext cx="1045028" cy="786996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A02A383-4F42-4F89-9DF2-4CD659A72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44" y="2693632"/>
            <a:ext cx="3508354" cy="2819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3BE26A-EE68-48DF-A661-7C3EEA5546CE}"/>
              </a:ext>
            </a:extLst>
          </p:cNvPr>
          <p:cNvSpPr/>
          <p:nvPr/>
        </p:nvSpPr>
        <p:spPr>
          <a:xfrm>
            <a:off x="994116" y="1652600"/>
            <a:ext cx="8515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Menurut</a:t>
            </a:r>
            <a:r>
              <a:rPr lang="en-US" dirty="0"/>
              <a:t> Alexander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tawar-menawar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bakul</a:t>
            </a:r>
            <a:r>
              <a:rPr lang="en-US" dirty="0"/>
              <a:t> di </a:t>
            </a:r>
            <a:r>
              <a:rPr lang="en-US" dirty="0" err="1"/>
              <a:t>Jawa</a:t>
            </a:r>
            <a:r>
              <a:rPr lang="en-US" dirty="0"/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298B7-A6D8-47FF-BB79-49B27C1726EB}"/>
              </a:ext>
            </a:extLst>
          </p:cNvPr>
          <p:cNvSpPr/>
          <p:nvPr/>
        </p:nvSpPr>
        <p:spPr>
          <a:xfrm>
            <a:off x="994116" y="2485550"/>
            <a:ext cx="7331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cacat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Katakan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mahal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gigih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menawar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pedagang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uang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Datang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tutup</a:t>
            </a:r>
            <a:r>
              <a:rPr lang="en-US" dirty="0"/>
              <a:t> pasar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tambahan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4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145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Office Theme</vt:lpstr>
      <vt:lpstr>Berbelanja</vt:lpstr>
      <vt:lpstr>Tempat Berbelanja</vt:lpstr>
      <vt:lpstr>Perilaku Berbelanja</vt:lpstr>
      <vt:lpstr>Perilaku Berbelanja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Berbelanja</dc:title>
  <dc:creator>NUR HAYATI</dc:creator>
  <cp:lastModifiedBy>NUR HAYATI</cp:lastModifiedBy>
  <cp:revision>5</cp:revision>
  <dcterms:created xsi:type="dcterms:W3CDTF">2021-02-20T08:27:26Z</dcterms:created>
  <dcterms:modified xsi:type="dcterms:W3CDTF">2021-02-20T09:53:27Z</dcterms:modified>
</cp:coreProperties>
</file>