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3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2" r:id="rId12"/>
  </p:sldIdLst>
  <p:sldSz cx="13004800" cy="9753600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D6D7A-9E1B-4CB9-9F38-AC6A131265C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00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600" y="2050473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BUDAYA DAN KONSUMSI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4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Konsumsi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906030"/>
            <a:ext cx="10388600" cy="115137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4-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4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Matakuliah</a:t>
            </a:r>
            <a:r>
              <a:rPr lang="en-US" sz="4000" dirty="0"/>
              <a:t> :</a:t>
            </a:r>
          </a:p>
          <a:p>
            <a:pPr marL="0" indent="0" fontAlgn="base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Mahasiswa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mampu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konsumen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aktivitas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konsumsi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perspektif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sosiologi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en-US" sz="4000" dirty="0"/>
          </a:p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Komptensi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:</a:t>
            </a: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hubungan antara budaya dan ekonomi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hubungan antara budaya dan konsumsi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teori sosiologi di seputar hubungan antara 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pengertian masyarakat kapitalis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system perekonomian masyarakat pra kapitalis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barang dan jasa pada masyarakat pra kapitalis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budaya dan konsumsi pada masyarakat pra kapitalis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358B-0C1E-8AC8-1F5C-D4854F3A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685800"/>
            <a:ext cx="11217275" cy="14620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4-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4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57FB-F51E-053E-6712-3F948D976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1676400"/>
            <a:ext cx="11217275" cy="792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Tutorial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keempat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Modul 4 – BUDAYA DAN KONSUMSI</a:t>
            </a:r>
          </a:p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/>
              <a:t>KB.1. </a:t>
            </a:r>
            <a:r>
              <a:rPr lang="en-US" altLang="en-US" b="1" dirty="0" err="1"/>
              <a:t>Hubungan</a:t>
            </a:r>
            <a:r>
              <a:rPr lang="en-US" altLang="en-US" b="1" dirty="0"/>
              <a:t> </a:t>
            </a:r>
            <a:r>
              <a:rPr lang="en-US" altLang="en-US" b="1" dirty="0" err="1"/>
              <a:t>Budaya</a:t>
            </a:r>
            <a:r>
              <a:rPr lang="en-US" altLang="en-US" b="1" dirty="0"/>
              <a:t> dan </a:t>
            </a:r>
            <a:r>
              <a:rPr lang="en-US" altLang="en-US" b="1" dirty="0" err="1"/>
              <a:t>Konsumsi</a:t>
            </a:r>
            <a:r>
              <a:rPr lang="en-US" altLang="en-US" b="1" dirty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dan Ekonomi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Konsumsi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Seputar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Konsumsi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Konsumsi</a:t>
            </a:r>
            <a:endParaRPr lang="en-US" dirty="0"/>
          </a:p>
          <a:p>
            <a:r>
              <a:rPr lang="en-US" b="1" dirty="0"/>
              <a:t>KB.2. </a:t>
            </a:r>
            <a:r>
              <a:rPr lang="en-US" b="1" dirty="0" err="1"/>
              <a:t>Budaya</a:t>
            </a:r>
            <a:r>
              <a:rPr lang="en-US" b="1" dirty="0"/>
              <a:t> dan </a:t>
            </a:r>
            <a:r>
              <a:rPr lang="en-US" b="1" dirty="0" err="1"/>
              <a:t>Konsumsi</a:t>
            </a:r>
            <a:r>
              <a:rPr lang="en-US" b="1" dirty="0"/>
              <a:t> Pada Masyarakat </a:t>
            </a:r>
            <a:r>
              <a:rPr lang="en-US" b="1" dirty="0" err="1"/>
              <a:t>Pra</a:t>
            </a:r>
            <a:r>
              <a:rPr lang="en-US" b="1" dirty="0"/>
              <a:t> </a:t>
            </a:r>
            <a:r>
              <a:rPr lang="en-US" b="1" dirty="0" err="1"/>
              <a:t>Kapitalis</a:t>
            </a:r>
            <a:endParaRPr lang="en-US" b="1" dirty="0"/>
          </a:p>
          <a:p>
            <a:pPr marL="742950" indent="-742950">
              <a:buFont typeface="+mj-lt"/>
              <a:buAutoNum type="arabicPeriod"/>
            </a:pPr>
            <a:r>
              <a:rPr lang="en-US" sz="3200" dirty="0" err="1"/>
              <a:t>Pengertian</a:t>
            </a:r>
            <a:r>
              <a:rPr lang="en-US" sz="3200" dirty="0"/>
              <a:t> Masyarakat </a:t>
            </a:r>
            <a:r>
              <a:rPr lang="en-US" sz="3200" dirty="0" err="1"/>
              <a:t>Pra</a:t>
            </a:r>
            <a:r>
              <a:rPr lang="en-US" sz="3200" dirty="0"/>
              <a:t> </a:t>
            </a:r>
            <a:r>
              <a:rPr lang="en-US" sz="3200" dirty="0" err="1"/>
              <a:t>Kapitalis</a:t>
            </a:r>
            <a:endParaRPr lang="en-US" sz="3200" dirty="0"/>
          </a:p>
          <a:p>
            <a:pPr marL="742950" indent="-742950">
              <a:buFont typeface="+mj-lt"/>
              <a:buAutoNum type="arabicPeriod"/>
            </a:pPr>
            <a:r>
              <a:rPr lang="en-US" sz="3200" dirty="0"/>
              <a:t>Sistem </a:t>
            </a:r>
            <a:r>
              <a:rPr lang="en-US" sz="3200" dirty="0" err="1"/>
              <a:t>Perekonomian</a:t>
            </a:r>
            <a:r>
              <a:rPr lang="en-US" sz="3200" dirty="0"/>
              <a:t> Masyarakat </a:t>
            </a:r>
            <a:r>
              <a:rPr lang="en-US" sz="3200" dirty="0" err="1"/>
              <a:t>Pra</a:t>
            </a:r>
            <a:r>
              <a:rPr lang="en-US" sz="3200" dirty="0"/>
              <a:t> </a:t>
            </a:r>
            <a:r>
              <a:rPr lang="en-US" sz="3200" dirty="0" err="1"/>
              <a:t>Kapitalis</a:t>
            </a:r>
            <a:endParaRPr lang="en-US" sz="3200" dirty="0"/>
          </a:p>
          <a:p>
            <a:pPr marL="742950" indent="-742950">
              <a:buFont typeface="+mj-lt"/>
              <a:buAutoNum type="arabicPeriod"/>
            </a:pPr>
            <a:r>
              <a:rPr lang="en-US" sz="3200" dirty="0" err="1"/>
              <a:t>Barang</a:t>
            </a:r>
            <a:r>
              <a:rPr lang="en-US" sz="3200" dirty="0"/>
              <a:t> dan Jasa Pada Masyarakat </a:t>
            </a:r>
            <a:r>
              <a:rPr lang="en-US" sz="3200" dirty="0" err="1"/>
              <a:t>Pra</a:t>
            </a:r>
            <a:r>
              <a:rPr lang="en-US" sz="3200" dirty="0"/>
              <a:t> </a:t>
            </a:r>
            <a:r>
              <a:rPr lang="en-US" sz="3200" dirty="0" err="1"/>
              <a:t>Kapitalis</a:t>
            </a:r>
            <a:endParaRPr lang="en-US" sz="3200" dirty="0"/>
          </a:p>
          <a:p>
            <a:pPr marL="742950" indent="-742950">
              <a:buFont typeface="+mj-lt"/>
              <a:buAutoNum type="arabicPeriod"/>
            </a:pPr>
            <a:r>
              <a:rPr lang="en-US" sz="3200" dirty="0" err="1"/>
              <a:t>Budaya</a:t>
            </a:r>
            <a:r>
              <a:rPr lang="en-US" sz="3200" dirty="0"/>
              <a:t> dan </a:t>
            </a:r>
            <a:r>
              <a:rPr lang="en-US" sz="3200" dirty="0" err="1"/>
              <a:t>Konsumsi</a:t>
            </a:r>
            <a:r>
              <a:rPr lang="en-US" sz="3200" dirty="0"/>
              <a:t> Pada Masyarakat </a:t>
            </a:r>
            <a:r>
              <a:rPr lang="en-US" sz="3200" dirty="0" err="1"/>
              <a:t>Pra</a:t>
            </a:r>
            <a:r>
              <a:rPr lang="en-US" sz="3200" dirty="0"/>
              <a:t> </a:t>
            </a:r>
            <a:r>
              <a:rPr lang="en-US" sz="3200" dirty="0" err="1"/>
              <a:t>Kapitalis</a:t>
            </a:r>
            <a:endParaRPr lang="en-US" sz="3200" dirty="0"/>
          </a:p>
          <a:p>
            <a:pPr marL="742950" indent="-742950">
              <a:buFont typeface="+mj-lt"/>
              <a:buAutoNum type="arabicPeriod"/>
            </a:pP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198685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457B-9EC2-6247-045D-21AA3DE6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2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4-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4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B209F9-C9F0-CC43-CAC5-EB656EF0A64E}"/>
              </a:ext>
            </a:extLst>
          </p:cNvPr>
          <p:cNvSpPr txBox="1"/>
          <p:nvPr/>
        </p:nvSpPr>
        <p:spPr>
          <a:xfrm>
            <a:off x="1244600" y="1563112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endParaRPr lang="en-US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A53D71A-F8E8-13F1-2C1B-ACDF5963D157}"/>
              </a:ext>
            </a:extLst>
          </p:cNvPr>
          <p:cNvSpPr/>
          <p:nvPr/>
        </p:nvSpPr>
        <p:spPr>
          <a:xfrm>
            <a:off x="1244600" y="2374313"/>
            <a:ext cx="10515600" cy="3048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Ekonomi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bertanya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kenapa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subbahasan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padahal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fokus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Jika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pertanyaan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pikiran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dijelaskan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kenapa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membahas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Kembali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bagaimana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orang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D694FF-C5E6-9073-18C3-916F84682863}"/>
              </a:ext>
            </a:extLst>
          </p:cNvPr>
          <p:cNvSpPr/>
          <p:nvPr/>
        </p:nvSpPr>
        <p:spPr>
          <a:xfrm>
            <a:off x="1244600" y="5791200"/>
            <a:ext cx="10515600" cy="304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halnya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saling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pengaruh-mempengaruhi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kata lain,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sebaliknya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pula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tesebut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fokus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bagaimana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tentunya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EFE09-487D-D361-3CD1-5C507E96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685800"/>
            <a:ext cx="11217275" cy="13096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4-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4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6E3876-CAAC-EB80-624D-92E1A8F5522D}"/>
              </a:ext>
            </a:extLst>
          </p:cNvPr>
          <p:cNvSpPr/>
          <p:nvPr/>
        </p:nvSpPr>
        <p:spPr>
          <a:xfrm>
            <a:off x="1167780" y="2012052"/>
            <a:ext cx="11217274" cy="2514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Seputar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mendiskusikan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baiknya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memehami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Sebagian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sebelumnya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seputar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pemikirannya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ditemui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fokus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pemahamannya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026F3AC-A991-570E-A7B7-44FD5C51A36F}"/>
              </a:ext>
            </a:extLst>
          </p:cNvPr>
          <p:cNvSpPr/>
          <p:nvPr/>
        </p:nvSpPr>
        <p:spPr>
          <a:xfrm>
            <a:off x="1168400" y="5226949"/>
            <a:ext cx="11217274" cy="251459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James F. Engel D.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Bleckwell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Paul W.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Miniard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(1994)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berjudul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mendeskripsikan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pengambilan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individual,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16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C1A4-845A-32BC-2274-308AAF8D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4-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4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AFDE-5D59-91B7-684F-D0362904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2925" y="1808162"/>
            <a:ext cx="11217275" cy="67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Masyarakat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FE2C57-1927-0C55-876F-441056637E4F}"/>
              </a:ext>
            </a:extLst>
          </p:cNvPr>
          <p:cNvSpPr/>
          <p:nvPr/>
        </p:nvSpPr>
        <p:spPr>
          <a:xfrm>
            <a:off x="558800" y="2695572"/>
            <a:ext cx="12039600" cy="218122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Masyarakat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Dari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webwr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pegertian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ditujukan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pasar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181044C-4767-30C8-9EBA-430AB5197757}"/>
              </a:ext>
            </a:extLst>
          </p:cNvPr>
          <p:cNvSpPr/>
          <p:nvPr/>
        </p:nvSpPr>
        <p:spPr>
          <a:xfrm>
            <a:off x="482600" y="5624787"/>
            <a:ext cx="12039600" cy="2714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Perekonomian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Masyarakat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Polanyi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kawan-kawan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([1957] 1971: 43, 68)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aslinya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industry),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melekat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(embedded)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agama,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Maksudnya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fenomena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perdagangan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pasar dan uang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diilhami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diatur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resiprositas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redistribusi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kerumahtanggaan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(householding). </a:t>
            </a:r>
          </a:p>
        </p:txBody>
      </p:sp>
    </p:spTree>
    <p:extLst>
      <p:ext uri="{BB962C8B-B14F-4D97-AF65-F5344CB8AC3E}">
        <p14:creationId xmlns:p14="http://schemas.microsoft.com/office/powerpoint/2010/main" val="365430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4B95-C2BD-EC06-C88C-ACB5FA9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968375"/>
            <a:ext cx="11217275" cy="108902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4-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4</a:t>
            </a:r>
            <a:br>
              <a:rPr lang="en-US" altLang="id-ID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E3395A-0BC3-D05D-EC32-1F6D255ACFAE}"/>
              </a:ext>
            </a:extLst>
          </p:cNvPr>
          <p:cNvSpPr/>
          <p:nvPr/>
        </p:nvSpPr>
        <p:spPr>
          <a:xfrm>
            <a:off x="1397000" y="2057400"/>
            <a:ext cx="10287000" cy="2590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Jasa Pada Masyarakat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homogen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Jawabannya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Masyarakat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paling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tersentuh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revolusi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pertanian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tersentuh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revolusi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pertanian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B4440BF-00C8-4FDB-7412-EED91EDD9AFE}"/>
              </a:ext>
            </a:extLst>
          </p:cNvPr>
          <p:cNvSpPr/>
          <p:nvPr/>
        </p:nvSpPr>
        <p:spPr>
          <a:xfrm>
            <a:off x="1397000" y="5105401"/>
            <a:ext cx="10287000" cy="2590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Masyarakat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Kembali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 Slater (1997)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manapun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dipandang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pendangan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Slater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843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2889-31BC-0B77-822B-B6287A75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1001505"/>
            <a:ext cx="11217275" cy="104595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4-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4</a:t>
            </a:r>
            <a:br>
              <a:rPr lang="en-US" altLang="id-ID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341312-A3F8-5227-0484-17A809EC6211}"/>
              </a:ext>
            </a:extLst>
          </p:cNvPr>
          <p:cNvSpPr txBox="1"/>
          <p:nvPr/>
        </p:nvSpPr>
        <p:spPr>
          <a:xfrm>
            <a:off x="2675835" y="3352800"/>
            <a:ext cx="76531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Terima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Kasih  </a:t>
            </a:r>
          </a:p>
          <a:p>
            <a:pPr algn="ctr" eaLnBrk="1" hangingPunct="1"/>
            <a:endParaRPr lang="en-US" altLang="id-ID" sz="4000" dirty="0">
              <a:solidFill>
                <a:srgbClr val="1E33D2"/>
              </a:solidFill>
              <a:latin typeface="Elephant" panose="02020904090505020303" pitchFamily="18" charset="0"/>
            </a:endParaRPr>
          </a:p>
          <a:p>
            <a:pPr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Sampai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Jumpa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Pada Tutorial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ke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EA7219-DDF6-2C5F-2CF8-9DFDA00E9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491" y="6679285"/>
            <a:ext cx="45148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209800"/>
            <a:ext cx="11176000" cy="6629400"/>
          </a:xfrm>
        </p:spPr>
        <p:txBody>
          <a:bodyPr/>
          <a:lstStyle/>
          <a:p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Damsar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(2021).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Soekanto, Soerjono. 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Sosiologi suatu pengantar (edisi revisi).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Rajawali Pers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Budiwati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Jakarta: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[3]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Soemanto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R.B.  (2010).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[4]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Haryanto.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Klasik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Wagiyo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Oetojo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Wahyono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Zubaidah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Modern.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[6]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Ritzer, G.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Teori Sosiologi modern,.Cetakan keenam.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Kencana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[7]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Partini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Suyatna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Puspitasari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D. (2016).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Masalah-Masalah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[8]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Budimansyah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(2021).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Indonesia. Tangerang Selatan: Universitas Terbuka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</TotalTime>
  <Pages>0</Pages>
  <Words>945</Words>
  <Characters>0</Characters>
  <Application>Microsoft Office PowerPoint</Application>
  <PresentationFormat>Custom</PresentationFormat>
  <Lines>0</Lines>
  <Paragraphs>59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Elephant</vt:lpstr>
      <vt:lpstr>Gill Sans</vt:lpstr>
      <vt:lpstr>Times New Roman</vt:lpstr>
      <vt:lpstr>Title &amp; Subtitle</vt:lpstr>
      <vt:lpstr>Custom Design</vt:lpstr>
      <vt:lpstr>Title &amp; Bullets - 2 Column</vt:lpstr>
      <vt:lpstr>BUDAYA DAN KONSUMSI</vt:lpstr>
      <vt:lpstr>TUTORIAL 4- Sosiologi Konsumsi (SOSI4405)- Modul 4 </vt:lpstr>
      <vt:lpstr>TUTORIAL 4- Sosiologi Konsumsi (SOSI4405)- Modul 4 </vt:lpstr>
      <vt:lpstr>TUTORIAL 4- Sosiologi Konsumsi (SOSI4405)- Modul 4 </vt:lpstr>
      <vt:lpstr>TUTORIAL 4- Sosiologi Konsumsi (SOSI4405)- Modul 4 </vt:lpstr>
      <vt:lpstr>TUTORIAL 4- Sosiologi Konsumsi (SOSI4405)- Modul 4 </vt:lpstr>
      <vt:lpstr>TUTORIAL 4- Sosiologi Konsumsi (SOSI4405)- Modul 4 </vt:lpstr>
      <vt:lpstr>TUTORIAL 4- Sosiologi Konsumsi (SOSI4405)- Modul 4 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198</cp:revision>
  <dcterms:modified xsi:type="dcterms:W3CDTF">2022-08-22T06:45:45Z</dcterms:modified>
</cp:coreProperties>
</file>