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4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62" r:id="rId13"/>
  </p:sldIdLst>
  <p:sldSz cx="13004800" cy="9753600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D6D7A-9E1B-4CB9-9F38-AC6A131265C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00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6600" y="2050473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BUDAYA KONSUMSI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5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Konsumsi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209800"/>
            <a:ext cx="11176000" cy="6629400"/>
          </a:xfrm>
        </p:spPr>
        <p:txBody>
          <a:bodyPr/>
          <a:lstStyle/>
          <a:p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Damsar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(2021).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Soekanto, Soerjono. 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Sosiologi suatu pengantar (edisi revisi).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Rajawali Pers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Budiwati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Jakarta: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[3]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Soemanto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R.B.  (2010).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[4]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Haryanto.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Klasik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Wagiyo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Oetojo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Wahyono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Zubaidah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Modern.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[6]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Ritzer, G.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Teori Sosiologi modern,.Cetakan keenam.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Kencana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[7]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Partini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Suyatna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Puspitasari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 D. (2016).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Masalah-Masalah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[8]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Budimansyah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(2021).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Indonesia. Tangerang Selatan: Universitas Terbuka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906030"/>
            <a:ext cx="10388600" cy="115137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5-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5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Matakuliah</a:t>
            </a:r>
            <a:r>
              <a:rPr lang="en-US" sz="4000" dirty="0"/>
              <a:t> :</a:t>
            </a:r>
          </a:p>
          <a:p>
            <a:pPr marL="0" indent="0" fontAlgn="base">
              <a:buNone/>
            </a:pP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Mahasiswa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mampu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menganalisis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konsumen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aktivitas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konsumsi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menurut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perspektif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sosiologi</a:t>
            </a: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en-US" sz="4000" dirty="0"/>
          </a:p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Komptensi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:</a:t>
            </a: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pengertian masyarakat kapitalis dan masyarakat pascakapitalis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bentuk komoditas pada masyarakat kapitalis dan pascakapitalis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tentang pengertian budaya konsumen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perspektif teoritis budaya konsumen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pengertian McDOnaldisasi dan fenomenanya yang ada di Indonesia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budaya konsumen masyarakat Indonesia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358B-0C1E-8AC8-1F5C-D4854F3A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685800"/>
            <a:ext cx="11217275" cy="14620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5-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5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B57FB-F51E-053E-6712-3F948D976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1676400"/>
            <a:ext cx="11217275" cy="792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Pada Tutorial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keempat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Modul 4 – BUDAYA DAN KONSUMSI</a:t>
            </a:r>
          </a:p>
          <a:p>
            <a:pPr eaLnBrk="1" hangingPunct="1"/>
            <a:r>
              <a:rPr lang="en-US" altLang="en-US" sz="3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/>
              <a:t>KB.1. Masyarakat </a:t>
            </a:r>
            <a:r>
              <a:rPr lang="en-US" altLang="en-US" b="1" dirty="0" err="1"/>
              <a:t>Kapitalis</a:t>
            </a:r>
            <a:r>
              <a:rPr lang="en-US" altLang="en-US" b="1" dirty="0"/>
              <a:t> dan Masyarakat </a:t>
            </a:r>
            <a:r>
              <a:rPr lang="en-US" altLang="en-US" b="1" dirty="0" err="1"/>
              <a:t>Pascakapitalis</a:t>
            </a:r>
            <a:endParaRPr lang="en-US" alt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Pengertian</a:t>
            </a:r>
            <a:r>
              <a:rPr lang="en-US" dirty="0"/>
              <a:t> Masyarakat </a:t>
            </a:r>
            <a:r>
              <a:rPr lang="en-US" dirty="0" err="1"/>
              <a:t>Kapitalis</a:t>
            </a:r>
            <a:r>
              <a:rPr lang="en-US" dirty="0"/>
              <a:t> dan Masyarakat </a:t>
            </a:r>
            <a:r>
              <a:rPr lang="en-US" dirty="0" err="1"/>
              <a:t>Pascakapitalis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Komoditas</a:t>
            </a:r>
            <a:r>
              <a:rPr lang="en-US" dirty="0"/>
              <a:t> pada Masyarakat </a:t>
            </a:r>
            <a:r>
              <a:rPr lang="en-US" dirty="0" err="1"/>
              <a:t>Kapitalis</a:t>
            </a:r>
            <a:r>
              <a:rPr lang="en-US" dirty="0"/>
              <a:t> dan </a:t>
            </a:r>
            <a:r>
              <a:rPr lang="en-US" dirty="0" err="1"/>
              <a:t>Pascakapitalis</a:t>
            </a:r>
            <a:endParaRPr lang="en-US" dirty="0"/>
          </a:p>
          <a:p>
            <a:r>
              <a:rPr lang="en-US" b="1" dirty="0"/>
              <a:t>KB.2. </a:t>
            </a:r>
            <a:r>
              <a:rPr lang="en-US" b="1" dirty="0" err="1"/>
              <a:t>Budaya</a:t>
            </a:r>
            <a:r>
              <a:rPr lang="en-US" b="1" dirty="0"/>
              <a:t> </a:t>
            </a:r>
            <a:r>
              <a:rPr lang="en-US" b="1" dirty="0" err="1"/>
              <a:t>Konsumen</a:t>
            </a:r>
            <a:r>
              <a:rPr lang="en-US" b="1" dirty="0"/>
              <a:t> Masyarakat Indonesia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Pengertian</a:t>
            </a:r>
            <a:r>
              <a:rPr lang="en-US" sz="3200" dirty="0"/>
              <a:t> </a:t>
            </a:r>
            <a:r>
              <a:rPr lang="en-US" sz="3200" dirty="0" err="1"/>
              <a:t>Budaya</a:t>
            </a:r>
            <a:r>
              <a:rPr lang="en-US" sz="3200" dirty="0"/>
              <a:t> </a:t>
            </a:r>
            <a:r>
              <a:rPr lang="en-US" sz="3200" dirty="0" err="1"/>
              <a:t>Konsumen</a:t>
            </a:r>
            <a:r>
              <a:rPr lang="en-US" sz="3200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/>
              <a:t>Perspektif</a:t>
            </a:r>
            <a:r>
              <a:rPr lang="en-US" sz="3200" dirty="0"/>
              <a:t> </a:t>
            </a:r>
            <a:r>
              <a:rPr lang="en-US" sz="3200" dirty="0" err="1"/>
              <a:t>Teoritis</a:t>
            </a:r>
            <a:r>
              <a:rPr lang="en-US" sz="3200" dirty="0"/>
              <a:t> </a:t>
            </a:r>
            <a:r>
              <a:rPr lang="en-US" sz="3200" dirty="0" err="1"/>
              <a:t>Budaya</a:t>
            </a:r>
            <a:r>
              <a:rPr lang="en-US" sz="3200" dirty="0"/>
              <a:t> </a:t>
            </a:r>
            <a:r>
              <a:rPr lang="en-US" sz="3200" dirty="0" err="1"/>
              <a:t>Konsumen</a:t>
            </a:r>
            <a:r>
              <a:rPr lang="en-US" sz="3200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/>
              <a:t>Mcdonaldisasi</a:t>
            </a:r>
            <a:endParaRPr lang="en-US" sz="3200" dirty="0"/>
          </a:p>
          <a:p>
            <a:pPr marL="742950" indent="-742950">
              <a:buFont typeface="+mj-lt"/>
              <a:buAutoNum type="arabicPeriod"/>
            </a:pPr>
            <a:r>
              <a:rPr lang="en-US" sz="3200" dirty="0" err="1"/>
              <a:t>Budaya</a:t>
            </a:r>
            <a:r>
              <a:rPr lang="en-US" sz="3200" dirty="0"/>
              <a:t> </a:t>
            </a:r>
            <a:r>
              <a:rPr lang="en-US" sz="3200" dirty="0" err="1"/>
              <a:t>Konsumen</a:t>
            </a:r>
            <a:r>
              <a:rPr lang="en-US" sz="3200" dirty="0"/>
              <a:t> Masyarakat Indonesia </a:t>
            </a:r>
          </a:p>
          <a:p>
            <a:pPr marL="742950" indent="-742950">
              <a:buFont typeface="+mj-lt"/>
              <a:buAutoNum type="arabicPeriod"/>
            </a:pP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198685543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457B-9EC2-6247-045D-21AA3DE6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2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5-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5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B209F9-C9F0-CC43-CAC5-EB656EF0A64E}"/>
              </a:ext>
            </a:extLst>
          </p:cNvPr>
          <p:cNvSpPr txBox="1"/>
          <p:nvPr/>
        </p:nvSpPr>
        <p:spPr>
          <a:xfrm>
            <a:off x="2387600" y="1686222"/>
            <a:ext cx="1013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KB.1. Masyarakat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Masyarakat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Pascakapitalis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A53D71A-F8E8-13F1-2C1B-ACDF5963D157}"/>
              </a:ext>
            </a:extLst>
          </p:cNvPr>
          <p:cNvSpPr/>
          <p:nvPr/>
        </p:nvSpPr>
        <p:spPr>
          <a:xfrm>
            <a:off x="1244600" y="2374312"/>
            <a:ext cx="10515600" cy="569306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Masyarakat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Masyarakat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Pascakapitalis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terletak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landasan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berasarkan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Fordisme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pasca-Fordisme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(post-Fordism) di mana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fordisme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pascakapitalis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berkait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pasca-Fordisme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826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EFE09-487D-D361-3CD1-5C507E96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800" y="685800"/>
            <a:ext cx="11217275" cy="13096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5-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5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6E3876-CAAC-EB80-624D-92E1A8F5522D}"/>
              </a:ext>
            </a:extLst>
          </p:cNvPr>
          <p:cNvSpPr/>
          <p:nvPr/>
        </p:nvSpPr>
        <p:spPr>
          <a:xfrm>
            <a:off x="1167780" y="2012052"/>
            <a:ext cx="11217274" cy="53793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Komoditas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Masyarakat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Fordisme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pasca-Fordisme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komoditas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Martyn J. Lee (2006)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ideal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komoditas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pascakapitalis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68161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C1A4-845A-32BC-2274-308AAF8D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5-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5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AFDE-5D59-91B7-684F-D0362904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3800" y="1742280"/>
            <a:ext cx="11217275" cy="67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KB.2.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Masyarakat Indonesia 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FE2C57-1927-0C55-876F-441056637E4F}"/>
              </a:ext>
            </a:extLst>
          </p:cNvPr>
          <p:cNvSpPr/>
          <p:nvPr/>
        </p:nvSpPr>
        <p:spPr>
          <a:xfrm>
            <a:off x="558800" y="2695572"/>
            <a:ext cx="12039600" cy="599122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–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mengerti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kosumen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fenomena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pada </a:t>
            </a:r>
            <a:r>
              <a:rPr lang="en-US" sz="2400" dirty="0" err="1"/>
              <a:t>masyarakat</a:t>
            </a:r>
            <a:r>
              <a:rPr lang="en-US" sz="2400" dirty="0"/>
              <a:t> modern, Slater </a:t>
            </a:r>
            <a:r>
              <a:rPr lang="en-US" sz="2400" dirty="0" err="1"/>
              <a:t>mengidentifikasikan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yang </a:t>
            </a:r>
            <a:r>
              <a:rPr lang="en-US" sz="2400" dirty="0" err="1"/>
              <a:t>dimiliki</a:t>
            </a:r>
            <a:r>
              <a:rPr lang="en-US" sz="2400" dirty="0"/>
              <a:t> oleh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lain: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pasar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,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, universal dan impersonal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media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istimewa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 dan status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pasca</a:t>
            </a:r>
            <a:r>
              <a:rPr lang="en-US" sz="2400" dirty="0"/>
              <a:t> </a:t>
            </a:r>
            <a:r>
              <a:rPr lang="en-US" sz="2400" dirty="0" err="1"/>
              <a:t>tradisional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merepresentasikan</a:t>
            </a:r>
            <a:r>
              <a:rPr lang="en-US" sz="2400" dirty="0"/>
              <a:t> </a:t>
            </a:r>
            <a:r>
              <a:rPr lang="en-US" sz="2400" dirty="0" err="1"/>
              <a:t>pentingnya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kekuatan</a:t>
            </a:r>
            <a:r>
              <a:rPr lang="en-US" sz="2400" dirty="0"/>
              <a:t> modern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terbatas</a:t>
            </a:r>
            <a:r>
              <a:rPr lang="en-US" sz="2400" dirty="0"/>
              <a:t> dan </a:t>
            </a:r>
            <a:r>
              <a:rPr lang="en-US" sz="2400" dirty="0" err="1"/>
              <a:t>terbatas</a:t>
            </a: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543091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94B95-C2BD-EC06-C88C-ACB5FA9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00" y="924661"/>
            <a:ext cx="11217275" cy="108902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5-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5</a:t>
            </a:r>
            <a:br>
              <a:rPr lang="en-US" altLang="id-ID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E3395A-0BC3-D05D-EC32-1F6D255ACFAE}"/>
              </a:ext>
            </a:extLst>
          </p:cNvPr>
          <p:cNvSpPr/>
          <p:nvPr/>
        </p:nvSpPr>
        <p:spPr>
          <a:xfrm>
            <a:off x="1397000" y="2057400"/>
            <a:ext cx="10287000" cy="3581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Perspektif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Teoritis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Mike Featherstone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bukunya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Posmodernisme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perspektif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teoritis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Featherstone (2001: 29-65)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perspektif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teoritis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perspektif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Perspektif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mode-mode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Perspektif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mimpi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kesenangan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mengonsumsi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B4440BF-00C8-4FDB-7412-EED91EDD9AFE}"/>
              </a:ext>
            </a:extLst>
          </p:cNvPr>
          <p:cNvSpPr/>
          <p:nvPr/>
        </p:nvSpPr>
        <p:spPr>
          <a:xfrm>
            <a:off x="1400098" y="6781800"/>
            <a:ext cx="10287000" cy="200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Mcdonaldisasi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Fenomena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Mcdonadisasi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rasionalitas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formal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sangat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mirip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Fordisme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Fordisme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Mcdonaldisasi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pasca-Fordisme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8430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A4AA0-7271-24E4-C5EF-55918FA6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994395"/>
            <a:ext cx="11217275" cy="1081087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5-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5</a:t>
            </a:r>
            <a:br>
              <a:rPr lang="en-US" altLang="id-ID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6EE79-BA8C-6E9E-D9DC-916AC9F86374}"/>
              </a:ext>
            </a:extLst>
          </p:cNvPr>
          <p:cNvSpPr/>
          <p:nvPr/>
        </p:nvSpPr>
        <p:spPr>
          <a:xfrm>
            <a:off x="1473200" y="3124200"/>
            <a:ext cx="10363200" cy="3581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Masyarakat Indonesia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fenomena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kapitalis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pascakapitalis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Indonesia.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identitas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stratifikasi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913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2889-31BC-0B77-822B-B6287A75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1001505"/>
            <a:ext cx="11217275" cy="104595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5-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5</a:t>
            </a:r>
            <a:br>
              <a:rPr lang="en-US" altLang="id-ID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341312-A3F8-5227-0484-17A809EC6211}"/>
              </a:ext>
            </a:extLst>
          </p:cNvPr>
          <p:cNvSpPr txBox="1"/>
          <p:nvPr/>
        </p:nvSpPr>
        <p:spPr>
          <a:xfrm>
            <a:off x="2675835" y="3352800"/>
            <a:ext cx="76531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Terima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Kasih  </a:t>
            </a:r>
          </a:p>
          <a:p>
            <a:pPr algn="ctr" eaLnBrk="1" hangingPunct="1"/>
            <a:endParaRPr lang="en-US" altLang="id-ID" sz="4000" dirty="0">
              <a:solidFill>
                <a:srgbClr val="1E33D2"/>
              </a:solidFill>
              <a:latin typeface="Elephant" panose="02020904090505020303" pitchFamily="18" charset="0"/>
            </a:endParaRPr>
          </a:p>
          <a:p>
            <a:pPr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Sampai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Jumpa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Pada Tutorial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ke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EA7219-DDF6-2C5F-2CF8-9DFDA00E9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491" y="6679285"/>
            <a:ext cx="45148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22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3112</TotalTime>
  <Pages>0</Pages>
  <Words>744</Words>
  <Characters>0</Characters>
  <Application>Microsoft Office PowerPoint</Application>
  <PresentationFormat>Custom</PresentationFormat>
  <Lines>0</Lines>
  <Paragraphs>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Elephant</vt:lpstr>
      <vt:lpstr>Gill Sans</vt:lpstr>
      <vt:lpstr>Times New Roman</vt:lpstr>
      <vt:lpstr>Wingdings</vt:lpstr>
      <vt:lpstr>Title &amp; Subtitle</vt:lpstr>
      <vt:lpstr>Custom Design</vt:lpstr>
      <vt:lpstr>Title &amp; Bullets - 2 Column</vt:lpstr>
      <vt:lpstr>BUDAYA KONSUMSI</vt:lpstr>
      <vt:lpstr>TUTORIAL 5- Sosiologi Konsumsi (SOSI4405)- Modul 5 </vt:lpstr>
      <vt:lpstr>TUTORIAL 5- Sosiologi Konsumsi (SOSI4405)- Modul 5 </vt:lpstr>
      <vt:lpstr>TUTORIAL 5- Sosiologi Konsumsi (SOSI4405)- Modul 5 </vt:lpstr>
      <vt:lpstr>TUTORIAL 5- Sosiologi Konsumsi (SOSI4405)- Modul 5 </vt:lpstr>
      <vt:lpstr>TUTORIAL 5- Sosiologi Konsumsi (SOSI4405)- Modul 5 </vt:lpstr>
      <vt:lpstr>TUTORIAL 5- Sosiologi Konsumsi (SOSI4405)- Modul 5 </vt:lpstr>
      <vt:lpstr>TUTORIAL 5- Sosiologi Konsumsi (SOSI4405)- Modul 5 </vt:lpstr>
      <vt:lpstr>TUTORIAL 5- Sosiologi Konsumsi (SOSI4405)- Modul 5 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200</cp:revision>
  <dcterms:modified xsi:type="dcterms:W3CDTF">2022-08-22T06:04:53Z</dcterms:modified>
</cp:coreProperties>
</file>