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3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</p:sldIdLst>
  <p:sldSz cx="13004800" cy="9753600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PERILAKU KONSUMEN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6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nilai-nilai budaya dan etnis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kelas social dan kelompok status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kelompok social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keluarga dan rumah tangga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pengaruh situasi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perbedaan individu sebagai faktor internal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sumber daya konsumen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motivasi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pengetahuan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sikap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bagaimana factor kepribadian mempengaruhi perilaku konsumen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6 – PERILAKU KONSUMEN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</a:p>
          <a:p>
            <a:pPr marL="742950" indent="-7429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2387600" y="1686222"/>
            <a:ext cx="1013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1244600" y="2209442"/>
            <a:ext cx="10515600" cy="723935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diajak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memahami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Blaxckwell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Winiard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(1994),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dipahami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menghabiskan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mendahului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menyusuli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Adi Nugroho (2002)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masing-masing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barang-barang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1092200" y="2743200"/>
            <a:ext cx="11217274" cy="53793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faktor-faktor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mendapatkan,mengonsumsi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menghabiskan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barang-barang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mendahului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menyusuli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800" y="1742280"/>
            <a:ext cx="11217275" cy="67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59912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– Anda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ingat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modul-modul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mempertimbangkan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realitasnya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masing-masing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gilirannya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00" y="924661"/>
            <a:ext cx="11217275" cy="108902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97000" y="2057400"/>
            <a:ext cx="10287000" cy="2590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faktor-faktor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melekat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mengonsumsi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menghabiskan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barang-barang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mendahului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menyusuli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Scroll: Vertical 2">
            <a:extLst>
              <a:ext uri="{FF2B5EF4-FFF2-40B4-BE49-F238E27FC236}">
                <a16:creationId xmlns:a16="http://schemas.microsoft.com/office/drawing/2014/main" id="{0CCE7F86-12FB-D712-B243-E81EAF62D9BA}"/>
              </a:ext>
            </a:extLst>
          </p:cNvPr>
          <p:cNvSpPr/>
          <p:nvPr/>
        </p:nvSpPr>
        <p:spPr>
          <a:xfrm>
            <a:off x="1397000" y="5105401"/>
            <a:ext cx="10287000" cy="4419599"/>
          </a:xfrm>
          <a:prstGeom prst="verticalScrol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internal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berpengaruh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jonsumen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Motivasi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Kepribadian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6-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6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75835" y="3352800"/>
            <a:ext cx="7653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7219-DDF6-2C5F-2CF8-9DFDA00E9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950" y="5638800"/>
            <a:ext cx="4514850" cy="106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A944E-4C32-D4F5-FE5B-5871AB2261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0" y="6325311"/>
            <a:ext cx="4514850" cy="2419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Pages>0</Pages>
  <Words>783</Words>
  <Characters>0</Characters>
  <Application>Microsoft Office PowerPoint</Application>
  <PresentationFormat>Custom</PresentationFormat>
  <Lines>0</Lines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Elephant</vt:lpstr>
      <vt:lpstr>Gill Sans</vt:lpstr>
      <vt:lpstr>Times New Roman</vt:lpstr>
      <vt:lpstr>Wingdings</vt:lpstr>
      <vt:lpstr>Title &amp; Subtitle</vt:lpstr>
      <vt:lpstr>Custom Design</vt:lpstr>
      <vt:lpstr>Title &amp; Bullets - 2 Column</vt:lpstr>
      <vt:lpstr>PERILAKU KONSUMEN</vt:lpstr>
      <vt:lpstr>TUTORIAL 6- Sosiologi Konsumsi (SOSI4405)- Modul 6 </vt:lpstr>
      <vt:lpstr>TUTORIAL 6- Sosiologi Konsumsi (SOSI4405)- Modul 6 </vt:lpstr>
      <vt:lpstr>TUTORIAL 6- Sosiologi Konsumsi (SOSI4405)- Modul 6 </vt:lpstr>
      <vt:lpstr>TUTORIAL 6- Sosiologi Konsumsi (SOSI4405)- Modul 6 </vt:lpstr>
      <vt:lpstr>TUTORIAL 6- Sosiologi Konsumsi (SOSI4405)- Modul 6 </vt:lpstr>
      <vt:lpstr>TUTORIAL 6- Sosiologi Konsumsi (SOSI4405)- Modul 6 </vt:lpstr>
      <vt:lpstr>TUTORIAL 6- Sosiologi Konsumsi (SOSI4405)- Modul 6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202</cp:revision>
  <dcterms:modified xsi:type="dcterms:W3CDTF">2022-08-22T04:53:18Z</dcterms:modified>
</cp:coreProperties>
</file>