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7"/>
  </p:notesMasterIdLst>
  <p:sldIdLst>
    <p:sldId id="256" r:id="rId4"/>
    <p:sldId id="259" r:id="rId5"/>
    <p:sldId id="263" r:id="rId6"/>
    <p:sldId id="269" r:id="rId7"/>
    <p:sldId id="264" r:id="rId8"/>
    <p:sldId id="265" r:id="rId9"/>
    <p:sldId id="266" r:id="rId10"/>
    <p:sldId id="267" r:id="rId11"/>
    <p:sldId id="270" r:id="rId12"/>
    <p:sldId id="271" r:id="rId13"/>
    <p:sldId id="272" r:id="rId14"/>
    <p:sldId id="268" r:id="rId15"/>
    <p:sldId id="262" r:id="rId16"/>
  </p:sldIdLst>
  <p:sldSz cx="13004800" cy="97536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2800" y="2286000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FASHION DAN PAKAIAN </a:t>
            </a:r>
            <a:r>
              <a:rPr lang="en-US" sz="3200" b="1" dirty="0">
                <a:solidFill>
                  <a:srgbClr val="002060"/>
                </a:solidFill>
              </a:rPr>
              <a:t>(</a:t>
            </a:r>
            <a:r>
              <a:rPr lang="en-US" sz="3200" b="1" dirty="0" err="1">
                <a:solidFill>
                  <a:srgbClr val="002060"/>
                </a:solidFill>
              </a:rPr>
              <a:t>modul</a:t>
            </a:r>
            <a:r>
              <a:rPr lang="en-US" sz="3200" b="1" dirty="0">
                <a:solidFill>
                  <a:srgbClr val="002060"/>
                </a:solidFill>
              </a:rPr>
              <a:t> 8)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6000" b="1" dirty="0">
                <a:solidFill>
                  <a:srgbClr val="002060"/>
                </a:solidFill>
              </a:rPr>
              <a:t>WAKTU LUANG </a:t>
            </a:r>
            <a:r>
              <a:rPr lang="en-US" sz="3200" b="1" dirty="0">
                <a:solidFill>
                  <a:srgbClr val="002060"/>
                </a:solidFill>
              </a:rPr>
              <a:t>(</a:t>
            </a:r>
            <a:r>
              <a:rPr lang="en-US" sz="3200" b="1" dirty="0" err="1">
                <a:solidFill>
                  <a:srgbClr val="002060"/>
                </a:solidFill>
              </a:rPr>
              <a:t>modul</a:t>
            </a:r>
            <a:r>
              <a:rPr lang="en-US" sz="3200" b="1" dirty="0">
                <a:solidFill>
                  <a:srgbClr val="002060"/>
                </a:solidFill>
              </a:rPr>
              <a:t> 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17500" y="39624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8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D8414-EC5D-E6C8-BA52-C3F718E7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096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9</a:t>
            </a:r>
            <a:endParaRPr lang="en-ID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32B0E0-AC3B-6470-FF00-ED9FA8275760}"/>
              </a:ext>
            </a:extLst>
          </p:cNvPr>
          <p:cNvSpPr txBox="1"/>
          <p:nvPr/>
        </p:nvSpPr>
        <p:spPr>
          <a:xfrm>
            <a:off x="2006600" y="1895126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KB.2. Pariwisata </a:t>
            </a:r>
            <a:endParaRPr lang="en-US" altLang="en-US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63DE6A9-0EB7-7353-4041-982C7511F013}"/>
              </a:ext>
            </a:extLst>
          </p:cNvPr>
          <p:cNvSpPr/>
          <p:nvPr/>
        </p:nvSpPr>
        <p:spPr>
          <a:xfrm>
            <a:off x="254001" y="2633790"/>
            <a:ext cx="12572999" cy="254781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Kata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wisata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Bahasa Indonesia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arti: </a:t>
            </a:r>
            <a:r>
              <a:rPr lang="en-ID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wisata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berate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bepergian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besama-sama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memperluas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bersenang-senang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sebagainya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bertamasya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wisata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bermakna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piknik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perjalanan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memanfaatkan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tata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lingkungannya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wisata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diartikan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perjalanan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rekreasi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9F39B50-C21D-6FF7-F071-C72D706F8881}"/>
              </a:ext>
            </a:extLst>
          </p:cNvPr>
          <p:cNvSpPr/>
          <p:nvPr/>
        </p:nvSpPr>
        <p:spPr>
          <a:xfrm>
            <a:off x="254001" y="5334000"/>
            <a:ext cx="12573000" cy="4114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bersantai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Hubungan-hubungan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pergerakan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wisatawan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Wahana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sosialisasi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dipilih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khayalan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fantasi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‘lain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Peranan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penanda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pembaharuan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penambahan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produk-produk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430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561C-F637-BFA8-48E3-94045EC5E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838200"/>
            <a:ext cx="11369675" cy="1385887"/>
          </a:xfrm>
        </p:spPr>
        <p:txBody>
          <a:bodyPr>
            <a:normAutofit/>
          </a:bodyPr>
          <a:lstStyle/>
          <a:p>
            <a:r>
              <a:rPr lang="en-US" altLang="id-ID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7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7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9</a:t>
            </a:r>
            <a:b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6B08DB3-B963-8B0C-A2DD-046A1855ADD2}"/>
              </a:ext>
            </a:extLst>
          </p:cNvPr>
          <p:cNvSpPr/>
          <p:nvPr/>
        </p:nvSpPr>
        <p:spPr>
          <a:xfrm>
            <a:off x="2159000" y="3733800"/>
            <a:ext cx="9952038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meliputi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delapan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keramahtamahan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terkomersial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perjalanan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varietas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modern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ziarah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tradisional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suatuproses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akulturasi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hubungan-hubungan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etnik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kolonialisme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0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1001505"/>
            <a:ext cx="11217275" cy="104595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8&amp;9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41312-A3F8-5227-0484-17A809EC6211}"/>
              </a:ext>
            </a:extLst>
          </p:cNvPr>
          <p:cNvSpPr txBox="1"/>
          <p:nvPr/>
        </p:nvSpPr>
        <p:spPr>
          <a:xfrm>
            <a:off x="2675835" y="3352800"/>
            <a:ext cx="76531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000" dirty="0">
              <a:solidFill>
                <a:srgbClr val="1E33D2"/>
              </a:solidFill>
              <a:latin typeface="Elephant" panose="02020904090505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A7219-DDF6-2C5F-2CF8-9DFDA00E9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950" y="5638800"/>
            <a:ext cx="45148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09800"/>
            <a:ext cx="11176000" cy="6629400"/>
          </a:xfrm>
        </p:spPr>
        <p:txBody>
          <a:bodyPr/>
          <a:lstStyle/>
          <a:p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Damsar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(2021).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Soekanto, Soerjono. 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Sosiologi suatu pengantar (edisi revisi).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Rajawali Pers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Budiwati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Jakarta: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Soemanto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R.B.  (2010).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Haryanto.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Wagiyo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Oetojo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Wahyono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Zubaidah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Ritzer, G.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Teori Sosiologi modern,.Cetakan keenam.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Kencana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Partini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Suyatna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Puspitasari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D. (2016).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Masalah-Masalah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[8]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Budimansyah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Indonesia. Tangerang Selatan: Universitas Terbuka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 &amp; 9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fashion dan pakaian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eksternal pakaian dari sisi desainer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eksternal pakaian dari sisi pemakai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Menejakaskan pemaknaan eksternal pakaian dari sisi kritikus fashion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eksternal pakaian dari sisi jurnalis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eksternal pakaian dari sisi orang tua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eksternal pakaian dari sisi pemimpin informal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eksternal pakaian dari sisi negara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Font typeface="+mj-lt"/>
              <a:buAutoNum type="arabicPeriod"/>
            </a:pPr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pemaknaan internal pakaian dari sisi denotatif dan konotatif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d-I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fungsi manifes fashion dan pakaian sebagai fungsi perlindungan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 &amp; 9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8 – FASHION DAN PAKAIAN </a:t>
            </a: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Laten Fashion dan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9 – WAKTU LUANG </a:t>
            </a:r>
          </a:p>
          <a:p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KB.1. Waktu </a:t>
            </a:r>
            <a:r>
              <a:rPr lang="en-US" alt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Pengertian</a:t>
            </a:r>
            <a:r>
              <a:rPr lang="en-US" alt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Waktu </a:t>
            </a:r>
            <a:r>
              <a:rPr lang="en-US" alt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Aktivitas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Waktu </a:t>
            </a:r>
            <a:r>
              <a:rPr lang="en-US" alt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Teori</a:t>
            </a:r>
            <a:r>
              <a:rPr lang="en-US" alt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Sosiologi</a:t>
            </a:r>
            <a:r>
              <a:rPr lang="en-US" alt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Waktu </a:t>
            </a:r>
            <a:r>
              <a:rPr lang="en-US" alt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606D-D52F-1CA8-0A63-F64D9535F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533400"/>
            <a:ext cx="11217275" cy="188595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 &amp; 9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C022A-763A-A6CB-958B-044CEAEF7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KB.2. </a:t>
            </a:r>
            <a:r>
              <a:rPr lang="en-US" altLang="en-US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Pariwisata</a:t>
            </a:r>
            <a:r>
              <a:rPr lang="en-US" altLang="en-US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Sosiologis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314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0" y="870167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1435100" y="1762780"/>
            <a:ext cx="1013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53D71A-F8E8-13F1-2C1B-ACDF5963D157}"/>
              </a:ext>
            </a:extLst>
          </p:cNvPr>
          <p:cNvSpPr/>
          <p:nvPr/>
        </p:nvSpPr>
        <p:spPr>
          <a:xfrm>
            <a:off x="711200" y="2590800"/>
            <a:ext cx="12293600" cy="3276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Fashion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berakar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factio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bermakna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facere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bermakna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Arti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fashion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merujuk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fashion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bermakna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EA1DF8F-2E32-E9E8-2181-0D91E8776633}"/>
              </a:ext>
            </a:extLst>
          </p:cNvPr>
          <p:cNvSpPr/>
          <p:nvPr/>
        </p:nvSpPr>
        <p:spPr>
          <a:xfrm>
            <a:off x="711200" y="6248400"/>
            <a:ext cx="12293600" cy="3276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ditelusuri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actor,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sang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perancang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pemakai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kritikus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fashion,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orangtua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pemimpin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informal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pemuka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agama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dan negara.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Kesemua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actor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kontribusi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masing-masing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konteks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berlangsung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yang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Ada juga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6E3876-CAAC-EB80-624D-92E1A8F5522D}"/>
              </a:ext>
            </a:extLst>
          </p:cNvPr>
          <p:cNvSpPr/>
          <p:nvPr/>
        </p:nvSpPr>
        <p:spPr>
          <a:xfrm>
            <a:off x="893763" y="2743200"/>
            <a:ext cx="11217274" cy="5943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yang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Ada juga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denotatif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konotatif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denotatif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tersurat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harfiah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dirujuk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acuan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konotatif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tersirat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dinegosiasi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disepakati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Karena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konotasi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dimungkinkan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pemaknaan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konotatif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disebabkan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kelamin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gender,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kebangsaan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3400" y="885245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8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742280"/>
            <a:ext cx="11217275" cy="6794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KB.2. </a:t>
            </a:r>
            <a:r>
              <a:rPr lang="en-US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US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en-US" sz="7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E2C57-1927-0C55-876F-441056637E4F}"/>
              </a:ext>
            </a:extLst>
          </p:cNvPr>
          <p:cNvSpPr/>
          <p:nvPr/>
        </p:nvSpPr>
        <p:spPr>
          <a:xfrm>
            <a:off x="558800" y="2695572"/>
            <a:ext cx="12039600" cy="294322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dimaksud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konsekuensi-konsekuensi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objektif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menyumbang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dimaksudkan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(intended)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dikenal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rocegnized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oleh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partisipan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perlindungan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religious,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kesopanan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kamuflase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penentuan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identitas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penentuan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stratifikasi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9F6C32-0EDC-3CD0-5DA5-EB435D279E19}"/>
              </a:ext>
            </a:extLst>
          </p:cNvPr>
          <p:cNvSpPr/>
          <p:nvPr/>
        </p:nvSpPr>
        <p:spPr>
          <a:xfrm>
            <a:off x="558800" y="6400800"/>
            <a:ext cx="120396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Laten Fashion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diartikan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konsekuensi-konsekuensi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objektif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menyumbang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dimaksudkan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(intended)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dikenal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(recognized) oleh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partisipan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Adapun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dimaksud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fashion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anatara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ketidaksopanan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perlawanan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diskriminasi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3400" y="533400"/>
            <a:ext cx="11217275" cy="1089025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9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E3395A-0BC3-D05D-EC32-1F6D255ACFAE}"/>
              </a:ext>
            </a:extLst>
          </p:cNvPr>
          <p:cNvSpPr/>
          <p:nvPr/>
        </p:nvSpPr>
        <p:spPr>
          <a:xfrm>
            <a:off x="1358900" y="2842735"/>
            <a:ext cx="10287000" cy="2590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Pengertian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Waktu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Waktu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(leisure)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periode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diacu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leluasa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Itu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ketika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idividu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merasakan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masalah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ekonomi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hukum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moral,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desakan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sosial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kewajiban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pula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kebutuhan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fisiologis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Pilihan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bagaimana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memanfaatkan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semata-mata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milik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individu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bersangkutan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105966-9A2A-45D2-5F49-6FDCD17BD71A}"/>
              </a:ext>
            </a:extLst>
          </p:cNvPr>
          <p:cNvSpPr txBox="1"/>
          <p:nvPr/>
        </p:nvSpPr>
        <p:spPr>
          <a:xfrm>
            <a:off x="1816100" y="1863248"/>
            <a:ext cx="937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KB.1. Waktu </a:t>
            </a:r>
            <a:r>
              <a:rPr lang="en-US" alt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14F3E6A-F458-F724-8222-748F33D80A60}"/>
              </a:ext>
            </a:extLst>
          </p:cNvPr>
          <p:cNvSpPr/>
          <p:nvPr/>
        </p:nvSpPr>
        <p:spPr>
          <a:xfrm>
            <a:off x="1358900" y="6019800"/>
            <a:ext cx="10287000" cy="1870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Aktivitas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Waktu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Aktivitas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berolahraga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golf,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tenis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bulutangkis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bowling,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tenis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meja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sepakbola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basket,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sepak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takraw,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dll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2FF68-181D-23C0-7575-499120D2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533400"/>
            <a:ext cx="11217275" cy="15382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8-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9</a:t>
            </a:r>
            <a:endParaRPr lang="en-ID" sz="2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2C5D7C-07AA-C627-0B07-9CF210B06A7B}"/>
              </a:ext>
            </a:extLst>
          </p:cNvPr>
          <p:cNvSpPr/>
          <p:nvPr/>
        </p:nvSpPr>
        <p:spPr>
          <a:xfrm>
            <a:off x="893762" y="2321312"/>
            <a:ext cx="11217275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Teori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Sosiologi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Waktu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Perkembangan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teori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waktu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(leisure theory)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dalam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sosiologi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berjalan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seiring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dengan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perkembangan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teori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sosiologi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itu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sendiri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paling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tidak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terdapat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perspektif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teoritis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dalam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kaitannya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dengan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waktu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luang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yaitu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perspektif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modern dan </a:t>
            </a:r>
            <a:r>
              <a:rPr lang="en-ID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perspektif</a:t>
            </a:r>
            <a:r>
              <a:rPr lang="en-ID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postmodern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96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3810</TotalTime>
  <Pages>0</Pages>
  <Words>1247</Words>
  <Characters>0</Characters>
  <Application>Microsoft Office PowerPoint</Application>
  <PresentationFormat>Custom</PresentationFormat>
  <Lines>0</Lines>
  <Paragraphs>88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Elephant</vt:lpstr>
      <vt:lpstr>Gill Sans</vt:lpstr>
      <vt:lpstr>Times New Roman</vt:lpstr>
      <vt:lpstr>Wingdings</vt:lpstr>
      <vt:lpstr>Title &amp; Subtitle</vt:lpstr>
      <vt:lpstr>Custom Design</vt:lpstr>
      <vt:lpstr>Title &amp; Bullets - 2 Column</vt:lpstr>
      <vt:lpstr>FASHION DAN PAKAIAN (modul 8) WAKTU LUANG (modul 9)</vt:lpstr>
      <vt:lpstr>TUTORIAL 8- Sosiologi Konsumsi (SOSI4405)- Modul 8 &amp; 9 </vt:lpstr>
      <vt:lpstr>TUTORIAL 8- Sosiologi Konsumsi (SOSI4405)- Modul 8 &amp; 9 </vt:lpstr>
      <vt:lpstr>TUTORIAL 8- Sosiologi Konsumsi (SOSI4405)- Modul 8 &amp; 9 </vt:lpstr>
      <vt:lpstr>TUTORIAL 8- Sosiologi Konsumsi (SOSI4405)- Modul 8 </vt:lpstr>
      <vt:lpstr>TUTORIAL 8- Sosiologi Konsumsi (SOSI4405)- Modul 8 </vt:lpstr>
      <vt:lpstr>TUTORIAL 8- Sosiologi Konsumsi (SOSI4405)- Modul 8 </vt:lpstr>
      <vt:lpstr>TUTORIAL 8- Sosiologi Konsumsi (SOSI4405)- Modul 9</vt:lpstr>
      <vt:lpstr>TUTORIAL 8- Sosiologi Konsumsi (SOSI4405)- Modul 9</vt:lpstr>
      <vt:lpstr>TUTORIAL 8- Sosiologi Konsumsi (SOSI4405)- Modul 9</vt:lpstr>
      <vt:lpstr>TUTORIAL 8- Sosiologi Konsumsi (SOSI4405)- Modul 9 </vt:lpstr>
      <vt:lpstr>TUTORIAL 8- Sosiologi Konsumsi (SOSI4405)- Modul 8&amp;9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204</cp:revision>
  <dcterms:modified xsi:type="dcterms:W3CDTF">2022-08-22T03:05:41Z</dcterms:modified>
</cp:coreProperties>
</file>