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13E6-C960-4E9E-B4FA-74B45B6D4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F8ED-1C2C-4ABD-B4C3-39DC6602B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70996-4AF2-4BB1-8679-A5FA57C1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31E8-29F0-4C05-B327-02125AB8FF7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4104A-4E54-46B7-AEAB-9761E312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622F2-9522-4832-AA38-5CBC3B27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0EE0-13F3-452D-BCBE-4C232725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5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C9E2E-92AC-43B5-8BDA-3E69F135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93B21-2733-4186-AEBE-2A860F8B3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243AF-34DC-4FF3-A34C-1C8E74F98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31E8-29F0-4C05-B327-02125AB8FF72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B295-4E2B-42FD-8FCB-B8979E047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33DD-6339-4234-8FDD-9E20F740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0EE0-13F3-452D-BCBE-4C232725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6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c 2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5129B-69B4-4FB5-BFD0-5B1BE9B2C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862" y="1575582"/>
            <a:ext cx="4815977" cy="2597765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Fashion, </a:t>
            </a:r>
            <a:r>
              <a:rPr lang="en-US" sz="54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Pakaian</a:t>
            </a:r>
            <a:r>
              <a:rPr lang="en-US" sz="5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dan Waktu </a:t>
            </a:r>
            <a:r>
              <a:rPr lang="en-US" sz="54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Luang</a:t>
            </a:r>
            <a:endParaRPr lang="en-US" sz="54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2D01E-C4C3-40CA-8BD9-3FAAB5034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429" y="4323156"/>
            <a:ext cx="3460539" cy="156646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Sesi</a:t>
            </a:r>
            <a:r>
              <a:rPr lang="en-US" dirty="0">
                <a:solidFill>
                  <a:srgbClr val="FFFFFF"/>
                </a:solidFill>
              </a:rPr>
              <a:t> 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D05DD-F90A-45CB-BB25-A114C2626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21" y="270180"/>
            <a:ext cx="2621434" cy="287280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D561D-C3FB-422A-BA3E-37E24A98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45"/>
            <a:ext cx="12192000" cy="193675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3F4090-7754-40DC-A679-3F3AB85AD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68FA8-E141-4456-8EC7-642B6C3D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730" y="363921"/>
            <a:ext cx="6319556" cy="167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Fashion dan </a:t>
            </a:r>
            <a:r>
              <a:rPr lang="en-US" sz="44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Pakaian</a:t>
            </a:r>
            <a:endParaRPr lang="en-US" sz="44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38C65-886D-4481-9582-BC7AA4B8C04B}"/>
              </a:ext>
            </a:extLst>
          </p:cNvPr>
          <p:cNvSpPr/>
          <p:nvPr/>
        </p:nvSpPr>
        <p:spPr>
          <a:xfrm>
            <a:off x="1031086" y="1849839"/>
            <a:ext cx="5159825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Menurut</a:t>
            </a:r>
            <a:r>
              <a:rPr lang="en-US" sz="1900" dirty="0"/>
              <a:t> Barnard (2007: 12), </a:t>
            </a:r>
            <a:r>
              <a:rPr lang="en-US" sz="1900" dirty="0" err="1"/>
              <a:t>tersusun</a:t>
            </a:r>
            <a:r>
              <a:rPr lang="en-US" sz="1900" dirty="0"/>
              <a:t> daftar </a:t>
            </a:r>
            <a:r>
              <a:rPr lang="en-US" sz="1900" dirty="0" err="1"/>
              <a:t>sembilan</a:t>
            </a:r>
            <a:r>
              <a:rPr lang="en-US" sz="1900" dirty="0"/>
              <a:t> arti </a:t>
            </a:r>
            <a:r>
              <a:rPr lang="en-US" sz="1900" dirty="0" err="1"/>
              <a:t>berbeda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kata “</a:t>
            </a:r>
            <a:r>
              <a:rPr lang="en-US" sz="1900" b="1" dirty="0">
                <a:solidFill>
                  <a:srgbClr val="FF0000"/>
                </a:solidFill>
              </a:rPr>
              <a:t>fashion</a:t>
            </a:r>
            <a:r>
              <a:rPr lang="en-US" sz="1900" dirty="0"/>
              <a:t>”, </a:t>
            </a:r>
            <a:r>
              <a:rPr lang="en-US" sz="1900" dirty="0" err="1"/>
              <a:t>mulai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“</a:t>
            </a:r>
            <a:r>
              <a:rPr lang="en-US" sz="1900" dirty="0" err="1"/>
              <a:t>tindakan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proses </a:t>
            </a:r>
            <a:r>
              <a:rPr lang="en-US" sz="1900" dirty="0" err="1"/>
              <a:t>membuat</a:t>
            </a:r>
            <a:r>
              <a:rPr lang="en-US" sz="1900" dirty="0"/>
              <a:t>”, “</a:t>
            </a:r>
            <a:r>
              <a:rPr lang="en-US" sz="1900" dirty="0" err="1"/>
              <a:t>potongan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tertentu</a:t>
            </a:r>
            <a:r>
              <a:rPr lang="en-US" sz="1900" dirty="0"/>
              <a:t>”, “</a:t>
            </a:r>
            <a:r>
              <a:rPr lang="en-US" sz="1900" dirty="0" err="1"/>
              <a:t>bentuk</a:t>
            </a:r>
            <a:r>
              <a:rPr lang="en-US" sz="1900" dirty="0"/>
              <a:t>” </a:t>
            </a:r>
            <a:r>
              <a:rPr lang="en-US" sz="1900" dirty="0" err="1"/>
              <a:t>hingga</a:t>
            </a:r>
            <a:r>
              <a:rPr lang="en-US" sz="1900" dirty="0"/>
              <a:t> “tata </a:t>
            </a:r>
            <a:r>
              <a:rPr lang="en-US" sz="1900" dirty="0" err="1"/>
              <a:t>cara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cara</a:t>
            </a:r>
            <a:r>
              <a:rPr lang="en-US" sz="1900" dirty="0"/>
              <a:t> </a:t>
            </a:r>
            <a:r>
              <a:rPr lang="en-US" sz="1900" dirty="0" err="1"/>
              <a:t>bertindak</a:t>
            </a:r>
            <a:r>
              <a:rPr lang="en-US" sz="1900" dirty="0"/>
              <a:t>” dan “</a:t>
            </a:r>
            <a:r>
              <a:rPr lang="en-US" sz="1900" dirty="0" err="1"/>
              <a:t>berpakaian</a:t>
            </a:r>
            <a:r>
              <a:rPr lang="en-US" sz="1900" dirty="0"/>
              <a:t> </a:t>
            </a:r>
            <a:r>
              <a:rPr lang="en-US" sz="1900" dirty="0" err="1"/>
              <a:t>mengikuti</a:t>
            </a:r>
            <a:r>
              <a:rPr lang="en-US" sz="1900" dirty="0"/>
              <a:t> </a:t>
            </a:r>
            <a:r>
              <a:rPr lang="en-US" sz="1900" dirty="0" err="1"/>
              <a:t>konvensi</a:t>
            </a:r>
            <a:r>
              <a:rPr lang="en-US" sz="1900" dirty="0"/>
              <a:t>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656C-08E4-4618-8191-4E255571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191"/>
            <a:ext cx="12192000" cy="22278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00984F-B3B1-4FE6-B6F5-7CA105D0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0099AB6-686A-4342-BD64-73B920F8F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47" y="1503209"/>
            <a:ext cx="2831053" cy="453535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A60AF19-3CB4-4920-8716-85F1C70DF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9" y="1716006"/>
            <a:ext cx="3785820" cy="4732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0E270F-4AEA-4AA7-922A-30F95BCC13CA}"/>
              </a:ext>
            </a:extLst>
          </p:cNvPr>
          <p:cNvSpPr/>
          <p:nvPr/>
        </p:nvSpPr>
        <p:spPr>
          <a:xfrm>
            <a:off x="2210508" y="381679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</a:rPr>
              <a:t>Pakaian</a:t>
            </a:r>
            <a:r>
              <a:rPr lang="en-US" sz="1900" dirty="0"/>
              <a:t> </a:t>
            </a:r>
            <a:r>
              <a:rPr lang="en-US" sz="1900" dirty="0" err="1"/>
              <a:t>merupakan</a:t>
            </a:r>
            <a:r>
              <a:rPr lang="en-US" sz="1900" dirty="0"/>
              <a:t> kata </a:t>
            </a:r>
            <a:r>
              <a:rPr lang="en-US" sz="1900" dirty="0" err="1"/>
              <a:t>benda</a:t>
            </a:r>
            <a:r>
              <a:rPr lang="en-US" sz="1900" dirty="0"/>
              <a:t>, yang </a:t>
            </a:r>
            <a:r>
              <a:rPr lang="en-US" sz="1900" dirty="0" err="1"/>
              <a:t>memiliki</a:t>
            </a:r>
            <a:r>
              <a:rPr lang="en-US" sz="1900" dirty="0"/>
              <a:t> arti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barang</a:t>
            </a:r>
            <a:r>
              <a:rPr lang="en-US" sz="1900" dirty="0"/>
              <a:t> yang </a:t>
            </a:r>
            <a:r>
              <a:rPr lang="en-US" sz="1900" dirty="0" err="1"/>
              <a:t>dipakai</a:t>
            </a:r>
            <a:r>
              <a:rPr lang="en-US" sz="1900" dirty="0"/>
              <a:t> </a:t>
            </a:r>
            <a:r>
              <a:rPr lang="en-US" sz="1900" dirty="0" err="1"/>
              <a:t>seperti</a:t>
            </a:r>
            <a:r>
              <a:rPr lang="en-US" sz="1900" dirty="0"/>
              <a:t> baju, </a:t>
            </a:r>
            <a:r>
              <a:rPr lang="en-US" sz="1900" dirty="0" err="1"/>
              <a:t>celana</a:t>
            </a:r>
            <a:r>
              <a:rPr lang="en-US" sz="1900" dirty="0"/>
              <a:t>, </a:t>
            </a:r>
            <a:r>
              <a:rPr lang="en-US" sz="1900" dirty="0" err="1"/>
              <a:t>gelang</a:t>
            </a:r>
            <a:r>
              <a:rPr lang="en-US" sz="1900" dirty="0"/>
              <a:t>  anting, ikat </a:t>
            </a:r>
            <a:r>
              <a:rPr lang="en-US" sz="1900" dirty="0" err="1"/>
              <a:t>pinggang</a:t>
            </a:r>
            <a:r>
              <a:rPr lang="en-US" sz="1900" dirty="0"/>
              <a:t>, </a:t>
            </a:r>
            <a:r>
              <a:rPr lang="en-US" sz="1900" dirty="0" err="1"/>
              <a:t>selendang</a:t>
            </a:r>
            <a:r>
              <a:rPr lang="en-US" sz="1900" dirty="0"/>
              <a:t>, </a:t>
            </a:r>
            <a:r>
              <a:rPr lang="en-US" sz="1900" dirty="0" err="1"/>
              <a:t>elempang</a:t>
            </a:r>
            <a:r>
              <a:rPr lang="en-US" sz="1900" dirty="0"/>
              <a:t>, </a:t>
            </a:r>
            <a:r>
              <a:rPr lang="en-US" sz="1900" dirty="0" err="1"/>
              <a:t>penutup</a:t>
            </a:r>
            <a:r>
              <a:rPr lang="en-US" sz="1900" dirty="0"/>
              <a:t> </a:t>
            </a:r>
            <a:r>
              <a:rPr lang="en-US" sz="1900" dirty="0" err="1"/>
              <a:t>kepala</a:t>
            </a:r>
            <a:r>
              <a:rPr lang="en-US" sz="1900" dirty="0"/>
              <a:t> (</a:t>
            </a:r>
            <a:r>
              <a:rPr lang="en-US" sz="1900" dirty="0" err="1"/>
              <a:t>seperti</a:t>
            </a:r>
            <a:r>
              <a:rPr lang="en-US" sz="1900" dirty="0"/>
              <a:t> </a:t>
            </a:r>
            <a:r>
              <a:rPr lang="en-US" sz="1900" dirty="0" err="1"/>
              <a:t>kerudung</a:t>
            </a:r>
            <a:r>
              <a:rPr lang="en-US" sz="1900" dirty="0"/>
              <a:t>, </a:t>
            </a:r>
            <a:r>
              <a:rPr lang="en-US" sz="1900" dirty="0" err="1"/>
              <a:t>peci</a:t>
            </a:r>
            <a:r>
              <a:rPr lang="en-US" sz="1900" dirty="0"/>
              <a:t>, topi, dan </a:t>
            </a:r>
            <a:r>
              <a:rPr lang="en-US" sz="1900" dirty="0" err="1"/>
              <a:t>lainnya</a:t>
            </a:r>
            <a:r>
              <a:rPr lang="en-US" sz="1900" dirty="0"/>
              <a:t>), alas kaki (</a:t>
            </a:r>
            <a:r>
              <a:rPr lang="en-US" sz="1900" dirty="0" err="1"/>
              <a:t>seperti</a:t>
            </a:r>
            <a:r>
              <a:rPr lang="en-US" sz="1900" dirty="0"/>
              <a:t> </a:t>
            </a:r>
            <a:r>
              <a:rPr lang="en-US" sz="1900" dirty="0" err="1"/>
              <a:t>sepatu</a:t>
            </a:r>
            <a:r>
              <a:rPr lang="en-US" sz="1900" dirty="0"/>
              <a:t>, sandal dan </a:t>
            </a:r>
            <a:r>
              <a:rPr lang="en-US" sz="1900" dirty="0" err="1"/>
              <a:t>lainnya</a:t>
            </a:r>
            <a:r>
              <a:rPr lang="en-US" sz="1900" dirty="0"/>
              <a:t>), dan </a:t>
            </a:r>
            <a:r>
              <a:rPr lang="en-US" sz="1900" dirty="0" err="1"/>
              <a:t>kosmetik</a:t>
            </a:r>
            <a:r>
              <a:rPr lang="en-US" sz="1900" dirty="0"/>
              <a:t> (</a:t>
            </a:r>
            <a:r>
              <a:rPr lang="en-US" sz="1900" dirty="0" err="1"/>
              <a:t>bedak</a:t>
            </a:r>
            <a:r>
              <a:rPr lang="en-US" sz="1900" dirty="0"/>
              <a:t>, </a:t>
            </a:r>
            <a:r>
              <a:rPr lang="en-US" sz="1900" dirty="0" err="1"/>
              <a:t>lipstik</a:t>
            </a:r>
            <a:r>
              <a:rPr lang="en-US" sz="1900" dirty="0"/>
              <a:t>, </a:t>
            </a:r>
            <a:r>
              <a:rPr lang="en-US" sz="1900" dirty="0" err="1"/>
              <a:t>maskara</a:t>
            </a:r>
            <a:r>
              <a:rPr lang="en-US" sz="1900" dirty="0"/>
              <a:t>, dan </a:t>
            </a:r>
            <a:r>
              <a:rPr lang="en-US" sz="1900" dirty="0" err="1"/>
              <a:t>lainnya</a:t>
            </a:r>
            <a:r>
              <a:rPr lang="en-US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234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68FA8-E141-4456-8EC7-642B6C3D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730" y="363922"/>
            <a:ext cx="8128482" cy="6565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v-SE" sz="3600" dirty="0">
                <a:latin typeface="Aharoni" panose="02010803020104030203" pitchFamily="2" charset="-79"/>
                <a:cs typeface="Aharoni" panose="02010803020104030203" pitchFamily="2" charset="-79"/>
              </a:rPr>
              <a:t>Fungsi Manifes Fashion dan Pakaian</a:t>
            </a:r>
            <a:endParaRPr lang="en-US" sz="36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00984F-B3B1-4FE6-B6F5-7CA105D0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1" y="233431"/>
            <a:ext cx="1045028" cy="78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99AB6-686A-4342-BD64-73B920F8F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4464" y="1512063"/>
            <a:ext cx="2267676" cy="4535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0AF19-3CB4-4920-8716-85F1C70D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0603" y="1828625"/>
            <a:ext cx="2366138" cy="4732276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24CFA65-848D-4892-9FFC-4F83EE8C3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0102"/>
              </p:ext>
            </p:extLst>
          </p:nvPr>
        </p:nvGraphicFramePr>
        <p:xfrm>
          <a:off x="703385" y="1302218"/>
          <a:ext cx="9242473" cy="497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829">
                  <a:extLst>
                    <a:ext uri="{9D8B030D-6E8A-4147-A177-3AD203B41FA5}">
                      <a16:colId xmlns:a16="http://schemas.microsoft.com/office/drawing/2014/main" val="2456186327"/>
                    </a:ext>
                  </a:extLst>
                </a:gridCol>
                <a:gridCol w="6599644">
                  <a:extLst>
                    <a:ext uri="{9D8B030D-6E8A-4147-A177-3AD203B41FA5}">
                      <a16:colId xmlns:a16="http://schemas.microsoft.com/office/drawing/2014/main" val="2260670699"/>
                    </a:ext>
                  </a:extLst>
                </a:gridCol>
              </a:tblGrid>
              <a:tr h="3974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Fungsi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Manifes</a:t>
                      </a:r>
                      <a:r>
                        <a:rPr lang="en-US" sz="2000" dirty="0"/>
                        <a:t> Fashion dan </a:t>
                      </a:r>
                      <a:r>
                        <a:rPr lang="en-US" sz="2000" dirty="0" err="1"/>
                        <a:t>Pakaian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8137"/>
                  </a:ext>
                </a:extLst>
              </a:tr>
              <a:tr h="620685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Perlindungan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Pakaian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dirancang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sedemikian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rupa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melindungi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tubuh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gangguan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fisik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psikologis</a:t>
                      </a:r>
                      <a:r>
                        <a:rPr lang="en-US" sz="1600" dirty="0"/>
                        <a:t>, moral, dan </a:t>
                      </a:r>
                      <a:r>
                        <a:rPr lang="en-US" sz="1600" dirty="0" err="1"/>
                        <a:t>sebagainya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86362"/>
                  </a:ext>
                </a:extLst>
              </a:tr>
              <a:tr h="620685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Kesopanan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Orang mengenakan pakaian untuk menjaga norma dan etika kesopanan yang tumbuh dan berkembang dalam masyarakat.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83116"/>
                  </a:ext>
                </a:extLst>
              </a:tr>
              <a:tr h="62068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religius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Seseorang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mengenakan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pakaian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ingin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aturan-aturan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diperintahkan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oleh agama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kepercayaan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dianutnya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41654"/>
                  </a:ext>
                </a:extLst>
              </a:tr>
              <a:tr h="546037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kamuflase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pakaian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mengubah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rupa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sikap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warna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sebagainya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90064"/>
                  </a:ext>
                </a:extLst>
              </a:tr>
              <a:tr h="397456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penentu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identitas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Melalui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pakaian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seseorang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ditelusuri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identitasnya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35507"/>
                  </a:ext>
                </a:extLst>
              </a:tr>
              <a:tr h="397456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penentu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stratifikasi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Menunjuk</a:t>
                      </a:r>
                      <a:r>
                        <a:rPr lang="en-US" sz="1600" dirty="0"/>
                        <a:t> pada </a:t>
                      </a:r>
                      <a:r>
                        <a:rPr lang="en-US" sz="1600" dirty="0" err="1"/>
                        <a:t>suatu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perbedaan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antar</a:t>
                      </a:r>
                      <a:r>
                        <a:rPr lang="en-US" sz="1600" dirty="0"/>
                        <a:t> orang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antar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bertingkat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berjenjang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vertikal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12691"/>
                  </a:ext>
                </a:extLst>
              </a:tr>
              <a:tr h="397456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ekspresi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Mengeekspresikan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keceriaan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kegembiraan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kesedihan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kegalauan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kegundahan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kesakitan</a:t>
                      </a:r>
                      <a:r>
                        <a:rPr lang="en-US" sz="1600" dirty="0"/>
                        <a:t>, dan </a:t>
                      </a:r>
                      <a:r>
                        <a:rPr lang="en-US" sz="1600" dirty="0" err="1"/>
                        <a:t>sebagainya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76423"/>
                  </a:ext>
                </a:extLst>
              </a:tr>
              <a:tr h="397456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Fungsi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komunikasi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Mengomunikasikan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tentang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kesopanan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ketaatan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seseorang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terhadap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nilai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norma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ajaran</a:t>
                      </a:r>
                      <a:r>
                        <a:rPr lang="en-US" sz="1600" dirty="0"/>
                        <a:t>, dan </a:t>
                      </a:r>
                      <a:r>
                        <a:rPr lang="en-US" sz="1600" dirty="0" err="1"/>
                        <a:t>sebagainya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27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68FA8-E141-4456-8EC7-642B6C3D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730" y="582334"/>
            <a:ext cx="8128482" cy="568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v-SE" sz="3600" dirty="0">
                <a:latin typeface="Aharoni" panose="02010803020104030203" pitchFamily="2" charset="-79"/>
                <a:cs typeface="Aharoni" panose="02010803020104030203" pitchFamily="2" charset="-79"/>
              </a:rPr>
              <a:t>Fungsi Laten Fashion dan Pakaian</a:t>
            </a:r>
            <a:endParaRPr lang="en-US" sz="36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656C-08E4-4618-8191-4E255571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191"/>
            <a:ext cx="12192000" cy="22278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00984F-B3B1-4FE6-B6F5-7CA105D0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0AF19-3CB4-4920-8716-85F1C70D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3369" y="1733251"/>
            <a:ext cx="2633565" cy="4312365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5419135-84D6-40DD-81D4-614B6DFA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1798"/>
              </p:ext>
            </p:extLst>
          </p:nvPr>
        </p:nvGraphicFramePr>
        <p:xfrm>
          <a:off x="1125417" y="1659661"/>
          <a:ext cx="8370277" cy="368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430">
                  <a:extLst>
                    <a:ext uri="{9D8B030D-6E8A-4147-A177-3AD203B41FA5}">
                      <a16:colId xmlns:a16="http://schemas.microsoft.com/office/drawing/2014/main" val="2456186327"/>
                    </a:ext>
                  </a:extLst>
                </a:gridCol>
                <a:gridCol w="5976847">
                  <a:extLst>
                    <a:ext uri="{9D8B030D-6E8A-4147-A177-3AD203B41FA5}">
                      <a16:colId xmlns:a16="http://schemas.microsoft.com/office/drawing/2014/main" val="2260670699"/>
                    </a:ext>
                  </a:extLst>
                </a:gridCol>
              </a:tblGrid>
              <a:tr h="5370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Fungsi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Manifes</a:t>
                      </a:r>
                      <a:r>
                        <a:rPr lang="en-US" sz="2000" dirty="0"/>
                        <a:t> Fashion dan </a:t>
                      </a:r>
                      <a:r>
                        <a:rPr lang="en-US" sz="2000" dirty="0" err="1"/>
                        <a:t>Pakaian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8137"/>
                  </a:ext>
                </a:extLst>
              </a:tr>
              <a:tr h="1112080">
                <a:tc>
                  <a:txBody>
                    <a:bodyPr/>
                    <a:lstStyle/>
                    <a:p>
                      <a:r>
                        <a:rPr lang="en-US" sz="1800" dirty="0" err="1"/>
                        <a:t>Fungsi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Ketidaksopanan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Fungsi</a:t>
                      </a:r>
                      <a:r>
                        <a:rPr lang="en-US" sz="1800" dirty="0"/>
                        <a:t> di mana orang </a:t>
                      </a:r>
                      <a:r>
                        <a:rPr lang="en-US" sz="1800" dirty="0" err="1"/>
                        <a:t>melakukan</a:t>
                      </a:r>
                      <a:r>
                        <a:rPr lang="en-US" sz="1800" dirty="0"/>
                        <a:t> fashion dan </a:t>
                      </a:r>
                      <a:r>
                        <a:rPr lang="en-US" sz="1800" dirty="0" err="1"/>
                        <a:t>mengenakan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pakaian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menjaga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nilai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norma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berkembang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dalam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masyarakat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telah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didiskusikan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sebelumnya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86362"/>
                  </a:ext>
                </a:extLst>
              </a:tr>
              <a:tr h="924814">
                <a:tc>
                  <a:txBody>
                    <a:bodyPr/>
                    <a:lstStyle/>
                    <a:p>
                      <a:r>
                        <a:rPr lang="en-US" sz="1800" dirty="0" err="1"/>
                        <a:t>Fungsi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Perlawanan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Apabila kebudayaan khusus tersebut berlawanan dengan kebudayaan induk disebut sebagai kebudayaan tandingan (countercultures).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83116"/>
                  </a:ext>
                </a:extLst>
              </a:tr>
              <a:tr h="111208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Diskriminasi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Pembedaan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perlakuan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warga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negara 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warna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kulit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golongan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suku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agama, dan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sebagainya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pakaian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4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68FA8-E141-4456-8EC7-642B6C3D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730" y="582334"/>
            <a:ext cx="8128482" cy="568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v-SE" sz="3600" dirty="0">
                <a:latin typeface="Aharoni" panose="02010803020104030203" pitchFamily="2" charset="-79"/>
                <a:cs typeface="Aharoni" panose="02010803020104030203" pitchFamily="2" charset="-79"/>
              </a:rPr>
              <a:t>Waktu Luang</a:t>
            </a:r>
            <a:endParaRPr lang="en-US" sz="36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656C-08E4-4618-8191-4E255571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191"/>
            <a:ext cx="12192000" cy="22278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00984F-B3B1-4FE6-B6F5-7CA105D0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0AF19-3CB4-4920-8716-85F1C70D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9316" y="2227809"/>
            <a:ext cx="2901739" cy="2901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FA43D-E133-4482-A079-A774F6533B6B}"/>
              </a:ext>
            </a:extLst>
          </p:cNvPr>
          <p:cNvSpPr/>
          <p:nvPr/>
        </p:nvSpPr>
        <p:spPr>
          <a:xfrm>
            <a:off x="1205132" y="1581478"/>
            <a:ext cx="7854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Ciri-ciri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waktu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menururt</a:t>
            </a:r>
            <a:r>
              <a:rPr lang="en-US" sz="2000" dirty="0">
                <a:solidFill>
                  <a:srgbClr val="FF0000"/>
                </a:solidFill>
              </a:rPr>
              <a:t> Jean </a:t>
            </a:r>
            <a:r>
              <a:rPr lang="en-US" sz="2000" dirty="0" err="1">
                <a:solidFill>
                  <a:srgbClr val="FF0000"/>
                </a:solidFill>
              </a:rPr>
              <a:t>Doma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Sweedo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watak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kebebasan</a:t>
            </a:r>
            <a:r>
              <a:rPr lang="en-US" sz="2000" dirty="0"/>
              <a:t>,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kewajiban-kewajiban</a:t>
            </a:r>
            <a:r>
              <a:rPr lang="en-US" sz="2000" dirty="0"/>
              <a:t> dan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aktivitas-aktivitas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kemanfaatan</a:t>
            </a:r>
            <a:r>
              <a:rPr lang="en-US" sz="2000" dirty="0"/>
              <a:t>. </a:t>
            </a:r>
            <a:r>
              <a:rPr lang="en-US" sz="2000" dirty="0" err="1"/>
              <a:t>Akibatnya</a:t>
            </a:r>
            <a:r>
              <a:rPr lang="en-US" sz="2000" dirty="0"/>
              <a:t>,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luang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kereta</a:t>
            </a:r>
            <a:r>
              <a:rPr lang="en-US" sz="2000" dirty="0"/>
              <a:t> 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dipergunakan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pun, </a:t>
            </a:r>
            <a:r>
              <a:rPr lang="en-US" sz="2000" dirty="0" err="1"/>
              <a:t>baik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kenikmatan</a:t>
            </a:r>
            <a:r>
              <a:rPr lang="en-US" sz="2000" dirty="0"/>
              <a:t>.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luang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kesenangan</a:t>
            </a:r>
            <a:r>
              <a:rPr lang="en-US" sz="2000" dirty="0"/>
              <a:t> dan </a:t>
            </a:r>
            <a:r>
              <a:rPr lang="en-US" sz="2000" dirty="0" err="1"/>
              <a:t>hiburan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7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68FA8-E141-4456-8EC7-642B6C3D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730" y="582334"/>
            <a:ext cx="8128482" cy="568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v-SE" sz="3600" dirty="0">
                <a:latin typeface="Aharoni" panose="02010803020104030203" pitchFamily="2" charset="-79"/>
                <a:cs typeface="Aharoni" panose="02010803020104030203" pitchFamily="2" charset="-79"/>
              </a:rPr>
              <a:t>Waktu Luang</a:t>
            </a:r>
            <a:endParaRPr lang="en-US" sz="36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656C-08E4-4618-8191-4E255571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191"/>
            <a:ext cx="12192000" cy="22278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00984F-B3B1-4FE6-B6F5-7CA105D0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335367"/>
            <a:ext cx="1045028" cy="786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0AF19-3CB4-4920-8716-85F1C70D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9316" y="2227809"/>
            <a:ext cx="2901739" cy="2901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FA43D-E133-4482-A079-A774F6533B6B}"/>
              </a:ext>
            </a:extLst>
          </p:cNvPr>
          <p:cNvSpPr/>
          <p:nvPr/>
        </p:nvSpPr>
        <p:spPr>
          <a:xfrm>
            <a:off x="1205132" y="1581478"/>
            <a:ext cx="7854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Ciri-ciri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waktu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menururt</a:t>
            </a:r>
            <a:r>
              <a:rPr lang="en-US" sz="2000" dirty="0">
                <a:solidFill>
                  <a:srgbClr val="FF0000"/>
                </a:solidFill>
              </a:rPr>
              <a:t> Jean </a:t>
            </a:r>
            <a:r>
              <a:rPr lang="en-US" sz="2000" dirty="0" err="1">
                <a:solidFill>
                  <a:srgbClr val="FF0000"/>
                </a:solidFill>
              </a:rPr>
              <a:t>Doma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Sweedo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watak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kebebasan</a:t>
            </a:r>
            <a:r>
              <a:rPr lang="en-US" sz="2000" dirty="0"/>
              <a:t>,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kewajiban-kewajiban</a:t>
            </a:r>
            <a:r>
              <a:rPr lang="en-US" sz="2000" dirty="0"/>
              <a:t> dan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aktivitas-aktivitas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kemanfaatan</a:t>
            </a:r>
            <a:r>
              <a:rPr lang="en-US" sz="2000" dirty="0"/>
              <a:t>. </a:t>
            </a:r>
            <a:r>
              <a:rPr lang="en-US" sz="2000" dirty="0" err="1"/>
              <a:t>Akibatnya</a:t>
            </a:r>
            <a:r>
              <a:rPr lang="en-US" sz="2000" dirty="0"/>
              <a:t>,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luang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kereta</a:t>
            </a:r>
            <a:r>
              <a:rPr lang="en-US" sz="2000" dirty="0"/>
              <a:t> 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dipergunakan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pun, </a:t>
            </a:r>
            <a:r>
              <a:rPr lang="en-US" sz="2000" dirty="0" err="1"/>
              <a:t>baik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kenikmatan</a:t>
            </a:r>
            <a:r>
              <a:rPr lang="en-US" sz="2000" dirty="0"/>
              <a:t>.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luang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kesenangan</a:t>
            </a:r>
            <a:r>
              <a:rPr lang="en-US" sz="2000" dirty="0"/>
              <a:t> dan </a:t>
            </a:r>
            <a:r>
              <a:rPr lang="en-US" sz="2000" dirty="0" err="1"/>
              <a:t>hiburan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93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506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 Theme</vt:lpstr>
      <vt:lpstr>Fashion, Pakaian, dan Waktu Luang</vt:lpstr>
      <vt:lpstr>Fashion dan Pakaian</vt:lpstr>
      <vt:lpstr>Fungsi Manifes Fashion dan Pakaian</vt:lpstr>
      <vt:lpstr>Fungsi Laten Fashion dan Pakaian</vt:lpstr>
      <vt:lpstr>Waktu Luang</vt:lpstr>
      <vt:lpstr>Waktu Luang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Fashion, Pakaian, dan Waktu Luang</dc:title>
  <dc:creator>NUR HAYATI</dc:creator>
  <cp:lastModifiedBy>NUR HAYATI</cp:lastModifiedBy>
  <cp:revision>8</cp:revision>
  <dcterms:created xsi:type="dcterms:W3CDTF">2021-02-20T06:19:43Z</dcterms:created>
  <dcterms:modified xsi:type="dcterms:W3CDTF">2021-02-20T08:23:13Z</dcterms:modified>
</cp:coreProperties>
</file>