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1"/>
  </p:notesMasterIdLst>
  <p:sldIdLst>
    <p:sldId id="256" r:id="rId4"/>
    <p:sldId id="259" r:id="rId5"/>
    <p:sldId id="258" r:id="rId6"/>
    <p:sldId id="260" r:id="rId7"/>
    <p:sldId id="261" r:id="rId8"/>
    <p:sldId id="263" r:id="rId9"/>
    <p:sldId id="262" r:id="rId10"/>
  </p:sldIdLst>
  <p:sldSz cx="13004800" cy="9753600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D6009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436" autoAdjust="0"/>
    <p:restoredTop sz="97496" autoAdjust="0"/>
  </p:normalViewPr>
  <p:slideViewPr>
    <p:cSldViewPr>
      <p:cViewPr varScale="1">
        <p:scale>
          <a:sx n="50" d="100"/>
          <a:sy n="50" d="100"/>
        </p:scale>
        <p:origin x="-1650" y="-96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11/20/2019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11/20/2019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2590800"/>
            <a:ext cx="11055350" cy="2530475"/>
          </a:xfrm>
        </p:spPr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Diskusi</a:t>
            </a:r>
            <a:r>
              <a:rPr lang="en-US" dirty="0" smtClean="0"/>
              <a:t> </a:t>
            </a:r>
            <a:r>
              <a:rPr lang="en-US" dirty="0" err="1" smtClean="0"/>
              <a:t>Inisiasi</a:t>
            </a:r>
            <a:r>
              <a:rPr lang="en-US" dirty="0" smtClean="0"/>
              <a:t>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Sosiologi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Menyimpang</a:t>
            </a:r>
            <a:endParaRPr lang="en-US" dirty="0" smtClean="0"/>
          </a:p>
          <a:p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Menyimpang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/>
          <a:lstStyle/>
          <a:p>
            <a:r>
              <a:rPr lang="en-US" dirty="0" err="1" smtClean="0"/>
              <a:t>Perilaku</a:t>
            </a:r>
            <a:r>
              <a:rPr lang="en-US" dirty="0" smtClean="0"/>
              <a:t>  </a:t>
            </a:r>
            <a:r>
              <a:rPr lang="en-US" dirty="0" err="1" smtClean="0"/>
              <a:t>Menyimpang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Definisi</a:t>
            </a:r>
            <a:r>
              <a:rPr lang="en-US" sz="4000" dirty="0" smtClean="0"/>
              <a:t>  </a:t>
            </a:r>
            <a:r>
              <a:rPr lang="en-US" sz="4000" dirty="0" err="1" smtClean="0"/>
              <a:t>Menurut</a:t>
            </a:r>
            <a:r>
              <a:rPr lang="en-US" sz="4000" dirty="0" smtClean="0"/>
              <a:t> </a:t>
            </a:r>
            <a:r>
              <a:rPr lang="en-US" sz="4000" dirty="0" err="1" smtClean="0"/>
              <a:t>Dwi</a:t>
            </a:r>
            <a:r>
              <a:rPr lang="en-US" sz="4000" dirty="0" smtClean="0"/>
              <a:t> </a:t>
            </a:r>
            <a:r>
              <a:rPr lang="en-US" sz="4000" dirty="0" err="1" smtClean="0"/>
              <a:t>Narwoko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Bagong</a:t>
            </a:r>
            <a:r>
              <a:rPr lang="en-US" sz="4000" dirty="0" smtClean="0"/>
              <a:t>  </a:t>
            </a:r>
            <a:r>
              <a:rPr lang="en-US" sz="4000" dirty="0" err="1" smtClean="0"/>
              <a:t>Suyanto</a:t>
            </a:r>
            <a:endParaRPr lang="en-US" sz="4000" dirty="0" smtClean="0"/>
          </a:p>
          <a:p>
            <a:pPr>
              <a:buNone/>
            </a:pPr>
            <a:endParaRPr lang="en-US" sz="4000" dirty="0" smtClean="0"/>
          </a:p>
          <a:p>
            <a:pPr>
              <a:buNone/>
            </a:pPr>
            <a:r>
              <a:rPr lang="en-US" sz="4000" i="1" dirty="0" smtClean="0"/>
              <a:t>  </a:t>
            </a:r>
            <a:r>
              <a:rPr lang="en-US" sz="4000" i="1" dirty="0" err="1" smtClean="0"/>
              <a:t>Perilaku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Menyimpang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adalah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perilaku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dari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warga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masyarakat</a:t>
            </a:r>
            <a:r>
              <a:rPr lang="en-US" sz="4000" i="1" dirty="0" smtClean="0"/>
              <a:t>  yang </a:t>
            </a:r>
            <a:r>
              <a:rPr lang="en-US" sz="4000" i="1" dirty="0" err="1" smtClean="0"/>
              <a:t>dianggap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tidak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sesuai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dengan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kebiasaan</a:t>
            </a:r>
            <a:r>
              <a:rPr lang="en-US" sz="4000" i="1" dirty="0" smtClean="0"/>
              <a:t>, </a:t>
            </a:r>
            <a:r>
              <a:rPr lang="en-US" sz="4000" i="1" dirty="0" err="1" smtClean="0"/>
              <a:t>tata</a:t>
            </a:r>
            <a:r>
              <a:rPr lang="en-US" sz="4000" i="1" dirty="0" smtClean="0"/>
              <a:t> </a:t>
            </a:r>
            <a:r>
              <a:rPr lang="en-US" sz="4000" i="1" dirty="0" err="1" smtClean="0"/>
              <a:t>aturan</a:t>
            </a:r>
            <a:r>
              <a:rPr lang="en-US" sz="4000" i="1" dirty="0" smtClean="0"/>
              <a:t> </a:t>
            </a:r>
          </a:p>
          <a:p>
            <a:pPr>
              <a:buNone/>
            </a:pPr>
            <a:r>
              <a:rPr lang="en-US" sz="4000" i="1" dirty="0" smtClean="0"/>
              <a:t> </a:t>
            </a:r>
          </a:p>
          <a:p>
            <a:pPr>
              <a:buNone/>
            </a:pPr>
            <a:r>
              <a:rPr lang="en-US" sz="4000" dirty="0" err="1" smtClean="0"/>
              <a:t>Definisi</a:t>
            </a:r>
            <a:r>
              <a:rPr lang="en-US" sz="4000" dirty="0" smtClean="0"/>
              <a:t>  lain:  </a:t>
            </a:r>
            <a:r>
              <a:rPr lang="en-US" sz="4000" dirty="0" err="1" smtClean="0"/>
              <a:t>Perilaku</a:t>
            </a:r>
            <a:r>
              <a:rPr lang="en-US" sz="4000" dirty="0" smtClean="0"/>
              <a:t> yang </a:t>
            </a:r>
            <a:r>
              <a:rPr lang="en-US" sz="4000" dirty="0" err="1" smtClean="0"/>
              <a:t>menurut</a:t>
            </a:r>
            <a:r>
              <a:rPr lang="en-US" sz="4000" dirty="0" smtClean="0"/>
              <a:t> </a:t>
            </a:r>
            <a:r>
              <a:rPr lang="en-US" sz="4000" dirty="0" err="1" smtClean="0"/>
              <a:t>anggapan</a:t>
            </a:r>
            <a:r>
              <a:rPr lang="en-US" sz="4000" dirty="0" smtClean="0"/>
              <a:t> </a:t>
            </a:r>
            <a:r>
              <a:rPr lang="en-US" sz="4000" dirty="0" err="1" smtClean="0"/>
              <a:t>sebagian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 (minimal </a:t>
            </a:r>
            <a:r>
              <a:rPr lang="en-US" sz="4000" dirty="0" err="1" smtClean="0"/>
              <a:t>suatu</a:t>
            </a:r>
            <a:r>
              <a:rPr lang="en-US" sz="4000" dirty="0" smtClean="0"/>
              <a:t> </a:t>
            </a:r>
            <a:r>
              <a:rPr lang="en-US" sz="4000" dirty="0" err="1" smtClean="0"/>
              <a:t>kelompok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komunitas</a:t>
            </a:r>
            <a:r>
              <a:rPr lang="en-US" sz="4000" dirty="0" smtClean="0"/>
              <a:t> </a:t>
            </a:r>
            <a:r>
              <a:rPr lang="en-US" sz="4000" dirty="0" err="1" smtClean="0"/>
              <a:t>tertentu</a:t>
            </a:r>
            <a:r>
              <a:rPr lang="en-US" sz="4000" dirty="0" smtClean="0"/>
              <a:t>) </a:t>
            </a:r>
            <a:r>
              <a:rPr lang="en-US" sz="4000" dirty="0" err="1" smtClean="0"/>
              <a:t>dianggap</a:t>
            </a:r>
            <a:r>
              <a:rPr lang="en-US" sz="4000" dirty="0" smtClean="0"/>
              <a:t> </a:t>
            </a:r>
            <a:r>
              <a:rPr lang="en-US" sz="4000" dirty="0" err="1" smtClean="0"/>
              <a:t>sebagai</a:t>
            </a:r>
            <a:r>
              <a:rPr lang="en-US" sz="4000" dirty="0" smtClean="0"/>
              <a:t> </a:t>
            </a:r>
            <a:r>
              <a:rPr lang="en-US" sz="4000" dirty="0" err="1" smtClean="0"/>
              <a:t>di</a:t>
            </a:r>
            <a:r>
              <a:rPr lang="en-US" sz="4000" dirty="0" smtClean="0"/>
              <a:t> </a:t>
            </a:r>
            <a:r>
              <a:rPr lang="en-US" sz="4000" dirty="0" err="1" smtClean="0"/>
              <a:t>luar</a:t>
            </a:r>
            <a:r>
              <a:rPr lang="en-US" sz="4000" dirty="0" smtClean="0"/>
              <a:t> </a:t>
            </a:r>
            <a:r>
              <a:rPr lang="en-US" sz="4000" dirty="0" err="1" smtClean="0"/>
              <a:t>kebiasaan</a:t>
            </a:r>
            <a:r>
              <a:rPr lang="en-US" sz="4000" dirty="0" smtClean="0"/>
              <a:t>, </a:t>
            </a:r>
            <a:r>
              <a:rPr lang="en-US" sz="4000" dirty="0" err="1" smtClean="0"/>
              <a:t>aturan</a:t>
            </a:r>
            <a:r>
              <a:rPr lang="en-US" sz="4000" dirty="0" smtClean="0"/>
              <a:t>,  </a:t>
            </a:r>
            <a:r>
              <a:rPr lang="en-US" sz="4000" dirty="0" err="1" smtClean="0"/>
              <a:t>adat</a:t>
            </a:r>
            <a:r>
              <a:rPr lang="en-US" sz="4000" dirty="0" smtClean="0"/>
              <a:t> </a:t>
            </a:r>
            <a:r>
              <a:rPr lang="en-US" sz="4000" dirty="0" err="1" smtClean="0"/>
              <a:t>istiadat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nilai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berlaku</a:t>
            </a:r>
            <a:r>
              <a:rPr lang="en-US" sz="4000" dirty="0" smtClean="0"/>
              <a:t>. </a:t>
            </a:r>
          </a:p>
          <a:p>
            <a:pPr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533400"/>
            <a:ext cx="9550400" cy="2159000"/>
          </a:xfrm>
        </p:spPr>
        <p:txBody>
          <a:bodyPr/>
          <a:lstStyle/>
          <a:p>
            <a:r>
              <a:rPr lang="en-US" sz="4800" dirty="0" err="1" smtClean="0"/>
              <a:t>Sifat</a:t>
            </a:r>
            <a:r>
              <a:rPr lang="en-US" sz="4800" dirty="0" smtClean="0"/>
              <a:t> </a:t>
            </a:r>
            <a:r>
              <a:rPr lang="en-US" sz="4800" dirty="0" err="1" smtClean="0"/>
              <a:t>cara</a:t>
            </a:r>
            <a:r>
              <a:rPr lang="en-US" sz="4800" dirty="0" smtClean="0"/>
              <a:t> </a:t>
            </a:r>
            <a:r>
              <a:rPr lang="en-US" sz="4800" dirty="0" err="1" smtClean="0"/>
              <a:t>manusia</a:t>
            </a:r>
            <a:r>
              <a:rPr lang="en-US" sz="4800" dirty="0" smtClean="0"/>
              <a:t> </a:t>
            </a:r>
            <a:r>
              <a:rPr lang="en-US" sz="4800" dirty="0" err="1" smtClean="0"/>
              <a:t>untuk</a:t>
            </a:r>
            <a:r>
              <a:rPr lang="en-US" sz="4800" dirty="0" smtClean="0"/>
              <a:t> </a:t>
            </a:r>
            <a:r>
              <a:rPr lang="en-US" sz="4800" dirty="0" err="1" smtClean="0"/>
              <a:t>mencapai</a:t>
            </a:r>
            <a:r>
              <a:rPr lang="en-US" sz="4800" dirty="0" smtClean="0"/>
              <a:t> </a:t>
            </a:r>
            <a:r>
              <a:rPr lang="en-US" sz="4800" dirty="0" err="1" smtClean="0"/>
              <a:t>titik</a:t>
            </a:r>
            <a:r>
              <a:rPr lang="en-US" sz="4800" dirty="0" smtClean="0"/>
              <a:t> </a:t>
            </a:r>
            <a:r>
              <a:rPr lang="en-US" sz="4800" dirty="0" err="1" smtClean="0"/>
              <a:t>tujuan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3352800"/>
            <a:ext cx="11988800" cy="5867400"/>
          </a:xfrm>
        </p:spPr>
        <p:txBody>
          <a:bodyPr/>
          <a:lstStyle/>
          <a:p>
            <a:pPr marL="781050" indent="-514350">
              <a:buAutoNum type="arabicParenBoth"/>
            </a:pPr>
            <a:endParaRPr lang="en-US" dirty="0" smtClean="0"/>
          </a:p>
          <a:p>
            <a:pPr marL="781050" indent="-514350">
              <a:buNone/>
            </a:pPr>
            <a:r>
              <a:rPr lang="en-US" dirty="0" smtClean="0"/>
              <a:t>(</a:t>
            </a:r>
            <a:r>
              <a:rPr lang="en-US" sz="4000" dirty="0" smtClean="0"/>
              <a:t>1) </a:t>
            </a:r>
            <a:r>
              <a:rPr lang="en-US" sz="4000" dirty="0" err="1" smtClean="0"/>
              <a:t>Tindakan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sesuai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norma-norma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diterima</a:t>
            </a:r>
            <a:r>
              <a:rPr lang="en-US" sz="4000" dirty="0" smtClean="0"/>
              <a:t> </a:t>
            </a:r>
            <a:r>
              <a:rPr lang="en-US" sz="4000" dirty="0" err="1" smtClean="0"/>
              <a:t>oleh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 </a:t>
            </a:r>
            <a:r>
              <a:rPr lang="en-US" sz="4000" dirty="0" err="1" smtClean="0"/>
              <a:t>banyak</a:t>
            </a:r>
            <a:r>
              <a:rPr lang="en-US" sz="4000" dirty="0" smtClean="0"/>
              <a:t>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norma</a:t>
            </a:r>
            <a:r>
              <a:rPr lang="en-US" sz="4000" dirty="0" smtClean="0"/>
              <a:t> </a:t>
            </a:r>
            <a:r>
              <a:rPr lang="en-US" sz="4000" dirty="0" err="1" smtClean="0"/>
              <a:t>umum</a:t>
            </a:r>
            <a:r>
              <a:rPr lang="en-US" sz="4000" dirty="0" smtClean="0"/>
              <a:t>, </a:t>
            </a:r>
            <a:r>
              <a:rPr lang="en-US" sz="4000" dirty="0" err="1" smtClean="0"/>
              <a:t>tindakan</a:t>
            </a:r>
            <a:r>
              <a:rPr lang="en-US" sz="4000" dirty="0" smtClean="0"/>
              <a:t> </a:t>
            </a:r>
            <a:r>
              <a:rPr lang="en-US" sz="4000" dirty="0" err="1" smtClean="0"/>
              <a:t>ini</a:t>
            </a:r>
            <a:r>
              <a:rPr lang="en-US" sz="4000" dirty="0" smtClean="0"/>
              <a:t> </a:t>
            </a:r>
            <a:r>
              <a:rPr lang="en-US" sz="4000" dirty="0" err="1" smtClean="0"/>
              <a:t>disebut</a:t>
            </a:r>
            <a:r>
              <a:rPr lang="en-US" sz="4000" dirty="0" smtClean="0"/>
              <a:t> </a:t>
            </a:r>
            <a:r>
              <a:rPr lang="en-US" sz="4000" dirty="0" err="1" smtClean="0"/>
              <a:t>konformis</a:t>
            </a:r>
            <a:endParaRPr lang="en-US" sz="4000" dirty="0" smtClean="0"/>
          </a:p>
          <a:p>
            <a:pPr marL="781050" indent="-514350">
              <a:buNone/>
            </a:pPr>
            <a:r>
              <a:rPr lang="en-US" sz="4000" dirty="0" smtClean="0"/>
              <a:t>(2.) </a:t>
            </a:r>
            <a:r>
              <a:rPr lang="en-US" sz="4000" dirty="0" err="1" smtClean="0"/>
              <a:t>Tindakan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berlawanan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norma-norma</a:t>
            </a:r>
            <a:r>
              <a:rPr lang="en-US" sz="4000" dirty="0" smtClean="0"/>
              <a:t> yang </a:t>
            </a:r>
            <a:r>
              <a:rPr lang="en-US" sz="4000" dirty="0" err="1" smtClean="0"/>
              <a:t>berlaku</a:t>
            </a:r>
            <a:r>
              <a:rPr lang="en-US" sz="4000" dirty="0" smtClean="0"/>
              <a:t> </a:t>
            </a:r>
            <a:r>
              <a:rPr lang="en-US" sz="4000" dirty="0" err="1" smtClean="0"/>
              <a:t>di</a:t>
            </a:r>
            <a:r>
              <a:rPr lang="en-US" sz="4000" dirty="0" smtClean="0"/>
              <a:t>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masyarakat</a:t>
            </a:r>
            <a:r>
              <a:rPr lang="en-US" sz="4000" dirty="0" smtClean="0"/>
              <a:t>. </a:t>
            </a:r>
            <a:endParaRPr lang="en-US" sz="40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0" y="304800"/>
            <a:ext cx="10464800" cy="2438400"/>
          </a:xfrm>
        </p:spPr>
        <p:txBody>
          <a:bodyPr/>
          <a:lstStyle/>
          <a:p>
            <a:r>
              <a:rPr lang="en-US" sz="3200" dirty="0" smtClean="0"/>
              <a:t>      </a:t>
            </a:r>
            <a:r>
              <a:rPr lang="en-US" sz="4000" dirty="0" err="1" smtClean="0"/>
              <a:t>Teori</a:t>
            </a:r>
            <a:r>
              <a:rPr lang="en-US" sz="4000" dirty="0" smtClean="0"/>
              <a:t> </a:t>
            </a:r>
            <a:r>
              <a:rPr lang="en-US" sz="4000" dirty="0" err="1" smtClean="0"/>
              <a:t>Kontrol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kekosongan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sosial.Teori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berpandangan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patuh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memilki</a:t>
            </a:r>
            <a:r>
              <a:rPr lang="en-US" dirty="0" smtClean="0"/>
              <a:t> </a:t>
            </a:r>
            <a:r>
              <a:rPr lang="en-US" dirty="0" err="1" smtClean="0"/>
              <a:t>dorongan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hukum.Oleh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menyimpang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konsekuensi</a:t>
            </a:r>
            <a:r>
              <a:rPr lang="en-US" dirty="0" smtClean="0"/>
              <a:t> </a:t>
            </a:r>
            <a:r>
              <a:rPr lang="en-US" dirty="0" err="1" smtClean="0"/>
              <a:t>logis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mentaati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</a:t>
            </a:r>
            <a:r>
              <a:rPr lang="en-US" dirty="0" err="1" smtClean="0"/>
              <a:t>Elly</a:t>
            </a:r>
            <a:r>
              <a:rPr lang="en-US" dirty="0" smtClean="0"/>
              <a:t> M. </a:t>
            </a:r>
            <a:r>
              <a:rPr lang="en-US" dirty="0" err="1" smtClean="0"/>
              <a:t>Setiadi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Usman</a:t>
            </a:r>
            <a:r>
              <a:rPr lang="en-US" dirty="0" smtClean="0"/>
              <a:t> </a:t>
            </a:r>
            <a:r>
              <a:rPr lang="en-US" dirty="0" err="1" smtClean="0"/>
              <a:t>Kolip</a:t>
            </a:r>
            <a:r>
              <a:rPr lang="en-US" dirty="0" smtClean="0"/>
              <a:t>. 2010: 234. </a:t>
            </a: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Sosiologi</a:t>
            </a:r>
            <a:r>
              <a:rPr lang="en-US" dirty="0" smtClean="0"/>
              <a:t>. </a:t>
            </a:r>
            <a:r>
              <a:rPr lang="en-US" dirty="0" err="1" smtClean="0"/>
              <a:t>Prenadamedia</a:t>
            </a:r>
            <a:r>
              <a:rPr lang="en-US" dirty="0" smtClean="0"/>
              <a:t> Group. Jakarta).</a:t>
            </a:r>
          </a:p>
          <a:p>
            <a:pPr>
              <a:buNone/>
            </a:pPr>
            <a:endParaRPr lang="en-US" sz="44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 smtClean="0"/>
              <a:t>Deviasi</a:t>
            </a:r>
            <a:r>
              <a:rPr lang="en-US" sz="5400" dirty="0" smtClean="0"/>
              <a:t> </a:t>
            </a:r>
            <a:r>
              <a:rPr lang="en-US" sz="5400" dirty="0" err="1" smtClean="0"/>
              <a:t>dan</a:t>
            </a:r>
            <a:r>
              <a:rPr lang="en-US" sz="5400" dirty="0" smtClean="0"/>
              <a:t> Deviant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1328400" cy="6985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deviasi</a:t>
            </a:r>
            <a:r>
              <a:rPr lang="en-US" dirty="0" smtClean="0"/>
              <a:t> (</a:t>
            </a:r>
            <a:r>
              <a:rPr lang="en-US" i="1" dirty="0" smtClean="0"/>
              <a:t>deviation</a:t>
            </a:r>
            <a:r>
              <a:rPr lang="en-US" dirty="0" smtClean="0"/>
              <a:t>),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pelaku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devian</a:t>
            </a:r>
            <a:r>
              <a:rPr lang="en-US" dirty="0" smtClean="0"/>
              <a:t> (</a:t>
            </a:r>
            <a:r>
              <a:rPr lang="en-US" i="1" dirty="0" smtClean="0"/>
              <a:t>deviant</a:t>
            </a:r>
            <a:r>
              <a:rPr lang="en-US" dirty="0" smtClean="0"/>
              <a:t>).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disengaja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melawan</a:t>
            </a:r>
            <a:r>
              <a:rPr lang="en-US" dirty="0" smtClean="0"/>
              <a:t> </a:t>
            </a:r>
            <a:r>
              <a:rPr lang="en-US" dirty="0" err="1" smtClean="0"/>
              <a:t>kaidah-kaidah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yang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persaingan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meneliti</a:t>
            </a:r>
            <a:r>
              <a:rPr lang="en-US" dirty="0" smtClean="0"/>
              <a:t> </a:t>
            </a:r>
            <a:r>
              <a:rPr lang="en-US" dirty="0" err="1" smtClean="0"/>
              <a:t>dibidang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yang </a:t>
            </a:r>
            <a:r>
              <a:rPr lang="en-US" dirty="0" err="1" smtClean="0"/>
              <a:t>menyimpang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3400" y="254000"/>
            <a:ext cx="9931400" cy="2438400"/>
          </a:xfrm>
        </p:spPr>
        <p:txBody>
          <a:bodyPr/>
          <a:lstStyle/>
          <a:p>
            <a:r>
              <a:rPr lang="en-US" sz="3200" dirty="0" smtClean="0"/>
              <a:t>Paul Horton </a:t>
            </a:r>
            <a:r>
              <a:rPr lang="en-US" sz="3200" dirty="0" err="1" smtClean="0"/>
              <a:t>mengemukakan</a:t>
            </a:r>
            <a:r>
              <a:rPr lang="en-US" sz="3200" dirty="0" smtClean="0"/>
              <a:t> </a:t>
            </a:r>
            <a:r>
              <a:rPr lang="en-US" sz="3200" dirty="0" err="1" smtClean="0"/>
              <a:t>ada</a:t>
            </a:r>
            <a:r>
              <a:rPr lang="en-US" sz="3200" dirty="0" smtClean="0"/>
              <a:t> </a:t>
            </a:r>
            <a:r>
              <a:rPr lang="en-US" sz="3200" dirty="0" err="1" smtClean="0"/>
              <a:t>enam</a:t>
            </a:r>
            <a:r>
              <a:rPr lang="en-US" sz="3200" dirty="0" smtClean="0"/>
              <a:t> </a:t>
            </a:r>
            <a:r>
              <a:rPr lang="en-US" sz="3200" dirty="0" err="1" smtClean="0"/>
              <a:t>ciri-ciri</a:t>
            </a:r>
            <a:r>
              <a:rPr lang="en-US" sz="3200" dirty="0" smtClean="0"/>
              <a:t> </a:t>
            </a:r>
            <a:r>
              <a:rPr lang="en-US" sz="3200" dirty="0" err="1" smtClean="0"/>
              <a:t>perilaku</a:t>
            </a:r>
            <a:r>
              <a:rPr lang="en-US" sz="3200" dirty="0" smtClean="0"/>
              <a:t> </a:t>
            </a:r>
            <a:r>
              <a:rPr lang="en-US" sz="3200" dirty="0" err="1" smtClean="0"/>
              <a:t>menyimpang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895600"/>
            <a:ext cx="12369800" cy="6553200"/>
          </a:xfrm>
        </p:spPr>
        <p:txBody>
          <a:bodyPr/>
          <a:lstStyle/>
          <a:p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endParaRPr lang="en-US" dirty="0" smtClean="0"/>
          </a:p>
          <a:p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ditolak</a:t>
            </a:r>
            <a:endParaRPr lang="en-US" dirty="0" smtClean="0"/>
          </a:p>
          <a:p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ideal</a:t>
            </a:r>
          </a:p>
          <a:p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ideal</a:t>
            </a:r>
          </a:p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</a:t>
            </a:r>
            <a:r>
              <a:rPr lang="en-US" dirty="0" err="1" smtClean="0"/>
              <a:t>penghindaran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penyimpangan</a:t>
            </a:r>
            <a:endParaRPr lang="en-US" dirty="0" smtClean="0"/>
          </a:p>
          <a:p>
            <a:r>
              <a:rPr lang="en-US" dirty="0" err="1" smtClean="0"/>
              <a:t>Penyimpangan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adaktif</a:t>
            </a:r>
            <a:r>
              <a:rPr lang="en-US" dirty="0" smtClean="0"/>
              <a:t> (</a:t>
            </a:r>
            <a:r>
              <a:rPr lang="en-US" dirty="0" err="1" smtClean="0"/>
              <a:t>penyesuaian</a:t>
            </a:r>
            <a:r>
              <a:rPr lang="en-US" dirty="0" smtClean="0"/>
              <a:t>), </a:t>
            </a:r>
            <a:endParaRPr lang="en-US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Primawati</a:t>
            </a:r>
            <a:r>
              <a:rPr lang="en-US" dirty="0" smtClean="0"/>
              <a:t>, </a:t>
            </a:r>
            <a:r>
              <a:rPr lang="en-US" dirty="0" err="1" smtClean="0"/>
              <a:t>Anggraeni</a:t>
            </a:r>
            <a:r>
              <a:rPr lang="en-US" dirty="0" smtClean="0"/>
              <a:t>. 2019,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, </a:t>
            </a:r>
            <a:r>
              <a:rPr lang="en-US" dirty="0" err="1" smtClean="0"/>
              <a:t>Sosiologi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Menyimpang</a:t>
            </a:r>
            <a:r>
              <a:rPr lang="en-US" dirty="0" smtClean="0"/>
              <a:t>, </a:t>
            </a:r>
            <a:r>
              <a:rPr lang="en-US" dirty="0" err="1" smtClean="0"/>
              <a:t>Penerbit</a:t>
            </a:r>
            <a:r>
              <a:rPr lang="en-US" dirty="0" smtClean="0"/>
              <a:t>: </a:t>
            </a:r>
            <a:r>
              <a:rPr lang="en-US" dirty="0" err="1" smtClean="0"/>
              <a:t>Universitas</a:t>
            </a:r>
            <a:r>
              <a:rPr lang="en-US" dirty="0" smtClean="0"/>
              <a:t> Terbuka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Pages>0</Pages>
  <Words>181</Words>
  <Characters>0</Characters>
  <Application>Microsoft Office PowerPoint</Application>
  <PresentationFormat>Custom</PresentationFormat>
  <Lines>0</Lines>
  <Paragraphs>27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Title &amp; Subtitle</vt:lpstr>
      <vt:lpstr>Custom Design</vt:lpstr>
      <vt:lpstr>Title &amp; Bullets - 2 Column</vt:lpstr>
      <vt:lpstr>Materi Diskusi Inisiasi I</vt:lpstr>
      <vt:lpstr>Perilaku  Menyimpang </vt:lpstr>
      <vt:lpstr>Sifat cara manusia untuk mencapai titik tujuan</vt:lpstr>
      <vt:lpstr>      Teori Kontrol</vt:lpstr>
      <vt:lpstr>Deviasi dan Deviant</vt:lpstr>
      <vt:lpstr>Paul Horton mengemukakan ada enam ciri-ciri perilaku menyimpang </vt:lpstr>
      <vt:lpstr>Sumber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User</cp:lastModifiedBy>
  <cp:revision>195</cp:revision>
  <dcterms:modified xsi:type="dcterms:W3CDTF">2019-11-20T09:42:24Z</dcterms:modified>
</cp:coreProperties>
</file>